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31"/>
  </p:notesMasterIdLst>
  <p:handoutMasterIdLst>
    <p:handoutMasterId r:id="rId32"/>
  </p:handout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40" r:id="rId10"/>
    <p:sldId id="338" r:id="rId11"/>
    <p:sldId id="341" r:id="rId12"/>
    <p:sldId id="257" r:id="rId13"/>
    <p:sldId id="261" r:id="rId14"/>
    <p:sldId id="292" r:id="rId15"/>
    <p:sldId id="293" r:id="rId16"/>
    <p:sldId id="294" r:id="rId17"/>
    <p:sldId id="328" r:id="rId18"/>
    <p:sldId id="296" r:id="rId19"/>
    <p:sldId id="342" r:id="rId20"/>
    <p:sldId id="297" r:id="rId21"/>
    <p:sldId id="298" r:id="rId22"/>
    <p:sldId id="299" r:id="rId23"/>
    <p:sldId id="300" r:id="rId24"/>
    <p:sldId id="301" r:id="rId25"/>
    <p:sldId id="304" r:id="rId26"/>
    <p:sldId id="343" r:id="rId27"/>
    <p:sldId id="344" r:id="rId28"/>
    <p:sldId id="303" r:id="rId29"/>
    <p:sldId id="305" r:id="rId30"/>
  </p:sldIdLst>
  <p:sldSz cx="9144000" cy="6858000" type="screen4x3"/>
  <p:notesSz cx="6834188" cy="99790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한양신명조"/>
        <a:ea typeface="한양신명조"/>
        <a:cs typeface="한양신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FF0000"/>
    <a:srgbClr val="FF9933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529" autoAdjust="0"/>
    <p:restoredTop sz="86358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324" y="-102"/>
      </p:cViewPr>
      <p:guideLst>
        <p:guide orient="horz" pos="3144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1</a:t>
          </a:r>
          <a:r>
            <a:rPr lang="ko-KR" altLang="en-US" dirty="0"/>
            <a:t>장 </a:t>
          </a:r>
          <a:r>
            <a:rPr lang="en-US" altLang="ko-KR" dirty="0"/>
            <a:t>Software</a:t>
          </a:r>
          <a:r>
            <a:rPr lang="ko-KR" altLang="en-US" dirty="0"/>
            <a:t>와 자료구조</a:t>
          </a:r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DEDAE512-D8C1-4C0E-8BEA-EAFD3A59AA7E}" type="presOf" srcId="{50EFF7EF-DB58-4966-972E-E055B168332B}" destId="{A7F37697-418C-40FE-81C5-1CE5EF542D17}" srcOrd="0" destOrd="0" presId="urn:microsoft.com/office/officeart/2005/8/layout/vList3#1"/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2A54843C-5610-4797-B291-138F82EFE14E}" type="presOf" srcId="{56B9E4B7-327C-4F86-A055-73978A9CA3EA}" destId="{DC957013-38DF-4702-9E91-4E35A28B26DC}" srcOrd="0" destOrd="0" presId="urn:microsoft.com/office/officeart/2005/8/layout/vList3#1"/>
    <dgm:cxn modelId="{709B0FB4-3CC9-4D61-8CEA-8C60D714EF40}" type="presParOf" srcId="{A7F37697-418C-40FE-81C5-1CE5EF542D17}" destId="{21057B64-0727-48C1-B0B3-68BDCD16D617}" srcOrd="0" destOrd="0" presId="urn:microsoft.com/office/officeart/2005/8/layout/vList3#1"/>
    <dgm:cxn modelId="{B3F10DAB-2A5B-4120-B2FE-AADFAAEC1361}" type="presParOf" srcId="{21057B64-0727-48C1-B0B3-68BDCD16D617}" destId="{75B3A11F-02A1-487C-86A6-99B29AD217ED}" srcOrd="0" destOrd="0" presId="urn:microsoft.com/office/officeart/2005/8/layout/vList3#1"/>
    <dgm:cxn modelId="{352C1674-C31D-4453-9190-3252F33E9239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415846" y="0"/>
          <a:ext cx="1436559" cy="2160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1" tIns="26670" rIns="49784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제</a:t>
          </a:r>
          <a:r>
            <a:rPr lang="en-US" altLang="ko-KR" sz="700" kern="1200" dirty="0"/>
            <a:t>1</a:t>
          </a:r>
          <a:r>
            <a:rPr lang="ko-KR" altLang="en-US" sz="700" kern="1200" dirty="0"/>
            <a:t>장 </a:t>
          </a:r>
          <a:r>
            <a:rPr lang="en-US" altLang="ko-KR" sz="700" kern="1200" dirty="0"/>
            <a:t>Software</a:t>
          </a:r>
          <a:r>
            <a:rPr lang="ko-KR" altLang="en-US" sz="700" kern="1200" dirty="0"/>
            <a:t>와 자료구조</a:t>
          </a:r>
        </a:p>
      </dsp:txBody>
      <dsp:txXfrm rot="10800000">
        <a:off x="469852" y="0"/>
        <a:ext cx="1382553" cy="216024"/>
      </dsp:txXfrm>
    </dsp:sp>
    <dsp:sp modelId="{75B3A11F-02A1-487C-86A6-99B29AD217ED}">
      <dsp:nvSpPr>
        <dsp:cNvPr id="0" name=""/>
        <dsp:cNvSpPr/>
      </dsp:nvSpPr>
      <dsp:spPr>
        <a:xfrm>
          <a:off x="307834" y="0"/>
          <a:ext cx="216024" cy="21602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70325" y="0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r">
              <a:defRPr sz="1200"/>
            </a:lvl1pPr>
          </a:lstStyle>
          <a:p>
            <a:pPr>
              <a:defRPr/>
            </a:pPr>
            <a:fld id="{D74D8E48-61E2-419B-A106-9E69C8A6FEB9}" type="datetimeFigureOut">
              <a:rPr lang="ko-KR" altLang="en-US"/>
              <a:pPr>
                <a:defRPr/>
              </a:pPr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77375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r">
              <a:defRPr sz="1200"/>
            </a:lvl1pPr>
          </a:lstStyle>
          <a:p>
            <a:pPr>
              <a:defRPr/>
            </a:pPr>
            <a:fld id="{E24BC066-A6B6-491D-A585-C7A8F14FCF5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24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5:15:50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13441 2258 0,'17'0'47,"1"0"-47,0 0 15,-1 0-15,-17 17 0,18-17 0,0 0 0,-1 0 0,1 0 0,0 0 16,-1 0-16,1 0 0,-1 0 0,1 0 0,0 0 0,-1 0 0,1 0 16,0 0-16,-1 0 0,19 18 0,-19-18 0,1 0 0,0 0 0,-1 0 15,1 0-15,-1 0 0,1 0 0,0 0 0,17 0 0,-17 0 0,-1 0 0,1 0 16,0 0-16,-1 0 0,-17 18 0,18-18 0,-1 0 0,19 0 0,-1 0 0,-17 0 0,-1 17 15,1-17-15,0 0 0,-1 0 0,1 0 0,0 0 0,17 0 0,-18 18 0,1-18 0,0 0 16,-1 0 0,1 0-16,0 0 0,-1 0 0,1 0 0,0 0 0,-1 0 0,1 0 15</inkml:trace>
  <inkml:trace contextRef="#ctx0" brushRef="#br0" timeOffset="656.24">13847 2275 0,'0'18'47,"0"0"-47,0-1 0,0 1 0,0 0 16,0-1-16,0 1 0,0 0 0,0-1 0,0 1 15,0-1-15,0 1 0,0 0 0,0-1 0,0 1 0,0 0 0,0-1 16,-18 1-16,18 0 0,0-1 0,0 1 0,0-1 15,0 1-15,-18-18 0,18 18 0,0-1 16,0 1-16,0 0 16</inkml:trace>
  <inkml:trace contextRef="#ctx0" brushRef="#br0" timeOffset="1078.11">14217 2328 0,'18'0'0,"-18"18"31,17-18-31,-17 18 0,0-1 0,18-17 0,-18 18 16,0 0-16,0-1 0,0 1 15,0-1-15,0 1 0,0 0 0,0-1 16,0 1-16,0 0 0,0-1 15,0 1 1,0 0-16,0-1 16,0 1-16,0-1 0,0 1 15,0 0-15,0-1 16,0 1-16,0 0 16,-18-18-1,18 17 1,-17-17 15</inkml:trace>
  <inkml:trace contextRef="#ctx0" brushRef="#br0" timeOffset="1484.37">13635 2769 0,'0'0'0,"17"0"15,1 0-15,0 0 0,-1 0 0,1 0 16,0 0-16,-1 0 0,1 0 0,0 0 16,-1-17-16,1 17 0,0 0 0,-1 0 0,1 0 0,17 0 0,-17 0 15,-1 0-15,1 0 0,0 0 0,-1 0 0,1 0 0,17 0 0,-17 0 0,-1 0 16,1 0-16,0 0 0,-1 0 0,1 0 0,0 0 0,17 0 0,-17 0 16,-1 0-16,1 0 0,0 0 0,-1 0 0,1 0 0,-1 0 0,1 0 15,0 0-15,-1 0 0,1 0 0,0 0 0,-1 0 0,1 0 16,0 0-16,-1 0 0,1 0 0,-1 0 15,1 0-15,-18 17 0,18-17 16</inkml:trace>
  <inkml:trace contextRef="#ctx0" brushRef="#br0" timeOffset="1937.5">13899 2805 0,'18'0'31,"0"0"-15,-18 17-16,0 1 0,17-18 16,-17 18-16,18-18 0,-18 17 0,0 1 15,0-1-15,18-17 0,-18 18 16,0 0-16,0-1 16</inkml:trace>
  <inkml:trace contextRef="#ctx0" brushRef="#br0" timeOffset="2365.82">13511 3069 0,'18'0'15,"0"0"-15,-1 0 0,1 0 16,0 0-16,-1 0 0,1 0 0,-1 0 0,1 0 0,0 0 16,-1 0-16,1 0 0,0 0 0,-1 0 0,1 0 15,0 0-15,-1 0 0,1 0 0,0 0 0,-1 0 0,18 0 0,-17 0 16,0 0-16,-1 0 0,1 0 0,0 0 0,-1 0 0,1 0 16,0 0-16,-1 0 0,1 0 0,-1 0 0,1 0 0,0 0 0,-1 0 15,1 0-15,0 0 0,-1 0 0,1 0 16,0 0-16,-1 0 0,1 0 15,0 0 1</inkml:trace>
  <inkml:trace contextRef="#ctx0" brushRef="#br0" timeOffset="2897.07">13882 3228 0,'17'0'62,"1"0"-62,0 0 0,-1 0 16,1 0-16,0 0 0,-1 0 0,1 0 15,0 0-15,-1 0 0,1 0 0,-1 0 0,1 0 16,0 0-16,-1 0 0,1 0 0,0 0 0,-1 0 16,-17 18-16,18-18 0,-18 17 15,18-17-15,-18 18 0,17-18 0,-17 17 16,0 1-16,18-18 0,-18 18 16,0-1-16,0 1 0,0 0 0,0-1 15,0 1-15,0 0 0,0-1 16,0 1-1,0-1 1,0 1 0,-18-18-16,18 18 15,-17-18-15</inkml:trace>
  <inkml:trace contextRef="#ctx0" brushRef="#br0" timeOffset="3443.95">14852 2240 0,'18'0'63,"-1"0"-48,1 0-15,-1 0 0,1 0 0,0 0 0,-1 0 0,1 0 0,0 0 16,-1 0-16,1 0 0,17 0 0,-17 0 0,0 0 0,-1 0 0,1 0 0,-1 0 0,19 0 16,-19 0-16,1 0 0,17 0 0,-17 0 0,0 0 0,-1 0 15,1 0-15,-1 0 0,1 0 0,0 0 16</inkml:trace>
  <inkml:trace contextRef="#ctx0" brushRef="#br0" timeOffset="3772.07">15134 2311 0,'-17'0'0,"17"17"0,-36 1 16,36 0-16,0-1 0,-17-17 0,17 18 0,0 0 15,0-1-15,-18 1 16,18-1-16,0 1 0,0 0 15,0-1 1</inkml:trace>
  <inkml:trace contextRef="#ctx0" brushRef="#br0" timeOffset="4047.75">15187 2328 0,'18'0'15,"-18"18"1,0 0-16,17-18 0,-17 17 0,0 1 15,18-18-15,0 18 0,-18-1 0,0 1 16,17-18-16,-17 17 0,0 1 0,0 0 0,0-1 16,0 1-16,0 0 0,0-1 15,0 1 1,0 0-16,0-1 0,0 1 0</inkml:trace>
  <inkml:trace contextRef="#ctx0" brushRef="#br0" timeOffset="4438.38">14870 2681 0,'17'0'31,"1"0"-16,-1 0-15,1 0 0,0 0 0,-1 0 16,1 0-16,0 0 0,-1 0 0,1 0 0,0 0 16,-1 0-16,1 0 0,0 0 0,-1 0 0,-17 18 0,18-18 0,-1 0 15,1 0-15,0 0 0,-1 0 0,1 0 0,-18 17 0,18-17 0,-1 0 16,1 0-16,0 0 0,-1 0 0,1 0 0,-1 0 16,1 0-16,-18 18 0,18-18 15,-1 0-15,-17 18 31</inkml:trace>
  <inkml:trace contextRef="#ctx0" brushRef="#br0" timeOffset="4719.63">15011 2858 0,'-18'0'16,"18"17"30</inkml:trace>
  <inkml:trace contextRef="#ctx0" brushRef="#br0" timeOffset="5172.75">14781 3140 0,'0'0'0,"0"17"15,18-17 1,0 0-1,-1 0 1,1 0 0,-18 18-16,18-18 0,-1 0 15,1 0-15,-1 0 0,1 0 16,0 0-16,-18 18 0,17-18 0,1 0 0,0 0 16,-1 0-16,1 0 0,0 0 0,-18 17 0,17-17 15,1 0-15,0 0 0,-1 0 0,1 0 0,-1 0 16,-17 18-16,18-18 0,0 0 0,-1 0 0,1 0 15,0 0-15,-1 0 0,1 0 0,0 0 16,-1 0-16,1 0 16,-1 0-16,-17-18 0,18 18 15,0 0-15,-1 0 0,-17-17 16,18 17-16,0 0 16,-18-18-16,17 18 15,1 0-15,0 0 0,-1 0 0,1 0 16</inkml:trace>
  <inkml:trace contextRef="#ctx0" brushRef="#br0" timeOffset="5844.63">14993 2787 0,'0'18'46,"0"-1"-46,0 1 0,0 0 16,18-18-16,-18 17 0,0 1 0,0-1 0,0 1 16,0 0-16,17-18 0,-17 17 0,0 1 0,0 0 0,0-1 15,0 1-15,0 0 0,0-1 0,0 1 16,0-1-16,0 1 0,0 0 0,0-1 16,0 1-16,0 0 0,0-1 0,0 1 15,0 0 1</inkml:trace>
  <inkml:trace contextRef="#ctx0" brushRef="#br0" timeOffset="6350.07">16316 2540 0,'0'18'16,"0"-1"-16,0 1 0,-18-18 16,18 18-16,-17-18 0,17 17 0,-18 1 0,18-1 15,-18-17-15,18 18 0,-17-18 0,17 18 0,-18-1 0,0-17 16,18 18-16,-17-18 0,17 18 0,-18-18 0,18 17 0,-17 1 16,-1-18-16,18 18 0,-18-18 0,18 17 0,-17-17 0,-1 18 0,18 0 0,-35-1 15,17-17-15,0 18 0,1-18 0,17 17 0,-18 1 0,1-18 0,-1 0 0,0 18 16,1-1-16,-1-17 0,0 18 0,1-18 0,17 18 0,-18-18 15,0 0-15,18 17 0,-17-17 0,-1 0 16</inkml:trace>
  <inkml:trace contextRef="#ctx0" brushRef="#br0" timeOffset="6662.57">15769 3016 0,'18'0'31,"-1"0"-15,1 0-16,0 0 0,-1 0 0,1 0 0,0 0 16,-1 18-16,1-18 0,0 0 0,-1 0 0,1 0 15,-1 0-15,1 0 0,-18 18 0,18-18 0,-1 0 0,-17 17 0,36-17 0,-19 0 16,1 0-16,0 18 0,-1-18 0,1 0 0,-1 17 0,1-17 15,0 0-15,-1 0 0,1 18 0,0-18 0,-1 0 16,1 0-16,0 0 0,-18 18 0,17-18 16,1 0-16,-18 17 0</inkml:trace>
  <inkml:trace contextRef="#ctx0" brushRef="#br0" timeOffset="7209.45">15804 3228 0,'18'0'31,"0"0"-31,-1 0 0,1 0 15,0 0-15,-1 0 0,1 0 0,0 0 16,-1 0-16,1 0 0,-1 0 0,1 0 0,0 0 16,17 0-16,-17 0 0,-1 0 0,1 0 15,0 0-15,-1 0 0,1 0 0,-1 0 0,1 0 16,0 0-16,-1 0 0,1 0 0,0 0 0,-1 0 16,1 0-16,0 0 15</inkml:trace>
  <inkml:trace contextRef="#ctx0" brushRef="#br0" timeOffset="7443.82">16245 3404 0,'0'0'0,"0"18"0,0 0 0,-35 17 15,35-18-15,0 1 0,0 0 0,0-1 0,-18-17 0,18 18 0,0 0 0,0-1 0,0 1 16,-17 17-16,17-17 0,0 0 0,0-1 0,0 1 0,0-1 0,0 1 0,0 0 0,0-1 16,0 19-16,0-19 0,0 1 0,0 0 0,0-1 0,0 1 15,0-1-15,0 1 0,0 0 0,0-1 16</inkml:trace>
  <inkml:trace contextRef="#ctx0" brushRef="#br0" timeOffset="9000.76">16616 3422 0,'0'-18'47,"0"1"-32,0-1 17,0 0-1,0 1-31,0-1 16,0 0-16,0 1 0,0-1 0,0 1 15,0-1-15,17 18 0,-17-18 0,0 1 16,0-1-16,0 0 0,18 18 0,-18-35 15,0 17-15,0 1 0,18 17 0,-18-18 0,0 1 16,0-1-16,0 0 0,0 1 0,17-1 0,-17 0 16,0 1-16,0-1 0,18 18 15,-18-18-15,0 1 0,18 17 0,-1 0 110,-17 17-95,18-17-15,-18 18 0,0 0 0,18-18 16,-18 17-16,17-17 0,-17 18 0,0 0 0,18-18 0,-18 17 16,18-17-16,-18 18 0,0 0 0,17-18 15,-17 17-15,18-17 0,-18 18 0,0-1 16,0 1-16,0 0 0,0-1 15,17-17-15,-17 18 0,0 0 16,0-1-16,0 1 31,0-36 79,0 1-110,0-1 15,0 0-15,0 1 0,0-1 0,18 0 16,-18 1-16,0-1 0,0 1 16,18 17-16,-18-18 0,17 18 0,-17-18 0,0 1 15,18 17-15,-18-18 0,0 0 16,18 18-1,-18-17 17,17 17-1,1 0-15,0 0-16,-1 0 15,-17 17 1,18-17-16,-18 18 0,0 0 0,17-18 15,-17 17-15,18-17 0,-18 18 0,0 0 16,0-1-16,0 1 0,18-18 16,-18 17-16,0 1 0,0 0 0,0-1 15,0 1 1,0 0-16,0-1 0,17-17 16,-17 18-16,0 0 0,0-1 15,0 1-15,0-1 0,18-17 16,-18 18-16,0 0 15,18-18 1</inkml:trace>
  <inkml:trace contextRef="#ctx0" brushRef="#br0" timeOffset="9797.64">17268 3210 0,'0'18'47,"18"-18"-47,-18 18 0,18-18 16,-18 17-16,0 1 0,0-1 15,17-17-15,-17 18 0,18 0 16,-18-1-16,18-17 15,-18 18-15,17-18 0,1 0 16,0 0 0,-1 0-16,1 0 15,-1 0 1,1 0 0,-18-18 30,0 1-46,0-1 16,0 0-16,0 1 16,0-1-16,-18 18 0,18-17 0,-17-1 15,-1 18-15,18-18 0,-17 18 16,17-17-16,-18 17 0,18-18 0,-18 18 0,1 0 16,17-18-16,-18 18 0,0 0 15,18-17-15,-17 17 16,-1 0-16,0 0 15,1 0 1,17-18-16,-18 18 0,1 0 16,-1 0-16,18-18 15,0 36 48,0 0-63,0-1 15,0 1-15,18-18 16,-18 18-16,0-1 0,17-17 0,-17 18 16,0 0-16,18-18 15,-18 17 1,17-17-16,-17 18 16,18-18-16,0 0 15</inkml:trace>
  <inkml:trace contextRef="#ctx0" brushRef="#br0" timeOffset="10974.96">18133 2663 0,'0'18'46,"0"0"-46,0-1 16,0 1-16,0 0 0,0-1 16,0 1-16,0 0 0,0-1 0,0 1 0,0 0 0,0-1 15,0 1-15,0-1 0,0 1 0,0 0 0,0-1 0,0 1 16,0 0-16,0-1 0,0 1 0,0 0 0,0-1 0,0 1 16,0-1-16,0 1 0,0 0 0,0-1 0,0 1 0,0 0 15,0-1-15,0 1 0,0 0 0,0-1 0,0 1 0,0-1 0,0 1 16,0 0-16,0-1 0,0 1 0,17-18 0,-17 18 0,0-1 15,0 1-15,0 0 0,0-1 0,0 1 0,18-1 16,-18 1-16,0 0 0,0-1 0,18-17 16,-18 18-16,0 0 15,0-36 63,0 0-62,0 1-16,-18 17 0,18-18 0,0 0 16,0 1-16,-18 17 0,18-18 0,0 1 15,0-1-15,-17 18 0,17-18 0,0 1 0,-18 17 0,18-18 0,-17 0 16,17 1-16,0-1 0,-18 18 0,18-18 0,0 1 16,-18-1-16,18 1 0,-17-1 0,-1 18 15,18-18-15,0 1 0,0-1 0,-18 18 0,18-18 16,-17 18-1,-1 0 1,0 0 0,1 0-1,-1 0 1,0 0 0,1 0-16,-1 0 0,1 0 15,-1 0-15,0 18 16,1-18-16,-1 0 15,0 0-15,18 18 0,-17-18 0,17 17 0,-18-17 16,18 18-16,0 0 16,-18-18-16,18 17 0,0 1 15,0-1-15,0 1 0,0 0 16,0-1-16,0 1 0,0 0 16,0-1-16,0 1 0,0 0 0,0-1 15,18-17-15,-18 18 0,0-1 16,18-17-16,-18 18 0,17-18 0,1 0 15,-18 18-15,18-18 0,-1 0 16,-17 17-16,18-17 0,0 0 16,-1 0-16,1 0 15,-1 0-15,-17 18 16,18-18-16,0 0 16,-1 0-1,1 0-15,0 0 16,-1 0 15</inkml:trace>
  <inkml:trace contextRef="#ctx0" brushRef="#br0" timeOffset="11896.84">18574 3492 0,'0'-17'62,"0"-1"-62,0 1 0,0-1 0,0 0 16,0 1-16,0-1 0,0 0 0,0 1 15,0-1-15,-18 18 0,0 0 0,18-18 16,0 1-16,-17 17 0,17-18 0,-18 18 0,18-17 16,-17 17-16,-1 0 0,18-18 0,-18 18 15,1 0-15,-1 0 16,0 0 0,1 0-1,-1 0-15,18 18 16,-18-18-16,1 0 0,17 17 0,-18-17 15,18 18-15,0-1 0,-17-17 0,17 18 0,-18-18 0,0 0 16,18 18-16,0-1 0,-17-17 0,17 18 0,-18 0 16,18-1-16,0 1 15,0 0-15,-18-1 0,18 1 16,0-1-16,0 1 0,0 0 16,18-18-16,-18 17 0,18-17 0,-18 18 15,17-18-15,1 18 0,0-18 0,-1 0 16,-17 17-16,18-17 0,-1 0 0,1 0 15,-18 18-15,18-18 0,-1 0 0,1 0 0,0 0 16,-1 0-16,1 0 0,0 18 16,-1-18-16,1 17 0,-1-17 0,1 0 15,0 0-15,-1 0 0,1 0 0,0 0 16,-1 0-16,1 0 0,-18 18 0,18-18 16,-1 0-1,1 0 48</inkml:trace>
  <inkml:trace contextRef="#ctx0" brushRef="#br0" timeOffset="12766.3">18591 3440 0,'-17'0'47,"-1"0"0,0 0-47,1 0 16,-1 0-16,1 0 15,-1 0-15,0 0 0,1 0 16,-1 0-16,0 0 0,1 0 16,-1 0-1,0 0 1,1 0-16,-1 0 156</inkml:trace>
  <inkml:trace contextRef="#ctx0" brushRef="#br0" timeOffset="13360.05">19350 2346 0,'0'18'47,"0"-1"-47,0 1 0,0 0 15,0-1-15,0 1 0,0-1 0,18 1 0,-18 0 0,0-1 16,0 1-16,0 0 0,0-1 0,0 1 0,0 17 0,0-17 0,0 17 0,0-17 0,0 35 16,0-36-16,0 1 0,0 0 0,0-1 0,0 19 0,0-19 0,0 1 0,0-1 0,0 1 0,0 70 15,0-70-15,0 0 0,0-1 0,0 1 0,0-1 0,0 19 0,0-19 0,0 1 0,0 0 16,-18 35-16,18-36 0,0 1 0,0-1 0,0 1 0,0 0 0,0-1 0,0 1 16,0 0-16,0-1 0,0 1 0,0 0 15</inkml:trace>
  <inkml:trace contextRef="#ctx0" brushRef="#br0" timeOffset="22160.38">8537 4904 0,'18'0'93,"-1"0"-77,1 0-16,0 0 16,-1 0-16,1 0 0,0-18 0,-1 18 15,1 0-15,0 0 0,-1 0 0,1 0 0,0 0 0,-1 0 16,1 0-16,-1 0 0,1 0 0,0-18 0,-1 18 0,1 0 16,0 0-16,-1 0 0,1 0 0,0 0 0,-1 0 0,1 0 0,-1 0 0,1 0 0,0 0 15,-1 0-15,1 0 0,0 0 0,-1 0 0,1 0 0,0 0 0,-1 0 16,1 0-16,0 0 0,-1 0 0,1 0 0,-1 0 0,1 0 0,0 0 15,-1 0-15,1 0 0,0 0 0,-1 0 0,19 0 0,-19 0 16,1 0-16,-18 18 0,17-18 0,1 0 0,0 0 0,-1 0 0,1 0 0,0 0 16,-18 18-16,17-18 0,1 0 0,0 0 0,-1 0 0,1 0 0,-1 0 15,1 0-15,0 0 0,-18 17 0,17-17 0,1 0 0,0 0 0,-1 0 0,1 0 0,0 18 0,-1-18 0,1 0 0,-1 18 0,1-18 0,106 17 32,-107 1-32,1-18 0,0 0 0,-1 0 0,1 17 0,-1 1 0,1-18 0,0 0 15,-1 0-15,-17 18 0,18-18 0,0 0 0,-1 17 0,1-17 16,0 0-16,-18 18 0,17-18 0,-17 18 0,18-18 0,-1 17 0,1-17 15,0 18-15,-1-18 0,-17 18 0,18-18 0,0 17 0,-1 1 0,1-18 16,-18 17-16,18 1 0,-1 0 0,-17-1 0,18-17 16,-18 18-16,18-18 0,-18 18 0,0-1 0,17-17 0,-17 18 0,18 0 0,-18-1 15,17 1-15,1 0 0,-18-1 0,18 1 0,-18-1 0,0 1 16,17 0-16,-17-1 0,0 1 0,18 0 0,-18-1 0,18-17 0,-18 18 0,17 35 16,-17-18-16,0-17 0,18-18 0,-18 17 0,0 1 0,18 0 0,-18-1 15,0 19-15,17-19 0,-17 1 0,0-1 0,0 1 0,0 0 0,18-18 0,-18 17 16,0 1-16,0 0 0,17-1 0,1 1 0,-18 0 0,0-1 0,18-17 15,-18 18-15,0-1 0,17-17 16,1 0 62,0 0-62,-1 0-1,-17 18-15,18-18 0,0 0 0,-1 0 0,1 0 16,-1 0-16,1 0 0,0 0 0,17 0 16,-17 0-16,-1 0 0,1 0 0,0 0 0,-1 0 0,1 0 0,-1 0 0,19 0 15,-19 0-15,1 0 0,0 0 0,-1 0 0,1 0 0,0 0 0,-1 0 0,19-18 16,-19 18-16,1 0 0,-1 0 0,1 0 0,0 0 0,-1 0 0,1 0 0,0 0 16,35 0-16,-36 0 0,1 0 0,-1 0 0,1 0 0,0 0 0,-1 0 0,1 0 0,0 0 15,17-17-15,-17 17 0,-1 0 0,1 0 0,0 0 0,-1 0 0,1 0 16,-1 0-16,36 0 0,-35 0 0,0 0 0,-1 0 0,1 0 15,0 0-15,-1 0 0,1 0 0,-1 0 0,1 0 0,-18 17 0,18-17 16,-1 0-16,-17 18 0,18-18 0,0 0 0,-18 18 0,17-18 0,1 0 16,-18 17-16,18-17 0,-1 0 0,-17 18 0,18-18 0,-1 0 15,-17 18-15,18-18 0,0 17 0,-1-17 0,-17 18 0,18-18 0,-18 18 0,18-18 0,-1 0 16,1 17-16,-18 1 0,18-18 0,-1 18 0,1-18 0,-1 0 0,-17 17 16,18-17-16,0 0 0,-1 18 0,-17-1 0,18-17 0,0 0 0,-18 18 15,17-18-15,1 0 0,-18 18 0,18-18 0,-1 0 0,-17 17 0,18-17 16,-18 18-16,18-18 0,-1 0 0,-17 18 0,18-18 0,-18 17 0,17-17 15,-17 18-15,18-18 0,-18 18 0,18-18 0,-18 17 0,17-17 0,-17 18 16,0-1-16,18-17 0,-18 18 0,18-18 0,-18 18 0,0-1 0,17-17 16,-17 18-16,0 0 0,18-18 0,-18 17 0,0 1 0,18 0 15,-18-1-15,0 1 0,17-18 0,-17 18 0,0-1 0,0 1 0,18-1 16,-18 1-16,0 0 0,17-1 0,-17 1 0,0 0 16,0-1-16,0 1 0,18 0 0,-18-1 0,0 1 0,0-1 15,18 19-15,-18-19 0,17 1 0,-17 0 0,0-1 16,0 1-16,0 0 0,18-18 0,-18 17 0,0 1 0,0-1 15,0 1-15,18-18 0,-18 18 0,0-1 16,17-17-16,-17 18 0,0 0 16,0-1-16,0 1 0,0 0 15,18-18-15,-18 17 78,0 1-62,18-18 62,-1 0-62,1 0-1,0 0-15,-1 0 16,1 0 0,-1 0-1,1 0 1,0 0 0,-1 0-1,1 0 1,0 0-1,-1 0-15,1 0 16,0 0-16,-1 0 16,1 0-16,-1 0 0,1 0 15,0 0-15,-1 0 0,-17 17 16,18-17-16,0 0 0,-1 0 0,1 0 16,0 0-16,-1 0 15,1 0-15,-1 0 0,-17 18 0,18-18 0,0 0 16,-1 0-16,1 0 0,0 0 15,-1 0-15,1 0 16,0 0-16,-1 0 0,-17 18 0,18-18 16,-1 0-16,1 17 0,0-17 15,-1 0-15,1 0 0,0 0 0,-18 18 16,17-18-16,1 0 0,0 0 16,-1 0-16,-17 18 0,18-18 0,0 0 0,-1 0 15,-17 17-15,18-17 0,-1 0 0,-17 18 0,18-18 0,0 0 16,-1 0-16,-17 18 0,18-18 0,0 0 15,-18 17-15,17-17 0,1 0 0,-18 18 16,18-18-16,-18 18 0,17-18 0,1 0 16,-18 17-16,17-17 0,1 0 0,-18 18 0,18-18 15,-18 17-15,17 1 0,1-18 0,0 18 16,-18-1-16,17-17 0,-17 18 0,18-18 0,-18 18 16,0-1-16,18-17 0,-1 0 0,-17 18 0,18-18 0,-18 18 15,0-1-15,18-17 0,-18 18 0,17-18 0,-17 17 0,18-17 16,-18 18-16,17 0 0,-17-1 0,0 1 0,18-18 15,-18 18-15,18-18 0,-18 17 0,17 1 0,-17 0 0,18-18 16,-18 17-16,0 1 0,18 0 0,-18-1 16,17-17-16,-17 18 0,18-18 0,-18 17 0,0 1 0,18-18 15,-18 18-15,17-1 0,-17 1 16,18-18-16,-18 18 0,17-18 0,-17 17 0,18 1 16,-18 0-16,18-18 0,-18 17 15,17 1-15,1-18 16,-18 17-16,18-17 0,-18 18 15,0 0-15,17-18 0,-17 17 0,18-17 16,-18 18-16,18-18 0,-18 18 0,17-18 0,-17 17 16,18 1-16,-18 0 0,17-18 15,-17 17-15,18-17 0,0 0 0,-18 18 16,0-1-16,17-17 0,-17 18 16,18-18-16,-18 18 0,18-18 0,-1 0 15,-17 17-15,0 1 0,18-18 0,0 0 16,-18 18-16,17-18 15,1 0-15,-18 17 0,17-17 16,-17 18 0,18-18-16,-18 18 15,18-18-15,-1 0 16,1 0-16,-18 17 0,18-17 16,-18 18-16,17-18 0,1 0 0,-18 17 0,18 1 15,-1-18-15,1 18 0,0-18 0,-1 0 16,-17 17-16,18-17 0,-1 18 0,1-18 0,-18 18 0,18-18 15,-1 0-15,-17 17 0,18-17 0,0 0 0,-1 18 0,1-18 16,0 18-16,-1-1 16,1-17-16,-1 0 0,-17 18 15,18-18-15,0 0 16,-1 0-16,-17 18 16,18-18-1,-18 17-15,18-17 0,-18 18 16,17-18-16,1 0 0,-18 17 15,18-17-15,-18 18 0,17-18 0,-17 18 16,18-18-16,0 0 0,-18 17 0,0 1 16,17-18-16,1 0 0,-18 18 0,17-18 0,1 0 15,-18 17-15,18-17 16,-18 18-16,17-18 0,-17 18 0,18-18 0,0 0 0,-18 17 0,17-17 0,1 0 16,-18 18-16,18-18 0,-1 0 0,-17 17 0,18 1 0,-1-18 15,-17 18-15,18-18 0,-18 17 0,18-17 0,-1 0 16,1 18-16,-18 0 0,18-18 0,-1 0 0,1 0 0,-18 17 15,18-17-15,-1 0 0,-17 18 0,18-18 0,-1 0 0,-17 18 16,18-1-16,0-17 0,-1 0 0,1 18 0,0-18 16,-1 18-16,1-18 0,0 0 0,-18 17 15,17-17-15,1 18 0,-1-18 0,1 17 0,0-17 0,-18 18 16,17-18-16,1 0 0,0 18 0,-1-18 0,-17 17 0,18-17 16,-18 18-16,18-18 0,-1 0 0,1 18 0,0-18 15,-1 17-15,1-17 0,-18 18 0,17-18 0,1 0 16,-18 18-16,18-18 0,-1 0 0,1 0 0,0 17 0,-1-17 0,1 0 15,0 0-15,-18 18 0,17-18 0,1 0 0,-1 17 0,1-17 16,0 18-16,-1-18 0,1 0 0,-18 18 0,18-18 0,-1 0 16,1 0-16,-18 17 0,18-17 0,17 0 0,-35 18 15,18-18-15,-1 0 0,-17 18 0,18-18 0,-1 0 0,1 17 0,0-17 16,-1 0-16,1 0 0,-18 18 0,18-18 0,-1 0 0,1 0 0,17 18 16,-35-1-16,18-17 0,-1 0 0,1 0 0,-18 18 0,18-18 0,-1 0 0,1 0 0,17 17 15,-17-17-15,0 0 0,-18 18 0,17-18 0,1 0 0,-18 18 0,17-18 0,1 0 0,0 0 0,-1 17 16,1-17-16,0 0 0,-1 0 0,1 0 0,-18 18 0,18-18 0,-1 0 0,1 0 15,-1 0-15,1 0 0,-18 18 0,18-18 0,-1 0 0,1 17 16,0-17-16,-1 0 0,1 0 0,0 0 16,-1 18-16,1-18 0,0 0 0,-1 0 15,1 18-15,-1-18 0,1 0 0,0 0 16,-18 17-16,17-17 0,1 0 16,-18 18-16,18-18 15,-18 17 1,17-17-1,-17 18-15,0 0 16,18-18-16,0 17 0,-18 1 16,17-18-16,-17 18 0,0-1 0,18 1 0,-1-18 15,-17 18-15,18-18 0,-18 17 0,18-17 0,-18 18 16,17 0-16,-17-1 0,18-17 0,-18 18 0,18-1 16,-18 1-16,17-18 0,-17 18 0,0-1 0,18-17 0,-18 18 15,0 0-15,0-1 0,18-17 0,-18 18 0,17-18 16,-17 18-16,18-18 0,-18 17 0,18 1 0,-18-1 15,17-17-15,-17 18 0,18-18 16,-1 0-16,-17 18 0,0-1 0,18-17 16,-18 18-16,18-18 0,-18 18 0,17-18 15,1 17-15,-18 1 0,18-18 0,-18 18 0,17-18 16,-17 17-16,18-17 0,0 0 0,-18 18 16,17-18-16,-17 18 0,18-18 0,-18 17 0,17-17 0,1 0 15,-18 18-15,18-18 0,-18 17 0,17-17 0,1 18 16,0-18-16,-18 18 0,17-18 0,1 17 0,0-17 15,-18 18-15,17-18 0,1 0 16,-18 18-16,17-18 0,-17 17 0,18-17 0,0 18 0,-1-18 16,1 18-16,0-18 0,-1 0 0,-17 17 0,18-17 0,-18 18 15,18-18-15,-1 0 0,-17 17 0,18-17 0,-1 0 16,1 0-16,-18 18 0,18-18 16,-18 18 15,0-1-31,17-17 15,1 18-15,0-18 16,-18 18-16,17-18 0,-17 17 0,0 1 0,18-18 0,0 0 16,-18 18-16,17-18 0,-17 17 0,18-17 15,-18 18-15,0-1 0,18-17 0,-1 0 0,-17 18 16,18-18-16,-18 18 0,17-18 0,-17 17 0,18 1 0,0-18 16,-18 18-16,17-1 0,1-17 0,-18 18 0,0 0 0,18-18 15,-1 0-15,-17 17 0,18-17 0,-18 18 0,18-1 0,-18 1 0,17-18 0,-17 18 16,18-18-16,-18 17 0,17 1 0,1-18 0,-18 18 0,18-1 15,-18 1-15,17-18 0,1 0 0,-18 18 0,18-1 16,-18 1-16,17 0 0,-17-1 16,18-17-16,-18 18 0,18-18 0,-18 17 0,17-17 15,-17 18-15,0 0 0,18-18 0,-18 17 0,0 1 16,18-18-16,-18 18 0,17-18 0,-17 17 16,18-17-16,-18 18 0,0 0 0,17-18 15,-17 17-15,18-17 0,-18 18 0,18-18 0,-18 17 16,17 1-16,1-18 0,-18 18 0,18-18 0,-1 17 15,1-17-15,-18 18 0,18 0 16,-1-18-16,1 17 0,-1-17 0,1 18 16,17-18-16,-35 18 0,18-18 0,0 0 0,-18 17 0,17-17 0,1 18 15,0-18-15,17 18 0,0-18 0,-17 0 0,-1 0 0,1 17 16,0-17-16,-1 0 0,1 18 0,0-18 0,-1 0 0,1 0 0,-18 17 0,17-17 0,1 0 16,0 0-16,-1 0 0,1 18 0,0-18 0,-1 0 0,1 0 0,0 0 15,-1 18-15,1-18 0,0 0 0,-1 0 0,1 0 16,-1 0-16,-17 17 0,18-17 0,-18 18 0,18-18 15,-1 0-15,-17 18 16,18-18 15,-18 17-31,0 1 16,0 0-16,0-1 16,0 1-16,18-18 0,-18 35 15,0-17-15,17-18 0,-17 17 0,0 1 0,0 0 0,18-1 0,-18 1 0,18 35 16,-18-36-16,0 1 0,17-18 0,-17 18 0,0 17 0,0-17 0,18-1 0,-1 71 15,-17-70-15,18 0 0,-18 17 0,0-17 0,18 17 0,-18-17 0,0-1 0,17 54 16,-17-54-16,0 1 0,18 0 0,-18-1 0,0 1 0,0 0 0,0-1 0,0 1 0,0 0 16,18 52-16,-18-52 0,0-1 0,0 1 0,0 0 0,0-1 0,0 1 15,17 35-15,-17-35 0,0-1 0,0 1 0,18-18 0,-18 17 16,0 1-16,18 0 0,-18-1 0,0 1 0,17-18 16,-17 18-16,0-1 0,0 1 0,18-18 15,-18 18 1,18-18-16,-18 17 15,17-17-15,1 0 16,-1 0 15,-17 18-31,18-18 16,0 0 0,-18 17-16,17-17 15,1 0 1,0 18-1,-18 0-15,17-18 0,1 17 16,-18 1-16,0 0 0,18-18 16,-18 17-16,17 1 0,-17 0 15,0-1-15,18-17 0,-1 18 0,-17-1 16,18-17-16,-18 18 0,0 0 16,0-1-1,18-17-15,-18 18 0,0 0 16,0-1-16,17-17 0,-17 18 0,18-18 15,-18 18-15,0-1 0,0 1 0,18-18 0,-18 17 16,17-17-16,-17 18 0,0 0 0,18-18 16,-18 17-16,18-17 0,-18 18 15,17-18 1,-17 18 15,18-18-15,-1 0-1,1 0 1,-18 17-16,0 1 0,18-18 16,-18 18-1,17-1 1</inkml:trace>
  <inkml:trace contextRef="#ctx0" brushRef="#br0" timeOffset="23129.39">21131 13247 0,'0'17'32,"0"1"-17,0 0-15,0-1 0,0 1 0,0 0 16,0-1-16,0 1 0,0 0 0,0-1 0,0 1 15,0-1-15,0 1 0,0 0 0,0-1 16,0 1-16,0 0 0,0-1 0,0 1 16,0 0-16,0-1 15,0 1-15,0-1 16,0 1-16,0 0 16,0-1-16,0 1 15,18-18-15,-18 18 0,0-1 31,18-17-31,-18 18 16,-18-18 78,0 0-94,1 0 15,-1 0-15,0 0 0,1 0 0,-1 0 16,1 0-16,-1 0 0,0 0 0,1 0 16,17-18-16,-18 18 0,0 0 0,1 0 0,-1 0 15,18-17-15,-18 17 0,1 0 0,-1 0 0,18-18 0,-17 18 0,-1-18 16,0 18-16,1-17 0,-1 17 0,18-18 0,-18 18 16,1 0-16,17-18 0,-18 18 0,0 0 0,18-17 0,-17 17 0,-1-18 0,1 18 15,-1 0-15,0 0 0,18-17 0,-17 17 0,-1 0 16,0 0-16</inkml:trace>
  <inkml:trace contextRef="#ctx0" brushRef="#br0" timeOffset="30226.41">8872 5750 0,'18'0'235,"-18"-17"-235,18 17 15,-1 0-15,1 0 0,0 0 16,-1 0-16,-17-18 0,18 18 0,-1 0 0,1 0 16,0 0-16,-1 0 0,-17-18 0,18 18 0,0 0 0,-1 0 15,-17-17-15,18 17 0,0 0 0,-1 0 0,1 0 0,0-18 0,-1 18 16,1 0-16,-1 0 0,1 0 0,-18-18 0,18 18 0,-1 0 0,1 0 16,0 0-16,17 0 0,-17-17 0,-1 17 0,1 0 15,17 0-15,-35-18 0,18 18 0,-1 0 0,1 0 0,0 0 0,-18-17 0,17 17 16,1 0-16,17 0 0,-17-18 0,-1 18 0,1 0 0,0 0 0,-1 0 15,1 0-15,17-18 0,-17 18 0,0 0 0,-1 0 0,1 0 0,-18-17 0,17 17 16,1 0-16,0-18 0,-1 18 0,1 0 0,17 0 0,-17 0 0,0 0 16,-1 0-16,1 0 0,-18-18 0,35 18 0,-17 0 0,-1 0 0,1 0 0,-18-17 15,18 17-15,-1 0 0,1 0 0,0 0 0,-1 0 0,1 0 0,0 0 16,-1 0-16,1 0 0,-18-18 0,35 18 0,-17 0 0,-18-18 0,17 18 16,1 0-16,0 0 0,-1 0 0,1 0 0,0 0 0,-1 0 0,1 0 0,0 0 15,-1 0-15,1 0 0,-18-17 0,17 17 0,1 0 0,0 0 0,-1 0 16,1 0-16,0 0 0,-1 0 0,1 0 0,0 0 0,-1 0 15,-17-18-15,18 18 0,-1 0 0,1 0 0,0 0 16,-1 0-16,1 0 0,0 0 16,-1 0-16,1 0 0,0 0 0,-1 0 15,-17-17-15,18 17 0,-1 0 0,1 0 16,0 0-16,-1 0 0,1 0 16,-18-18-1,18 18-15,-1 0 31,1 0-15,0 0 15</inkml:trace>
  <inkml:trace contextRef="#ctx0" brushRef="#br0" timeOffset="31210.78">11448 5168 0,'-18'0'125,"0"0"-125,1 0 16,-1 0-16,18 18 16,-18-18-16,1 0 0,17 17 0,-18-17 15,18 18-15,0 0 0,-17-18 0,17 17 16,-18-17-16,18 18 0,0 0 16,0-1-16,0 1 15,0 0-15,18-18 16,-18 17-16,17-17 15,-17 18-15,18-18 0,-18 18 0,17-18 0,1 0 16,0 17-16,-1-17 0,1 0 16,-18 18-16,18-18 0,-1 0 0,1 0 15,0 0-15,-1 0 16,1 0-16,-1 0 16,1 0-16,0 0 15,-1 0-15,-17-18 0,18 18 0,0 0 16,-18-17-16,17-1 0,1 18 0,0-18 15,-1 18-15,-17-17 0,18 17 0,-18-18 16,18 18-16,-18-18 0,0 1 16,17 17-16,-17-18 0,0 0 15,0 1-15,0-1 16,0 0 0,-17 18-1,-1 0-15,0 0 16,1 0-1,17-17-15,-18 17 0,0 0 16,1 0-16,17-18 16,-18 18-16,0 0 15,1 0-15,-1 0 32,18 18-1,-18-18 0</inkml:trace>
  <inkml:trace contextRef="#ctx0" brushRef="#br0" timeOffset="31820.49">11518 5398 0,'0'17'16,"-17"-17"-16,17 18 15,0-1 1,0 1-16,0 0 15,0-1 1,0 1-16,0 0 0,0-1 16,0 1-16,0 0 0,0-1 15,17-17-15</inkml:trace>
  <inkml:trace contextRef="#ctx0" brushRef="#br0" timeOffset="32236.49">11712 5450 0,'0'18'63,"0"0"-63,0-1 15,0 1-15,0 0 0,0-1 16,-17-17-16,17 18 0,0 0 16,-18-18-1,18 17-15,-18-17 31,18 18-31,-17-18 32,17 17-32,-18-17 0</inkml:trace>
  <inkml:trace contextRef="#ctx0" brushRef="#br0" timeOffset="32642.74">11483 5697 0,'18'0'47,"-1"0"-31,1 0-16,-1 0 0,1 0 15,0 0-15,-1 0 0,1 0 16,0 0-16,-1 0 0,1 0 0,0 0 16,-1 0-16,1 0 0,0 0 0,-1 0 15,1 0-15,-1 0 0,1 0 0,0 0 0,-1 0 16,1 0-16,0 0 0,-1 0 0,-17 18 15,18-18-15,0 0 0,-1 0 16</inkml:trace>
  <inkml:trace contextRef="#ctx0" brushRef="#br0" timeOffset="33486.49">11942 5327 0,'17'0'47,"1"0"-47,-1 0 15,1 0 1,0 0-16,-1 0 16,1 0-16,-18 18 15,18-18-15,-1 0 0,1 0 0,0 0 16,-18 17-16,17-17 16,1 0-16,-1 0 0,-17 18 0,18-18 15,-18 18-15,18-18 0,-1 0 0,1 17 16,0-17-16,-18 18 0,17-18 0,1 0 15,0 17-15,-18 1 0,17-18 0,1 18 16,-18-1 0,17-17-16,-17 18 15,0 0-15,0-1 16,18-17-16,-18 18 31,0 0 0,0-1-15,0 1 0</inkml:trace>
  <inkml:trace contextRef="#ctx0" brushRef="#br0" timeOffset="34187.58">12047 5768 0,'18'0'93,"0"0"-77,-1 0 0,1 0-1,0 0-15,-1 0 16,1 0-16,-1 0 0,1 0 15,-18 18-15,18-18 0,-1 0 0,1 0 16,0 0-16,-1 0 0,1 0 16,0 0-16,-1 0 31,1 0 16,-1 0-16,1 0-15</inkml:trace>
  <inkml:trace contextRef="#ctx0" brushRef="#br0" timeOffset="34725.48">12224 5768 0,'0'18'46,"0"-1"-30,0 1-16,0-1 0,0 1 0,0 0 16,0-1-16,0 1 0,0 0 0,17-18 0,-17 17 15,0 1-15,0 0 0,18-18 16,-18 17-16</inkml:trace>
  <inkml:trace contextRef="#ctx0" brushRef="#br0" timeOffset="35459.86">12771 5345 0,'0'17'47,"0"1"-31,0 0-16,0-1 0,0 1 15,0-1-15,-18-17 0,18 18 0,0 0 16,0-1-16,0 1 0,-18-18 0,18 18 0,-17-18 15,17 17-15,0 1 0,0 0 0,-18-18 0,18 17 0,0 1 16,-18-18-16,18 17 0,0 1 0,-17-18 0,17 18 0,-18-18 16,18 17-16,0 1 0,-18 0 0,18-1 15</inkml:trace>
  <inkml:trace contextRef="#ctx0" brushRef="#br0" timeOffset="35787.98">12682 5662 0,'18'0'15,"0"0"-15,-1 0 0,1 0 0,0 0 16,-1 0-16,1 0 16,-1 0-16,-17 18 0,18-18 0,0 0 15,-1 0 1,1 0-16,-18 17 0,18-17 15,-1 0 1</inkml:trace>
  <inkml:trace contextRef="#ctx0" brushRef="#br0" timeOffset="36266.81">12929 5380 0,'0'18'47,"0"-1"-47,0 1 16,0-1-16,0 1 0,0 0 15,0-1-15,0 1 0,0 0 0,0-1 16,0 1-16,0 0 0,0-1 0,0 1 16,0-1-16,0 1 0,0 0 15,0-1-15,0 1 16,0 0-16,18-18 16,-18 17-16,18-17 62</inkml:trace>
  <inkml:trace contextRef="#ctx0" brushRef="#br0" timeOffset="36657.43">12965 5627 0,'17'0'47,"1"0"-47,0 0 16,-1 0-16,1 0 16,-1 0-16,1 0 15,0 0-15,-1 0 0,1 0 16,-18-18-16,18 18 15,-1 0-15</inkml:trace>
  <inkml:trace contextRef="#ctx0" brushRef="#br0" timeOffset="37063.68">13018 5309 0,'17'0'47,"1"0"-47,-1 0 15,-17 18-15,18-18 0,0 0 0,-1 0 16,1 0-16,-18 18 0,18-18 0,-1 0 16,-17 17-16,18-17 0,0 0 0,-1 0 15,1 0-15,-18 18 0,17-18 16,1 0-16,0 0 16,-18 18-1</inkml:trace>
  <inkml:trace contextRef="#ctx0" brushRef="#br0" timeOffset="37610.56">13035 5486 0,'18'0'32,"-1"0"-32,1 0 15,0 0-15,-1 0 16,1 0-16,0 0 15,-1 0-15,1 0 0,0 0 16,-1 0-16,1 0 0,-1 0 0,1 0 16,0 0-16,-1 0 0,1 0 0,0 0 15,-1 0-15,1 0 0,-18 17 0,18-17 16,-1 0-16,-17 18 0,18-18 0,-1 0 16,1 0-16,-18 18 15</inkml:trace>
  <inkml:trace contextRef="#ctx0" brushRef="#br0" timeOffset="38094.93">13212 5592 0,'0'17'16,"0"1"0,0-1-16,0 1 0,0 0 15,0-1-15,17-17 0,1 0 16,-18 18-16,0 0 0,17-18 15,-17 17-15,18-17 0,-18 18 16,18-18-16,-1 0 0,1 0 16,0 0-1,-1 0 1,-17-18 46,0 1-46,-17 17-16,17-18 0,-18 18 16</inkml:trace>
  <inkml:trace contextRef="#ctx0" brushRef="#br0" timeOffset="38866.69">13564 5592 0,'18'0'15,"-18"17"1,0 1-16,0-1 15,0 1-15,0 0 0,0-1 16,0 1-16,0 0 0,0-1 16,0 1-16,0 0 15,0-1-15,0 1 0,0-1 16,0 1 0,0 0-1</inkml:trace>
  <inkml:trace contextRef="#ctx0" brushRef="#br0" timeOffset="39241.8">13564 5750 0,'18'0'94,"0"0"-78,-1 0-16,1 0 15,-1 0-15,-17-17 16</inkml:trace>
  <inkml:trace contextRef="#ctx0" brushRef="#br0" timeOffset="40454.89">13388 5856 0,'0'18'0,"0"-1"31,0 1 16,18-18 0,-18 18-32,17-18-15,1 0 16,-18 17-16,17-17 16,1 0-16,0 0 15,-1 0 1,-17-17 140,0-1-140,0 0-1,0 1-15,0-1 16,-17 18 0,17-18-16,-18 18 31,0 0-31,18-17 15,-17 17 32,-1 0-31,1 0 62,17 17-62</inkml:trace>
  <inkml:trace contextRef="#ctx0" brushRef="#br0" timeOffset="52050.83">9913 9701 0,'0'18'125,"0"0"-109,0-1-16,0 1 0,0 0 0,0-1 15,0 1-15,0-1 0,0 1 0,0 0 16,0-1-16,0 1 0,0 0 0,0-1 15,0 1-15,0 0 0,0-1 16,0 1-16,0 0 0,0-1 16,0 1-16,0-1 0,0 1 15,0 0-15,0-1 0,0 1 16,0 0-16,0-1 16,0 1-1,0 0-15,0-1 31,0 1-15</inkml:trace>
  <inkml:trace contextRef="#ctx0" brushRef="#br0" timeOffset="56594.8">10125 10195 0,'17'0'78,"1"0"-62,0 0 0,-1 0-16,1 0 15,0 0 1,-1 0 0,-17-17-16,18 17 15,-1 0 1,1 0-1,0 0 1,-1 0 31,-17 17 47,0 1-94,0 0 0,0-1 15,0 1 1,0-1-16,0 1 0,0 0 16,0-1 124,-17-17-140,-1 0 16,0 0-16,1 0 15,-1 0-15,1 0 16,-1 0 0,0 0 31,1 0-1,17 18-30,0 0 0,0-1 77,0 1-77,0 0 31,17-18 0,1 0-47,0 0 15,-1 0 1,1 0-16,-1 0 0,1 0 16,0 0-16,-1 0 15,-17-18 1</inkml:trace>
  <inkml:trace contextRef="#ctx0" brushRef="#br0" timeOffset="57094.8">10601 10125 0,'0'17'15,"0"1"-15,0 0 16,0-1-16,0 1 0,0 0 0,0-1 15,0 1-15,0-1 0,0 1 0,0 0 16,0-1-16,0 1 0,0 0 0,0-1 16,0 1-16,0 0 15,0-1-15,0 1 47,0 0-16</inkml:trace>
  <inkml:trace contextRef="#ctx0" brushRef="#br0" timeOffset="57579.18">10672 10107 0,'35'0'31,"-35"-18"-31,17 18 0,1 0 0,0 0 16,-18-17-16,17 17 15,1 0-15,0 0 0,-1 0 16,-17-18-16,18 18 0,0 0 0,-1 0 16,1 0-16,-18-17 15,17 17 1</inkml:trace>
  <inkml:trace contextRef="#ctx0" brushRef="#br0" timeOffset="58219.8">10813 10107 0,'-18'0'16,"0"0"15,18 18-31,0-1 0,0 1 0,0 0 16,0-1-16,0 1 0,0 0 15,0-1-15,0 1 0,0-1 16,0 1-16,0 0 0,0-1 16,0 1-16,0 0 15,0-1 1,0 1 0,18-18 62</inkml:trace>
  <inkml:trace contextRef="#ctx0" brushRef="#br0" timeOffset="58694">10866 10089 0,'0'18'16,"0"0"0,0-1-16,0 1 0,0 0 15,0-1-15,0 1 0,0 0 0,17-1 16,-17 1-16,0-1 15,0 1-15,0 0 16,0-1-16,0 1 31,0 0 1,0-1 14</inkml:trace>
  <inkml:trace contextRef="#ctx0" brushRef="#br0" timeOffset="59225.51">10760 10407 0,'17'0'63,"1"0"-48,0 0-15,-1 0 16,1 0-16,0 0 15,-1 0-15,-17-18 0,18 18 16,-1 0-16,1 0 16,0 0-16,-18-17 0,17 17 15,1 0-15,-18-18 16,18 18-16</inkml:trace>
  <inkml:trace contextRef="#ctx0" brushRef="#br0" timeOffset="60006.5">10918 10442 0,'0'18'47,"0"0"-31,-17-18-1,17 17-15,0 1 16,-18-18-1,18 17-15,0 1 16,-17-18 0,17 18-16,-18-18 0,18 17 31,-18-17-31,18 18 0,-17-18 31,17 18-15,17-18 124,-17-18-124,18 18-16,0 0 0,-18-18 0,17 18 16,1 0-16,-1 0 15,-17-17-15,18 17 0,0 0 16,-1 0-16,1 0 16,-18-18-16,18 18 0,-1 0 0,1 0 15,0 0 1</inkml:trace>
  <inkml:trace contextRef="#ctx0" brushRef="#br0" timeOffset="61344.69">11465 10125 0,'-17'0'0,"17"-18"31,-18 18-31,0 0 16,1 0-1,-1 0 1,0 0 0,1 0-1,-1 0 1,1 0-16,-1 0 15,0 0-15,1 0 16,-1 0-16,0 0 0,18-18 16,-17 18-16,-1 0 15,0 0 1,1 0 0,-1 0 30,18 18 1,0 0-47,-18-18 0,18 17 16,0 1-16,0 0 0,-17-18 16,17 17-16,0 1 0,0 0 0,-18-18 15,18 17-15,0 1 16,0-1-16,0 1 15,18-18 1,-18 18-16,17-18 16,-17 17-1,18-17-15,0 0 16,-1 0-16,1 0 0,0 0 16,-18 18-16,17-18 0,1 0 0,0 18 15,-1-18-15,1 0 16,0 0-16,-1 0 15,1 0 1,-18 17-16,17-17 16,1 0-16,0 0 0,-1 0 15,1 0 1,0 0-16,-1 0 16</inkml:trace>
  <inkml:trace contextRef="#ctx0" brushRef="#br0" timeOffset="62166.16">11060 10231 0,'17'0'16,"1"0"0,-1 0-1,-17-18-15,18 18 0,0 0 16,-1 0-16,1 0 0,0 0 0,-1 0 16,1 0-16,0 0 0,-1 0 15,1 0-15,0 0 0,-1 0 16,1 0-16,-1 0 15,1 0-15,0 0 16,-1 0 0,1 0 62,0 0-78</inkml:trace>
  <inkml:trace contextRef="#ctx0" brushRef="#br0" timeOffset="62938.24">11183 10442 0,'18'0'16,"-1"0"-1,1 0-15,0 0 0,-1 0 0,1 0 16,0 0-16,-1 0 0,1 0 16,-1 0-16,1 0 15,0 0-15,-1 0 0,1 0 16,0 0-16,-1 0 0,1 0 16,0 0-16,-18 18 0,17-18 0,1 0 15,-1 0-15,1 0 0,0 0 16,-1 0-16,1 0 15,0 0-15,-1 0 16,1 0-16,0 0 16,-1 0 15</inkml:trace>
  <inkml:trace contextRef="#ctx0" brushRef="#br0" timeOffset="65604.88">10266 11024 0,'17'0'109,"1"0"-109,0 18 16,-1-18 0,1 0-1,0 0-15,-18 18 0,17-18 16,1 0 15,0 0-15,-1 0-1,1 0 17,-18-18 30,0 0-46,0 1-1,-18 17 1,1 0-16,17-18 16,-18 18-16,18-18 15,-18 18-15,18-17 16,-17 17-16,-1 0 15,0 0 48,18 17 78,0 1-126,0 0 1,0-1-16,0 1 31,0 0-15,18-18 15,0 0-15,-1 0-1,-17 17-15,0 1 16,18-18-16,-18 17 15,18-17-15,-1 0 16,1 0 47,0 0-32,-1 0-16,1 0-15,-1 0 16,1 0 0,-36 0 46,18-17-46,-17 17-16,17-18 0,-18 18 15,18-17-15,0-1 16,-17 18-16,17-18 0,0 1 0,-18 17 16,18-18-16,0 0 0,-18 18 78,1 0-78,-1 0 31,0 0-31,1 0 31,-1 0 16,18 18-47,0 0 16,0-1-1,0 1 1,0 0 0,0-1-1,0 1-15,0-1 16,0 1-16,18-18 16,-18 18-1,17-18 1,1 0-1,0 0 1,-1 0 0,1 0-1,0 0 1,-18-18 93,0 0-93,0 1-16,0-1 0,0 1 16,-18 17-16,18-18 0,-18 18 78</inkml:trace>
  <inkml:trace contextRef="#ctx0" brushRef="#br0" timeOffset="66261.24">10813 10936 0,'17'0'16,"-17"18"-1,18-18 1,-18 17-16,0 1 16,0 0-16,0-1 0,0 1 15,0 0-15,0-1 16,0 1-16,0-1 0,0 1 15,0 0 17,0-1-17,-18-17-15,18 18 16,0 0-16,0-1 16,0 1-1,0 0 16</inkml:trace>
  <inkml:trace contextRef="#ctx0" brushRef="#br0" timeOffset="66720.36">10795 11077 0,'18'0'15,"-1"0"1,1 0-16,0 0 16,-1 0-16,-17-17 0,18 17 0,-1 0 15,1 0-15,0 0 0,-1 0 16,1 0-1,0 0-15,-1 0 16,1 0-16,-18-18 16,18 18-16,-1 0 15,1 0-15,-1 0 16,1 0-16,0 0 16</inkml:trace>
  <inkml:trace contextRef="#ctx0" brushRef="#br0" timeOffset="67439.39">10866 11201 0,'17'0'47,"1"0"-47,-1 0 16,1 0-1,0 0-15,-1 0 0,1 0 16,0 0-1,-1 0-15,1 0 16,0 0-16,-1 0 16</inkml:trace>
  <inkml:trace contextRef="#ctx0" brushRef="#br0" timeOffset="69199.83">10548 11324 0,'0'18'31,"0"-1"-15,0 1 0,18 0-16,-18-1 15,17-17-15,1 0 16,-18 18-16,18-18 15,-18 18-15,17-18 16,1 0-16,0 0 16,-1 0-16,1 0 15,-1 0 1,1 0-16,0 0 16,-1 0-1,-17-18-15,-17 18 141,-1 0-141,18-18 15,-18 18-15,1 0 16,-1 0 0,18-17-16,-17 17 0,-1 0 15,0 0-15,18-18 0,-17 18 16,-1-18-16,0 18 0,1-17 16,-1 17-16,18-18 15,-18 18-15,18-17 0,-17 17 0,17-18 16,17 18 187,1 0-203,-18 18 0,18-18 16,-18 17-16,17-17 15,-17 18-15,18-18 0,-18 17 16,18-17-1,-18 18-15,0 0 16,0-1 0,17-17-16,-17 18 15,18-18 1,0 0-16,-18 18 0,0-1 16,17-17-16,1 0 15,-1 0 1,1 0-1,0 0 1,-1 0 0,-17-17 46,0-1-46,0 0-16,0 1 15,0-1-15,0 0 0,0 1 16,0-1 0,-17 18 62,-1 0-63,0 0 1,1 0-16,-1 0 16,1 0-1,-1 0 48,0 0-32,1 0-15,17 18-1,-18-18 1,0 0-16</inkml:trace>
  <inkml:trace contextRef="#ctx0" brushRef="#br0" timeOffset="69918.32">11412 10918 0,'0'18'63,"-17"-18"-63,17 18 0,-18-18 16,18 17-16,0 1 0,-18-18 15,18 18-15,0-1 0,0 1 0,-17-18 0,17 18 16,0-1-16,0 1 0,-18-18 0,18 17 0,0 1 15,-17 0-15,17-1 16,0 1 0</inkml:trace>
  <inkml:trace contextRef="#ctx0" brushRef="#br0" timeOffset="70355.82">11307 11042 0,'17'0'16,"1"0"-1,-1 0 1,1 0 0,0 0-16,-1 0 15,-17 18-15,18-18 0,0 0 16,-18 17-16,17-17 0,-17 18 0,18-18 16,-18 17-1</inkml:trace>
  <inkml:trace contextRef="#ctx0" brushRef="#br0" timeOffset="70783.53">11536 10848 0,'0'18'31,"0"-1"-31,0 1 16,0-1-16,0 1 16,0 0-16,0-1 0,0 1 15,0 0-15,0-1 0,17-17 0,-17 18 0,0 0 16,0-1-16,0 1 0,0-1 15,0 1-15,18 0 0,-18-1 16,0 1-16,0 0 31,0-1-15,0 1-16,18-18 0,-18 18 16,0-1-16,0 1 15,0 0-15,0-1 0</inkml:trace>
  <inkml:trace contextRef="#ctx0" brushRef="#br0" timeOffset="71752.28">11412 11271 0,'18'0'78,"0"0"-46,-1 0-17,-17-17-15,18 17 32,0 0-17,-1 0 16,1 0 63,-18 17-78,0 1-1,0 0-15,0-1 0,0 1 16,0-1-16,0 1 16,0 0-16,0-1 15,0 1 48,0 0-48,0-1 1</inkml:trace>
  <inkml:trace contextRef="#ctx0" brushRef="#br0" timeOffset="83965.95">18027 11748 0,'0'-18'0,"0"0"46,-18 18 1,1 0-15,-1-17-32,0 17 15,1 0-15,-1 0 16,18-18-16,-18 18 0,1-18 15,-1 18-15,1 0 16,-1 0 0,18-17-16,-18 17 0,1 0 15,-1 0-15,0 0 16,1 0 0,-1 0-16,0 0 15,1 0 1,-1 0-1,1 0 1,-1 0-16,18 17 0,-18 1 16,18 0-16,0-1 15,-17-17-15,17 18 0,0 0 0,0-1 16,0 1 0,0-1-16,0 1 15,0 0-15,0-1 16,0 1-16,17-18 15,-17 18-15,18-18 0,0 17 16,-1-17-16,1 0 16,-18 18-16,17-18 0,1 0 15,0 0-15,-1 0 0,1 0 16,-18 18-16,18-18 0,-1 0 0,1 17 16,0-17-16,-1 0 0,1 0 15,-1 0-15,1 0 0,-18 18 0,18-18 16,-1 0-16,1 0 0,0 0 15,-1 0-15,1 0 0,0 17 16,-1-17-16,1 0 16,0 0-16,-1 0 15</inkml:trace>
  <inkml:trace contextRef="#ctx0" brushRef="#br0" timeOffset="85517.92">17992 11748 0,'-18'0'94,"0"0"-94,1 0 16,-1 0-1,0 0 1,1 0 0,-1 0-1,1 0-15,-1 0 16,0 0-1,1 0-15,-1 0 16,0 0 15,1 0 1,-1 0-17,0 0 282,1 0-250,-1 0 62,1 0-93,-1 0 0,0 0 77</inkml:trace>
  <inkml:trace contextRef="#ctx0" brushRef="#br0" timeOffset="86726.22">18133 11642 0,'0'17'62,"0"1"-62,0 0 0,0-1 16,0 1-16,0 0 0,0-1 15,0 1-15,0-1 16,0 1-16,0 0 0,0-1 16,0 1-16,0 0 15,0-1-15,0 1 0,0 0 16,0-1-16,0 1 16,0-1-1,17-17 79,1 0-63,-18-17-31,0-1 16,0 1-16,0-1 15,18 18-15,-18-18 0,0 1 0,0-1 0,0 0 16,0 1-16,0-1 16,0 0-16,17 18 0,-17-17 0,0-1 15,0 1-15,0-1 0,0 0 16,18 18-16,-18-17 31,18 17-31</inkml:trace>
  <inkml:trace contextRef="#ctx0" brushRef="#br0" timeOffset="87960.7">18221 11748 0,'0'-18'78,"0"0"-62,0 1 15,18 17-31,-18-18 16,17 18 0,-17-18-16,18 18 46,0 0-14,-1 0-32,-17-17 15,18 17 1,-1 0 0,1 0 46,0 0 1</inkml:trace>
  <inkml:trace contextRef="#ctx0" brushRef="#br0" timeOffset="88955.03">18397 11800 0,'18'0'141,"-18"18"-47,0 0-32</inkml:trace>
  <inkml:trace contextRef="#ctx0" brushRef="#br0" timeOffset="89971.06">18468 11994 0,'0'-17'218</inkml:trace>
  <inkml:trace contextRef="#ctx0" brushRef="#br0" timeOffset="92274.35">18433 11501 0,'17'0'140,"-17"17"-140,0 1 32,18-18-17,-18 17-15,0 1 16,0 0-16,0-1 16,0 1-1,18-18-15,-18 18 16,0-1-16,0 1 15,0 0-15,0-1 16,0 1 0,0 0-1,17-18-15,-17 17 16,0 1 0,0-1-1,0 1 1,0 0-1,0-1 17,0 1-1,0 0-15,0-1 15,0 1 0,0 0 0,0-1 1,0 1-1,0-1 16,0-34 109,0-1-156,0 1 16,0-1-16,0 0 15,0 1-15,0-1 0,0 0 16,0 1-1,0-1-15,0 0 16,0 1 0,0-1-1,0 1 32,0-1-31,0 0 15,0 1 32,18 17-63,-1 0 0,1 0 15,-18-18 1,0 0-1,18 18-15,-1 0 47,1 0-31,0 0 15,-1 0 0,1 0-15,0 0-16,-18-17 0,17 17 16,1 0-1,-1 0 1</inkml:trace>
  <inkml:trace contextRef="#ctx0" brushRef="#br0" timeOffset="94898.86">18732 11889 0,'0'0'0,"18"0"16,0 0 15,-18 17-15,17-17-16,1 0 15,0 0-15,-18 18 16,17-18 0,1 0-1,0 0 1,-1 0 15,1 0-15,0 0-1,-18-18 126,0 1-110,-18 17-31,0 0 0,18-18 16,-17 18 0,-1 0 15,18-18-16,-18 18-15,18-17 16,-17 17 0,17-18-1,-18 18-15,0 0 47,18-18-47,-17 18 63,17 18-63,0 0 15,0-1 1,0 1-16,0 0 16,0-1-16,0 1 15,-18-18-15,18 18 0,0-1 0,0 1 16,0-1-1,0 1 1,0 0 0,18-18-1,-18 17-15,17-17 16,1 0 0,0 0-1,-18 18-15,17-18 16,1 0-1,0 18 1,-1-18 0,1 0-16,0 0 15,-1 0 1,1 0 0,-1 0-1,1 0 63,-18-18-62,0 0 0,0 1-16,0-1 15,0 0-15,0 1 16,0-1-16,0 1 15,0-1 1,0 0 0,0 1 15,0-1-15,0 0-1,0 1 1,0-1-1,0 0 1,-18 18 93,1 0-93,-1 0 0,1 0-1,-1 0 32,0 0-47,18 18 16,-17-18-1,17 18-15,-18-18 16,18 17 47,0 1-48,-18-18-15,18 18 0,0-1 31,0 1-15,0 0 0,0-1-16,0 1 15,18-18 1,-18 17 0,18-17-16,-1 0 31,1 0-31,0 0 31,-1 0-15,1 0-1,-1 0 1,1 0 15,0 0 0,-18-17 48,0-1-64,0 1-15,0-1 16,0 0-1,0 1 1,0-1-16,0 0 47,0 1-16,-18 17 16,18-18-16,-18 18-15,1 0 15,-1 0 0,1 0-15,-1 0 47</inkml:trace>
  <inkml:trace contextRef="#ctx0" brushRef="#br0" timeOffset="97069.39">19138 11712 0,'18'0'140,"-18"18"-77,0 0-48,17-18-15,-17 17 16,18-17 0,-18 18-16,0-1 15,0 1-15,0 0 16,0-1 0,0 1-1,0 0 1,0-1 31,0 1-32,0 0 1,0-1-16,0 1 16,18-18-1,-18 17 1,0 1-1,0 0-15,0-1 16,0 1 0,0 0-1,0-1-15,0 1 16,0-36 171,0 1-187,0-1 0,0 0 16,0 1-16,0-1 0,0 0 16,0 1-16,0-1 15,0 1-15,0-1 0,0 0 16,0 1-16,0-1 16,17 18-16,-17-18 15,18 18 48,-18-17-63,18 17 0,-1 0 31,-17-18 0,18 18-15,0 0 46,-1-18-62,1 18 16,0 0 0,-1 0-1,-17-17-15,18 17 16,-1 0-1,1 0-15,0 0 16,-1 0 15</inkml:trace>
  <inkml:trace contextRef="#ctx0" brushRef="#br0" timeOffset="99684.6">21061 12894 0,'-18'0'94,"1"0"-78,-1 0-1,0 0 1,1 0 15,-1 0-15,0 0-1,1 0-15,17 18 0,-18-18 16,0 0-16,1 0 16,17 17-16,-18-17 62,18 18 63,0 0-125,0-1 0,0 1 16,0 0-1,0-1-15,18-17 0,-18 18 16,0-1-16,0 1 16,17-18-16,-17 18 0,0-1 15,18-17-15,-18 18 0,18-18 16,-1 0-16,1 0 16,0 0-16,-1 0 15,1 0-15,0 0 16,-1 0-1,1 0 1,-1 0-16,1 0 16,0 0-1,-1 0 1,1 0 0</inkml:trace>
  <inkml:trace contextRef="#ctx0" brushRef="#br0" timeOffset="100168.97">21378 12823 0,'0'18'63,"0"0"-63,0-1 0,0 1 16,0 0-16,0-1 0,0 1 15,0 0-15,0-1 0,0 1 16,0 0-1,0-1-15,0 1 16,0-1-16,0 1 16,0 0-16,0-1 15,18-17-15,-18 18 16</inkml:trace>
  <inkml:trace contextRef="#ctx0" brushRef="#br0" timeOffset="100622.31">21643 12806 0,'0'17'62,"0"1"-62,0 0 16,0-1-16,0 1 0,0 0 16,0-1-16,0 1 0,0 0 0,0-1 15,0 1-15,0 0 0,0-1 16,0 1-16,0-1 0,-18-17 0,18 18 16</inkml:trace>
  <inkml:trace contextRef="#ctx0" brushRef="#br0" timeOffset="100991.58">21414 13035 0,'17'0'47,"1"0"-47,0 0 15,-18-17-15,17 17 0,1 0 0,-1 0 16,1 0-16,0 0 0,-1 0 16,-17-18-16,18 18 0,0 0 15,-1 0 1,1 0 31</inkml:trace>
  <inkml:trace contextRef="#ctx0" brushRef="#br0" timeOffset="101397.83">21449 13070 0,'18'0'63,"-1"0"-63,1 0 16,-1 0-16,1 0 0,0 0 15,-1 0-15,1 0 0,0 0 16,-1 0-16,1 0 15,0 0-15,-1 0 0,1 0 16,-1 0-16,1 0 16,0 0-16</inkml:trace>
  <inkml:trace contextRef="#ctx0" brushRef="#br0" timeOffset="101882.21">21749 12876 0,'17'0'93,"1"0"-77,0 0 0,-1 0-16,1 0 15,0 0 1,-1 0-1,1 0-15,-18 18 32,18-18-32,-18 18 15,17-18 1,-17 17-16</inkml:trace>
  <inkml:trace contextRef="#ctx0" brushRef="#br0" timeOffset="102444.71">21908 12735 0,'0'18'31,"0"0"-15,0-1-16,0 1 0,0-1 16,0 1-16,0 0 0,0-1 0,0 1 0,0 0 15,0-1-15,0 1 0,0 0 0,0-1 0,0 1 0,0 0 16,-18-1-16,18 1 0,0-1 0,0 1 0,-18-18 0,18 18 15,0-1-15,0 1 0,0 0 0,0-1 16,0 1-16,0 0 0</inkml:trace>
  <inkml:trace contextRef="#ctx0" brushRef="#br0" timeOffset="103215.81">21361 12735 0,'0'18'0,"0"0"16,0-1 0,0 1-16,0-1 0,0 1 15,0 0-15,0-1 0,0 1 0,0 0 16,0-1-16,0 1 0,0 0 0,0-1 0,-18-17 15,18 18-15,0 0 0,0-1 0,-18 1 0,18-1 0,0 1 16,-17 0-16,17-1 0,0 1 0,-18-18 0,18 18 16</inkml:trace>
  <inkml:trace contextRef="#ctx0" brushRef="#br0" timeOffset="104043.93">21943 12577 0,'17'0'15,"1"0"1,0 0 0,-1 0-16,1 0 15,0 0-15,-1 0 16,1 0-16,0 0 0,-18 17 0,17-17 0,1 0 16,-1 0-16,1 0 0,-18 18 0,18-18 15,-1 0-15,1 0 0,0 0 0,-1 0 16,1 0-16,-18 17 15,18-17-15,-1 0 0,1 0 0,-1 0 16,-17 18-16,18-18 16,-18 18-1,0-1-15,0 1 16,0 0-16,0-1 16,0 1-16,0 0 15,-18-18 1,18 17-16,0 1 15,0-1 1,-17-17-16,17 18 0,0 0 16,-18-18-16,18 17 0,0 1 0,0 0 15,-17-18-15,17 17 16</inkml:trace>
  <inkml:trace contextRef="#ctx0" brushRef="#br0" timeOffset="104481.43">22472 12382 0,'0'18'46,"0"0"-46,0-1 0,18-17 0,-18 18 0,0 0 16,0-1-16,0 1 0,0 0 16,0-1-16,0 1 0,0 0 0,0-1 0,0 1 0,0-1 15,0 1-15,0 0 0,0-1 0,0 1 0,0 0 16,0-1-16,0 1 0,0 0 0,0-1 16,0 1-16,0-1 0,0 1 15,0 0-15,-18-18 31</inkml:trace>
  <inkml:trace contextRef="#ctx0" brushRef="#br0" timeOffset="105491.5">22296 13053 0,'0'17'47,"0"1"-31,0 0 0,0-1-16,0 1 15,17-18-15,1 0 16,-18 18-16,17-18 15,1 0 1,-18 17-16,18-17 0,-1 0 0,1 0 16,-18 18-16,18-18 0,-1 0 15,1 0-15,0 0 0,-1 0 16,1 0-16,-1 0 0,1 0 16,0 0-16,-1 0 15,1 0-15,0 0 16,-18-18-16,17 18 0,-17-17 15,0-1 17,0 0-17,0 1 1,0-1 0,0 0-16,0 1 15,0-1-15,0 1 16,0-1-16,0 0 15,0 1 1,0-1-16,-17 18 47,-1 0-31,0 0-16,1 0 15,-1 0 1,18 18-16,-18-18 0,1 0 0,-1 0 15,1 0-15,-1 0 16,0 17-16,1-17 16,-1 0-16,0 0 15,18 18-15,-17-18 0,-1 0 16,0 0-16</inkml:trace>
  <inkml:trace contextRef="#ctx0" brushRef="#br0" timeOffset="107146.88">21149 12735 0,'0'18'141,"0"0"-126,18-18 1,-18 17 0,17 1-16,-17-1 15,0 1 1,18-18-16,-18 18 16,18-18-1,-18 17-15,0 1 16,0 0-1,17-18-15,-17 17 32,18-17-32,-18 18 15,17-18 1,-17 18-16,0-1 47,0 1-16,36-18-31,-36 18 31,0-1 1,0 1-32,0-1 31,0 1-16,0 0 1,0-1 0,0 1-1,-18-18-15,18 18 16,0-1 15,0 1-31,-18-18 0,18 18 31,0-1 1,0 1-17,0-1 1,0 1 0,0 0 15,-17-18-16,17 17-15,0 1 16,0 0 15,0-1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6:39:56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14993 0,'18'0'94,"-1"0"-94,1 0 15,0 0-15,-1 0 16,1 0-16,-18 18 0,18-18 0,-1 0 16,1 0-16,-1 0 0,1 0 0,0 0 15,-1 0-15,1 0 0,0 0 0,-1 0 16,1 0-16,0 0 0,-1 0 0,1 0 15,0 0-15,-1 0 0,1 0 0,-1 0 0,1 0 16,0 0-16,-1 0 0,1 0 0,0 0 0,-1 0 0,1 0 0,0 0 16,-1 0-16,1 0 0,-1 0 0,1 0 0,0 0 0,-1 0 15,1 0-15,17 0 0,-17 0 0,0 0 0,-1 0 0,1-18 0,-1 18 0,1 0 0,0 0 16,-1 0-16,19 0 0,-19 0 0,1 0 0,0 0 0,-1 0 0,1 0 16,0 0-16,-1 0 0,18 0 0,-17 0 0,0 0 0,-1 0 0,1 0 0,0 0 15,-1 0-15,1 0 0,0 0 0,-1 0 0,18 0 0,-17 0 0,17 0 0,-17 0 0,0 0 0,-1 0 16,1 0-16,17 0 0,-17 0 0,35 0 0,-36 0 0,1 0 0,0 0 15,-1 0-15,1 0 0,0 0 0,-1 0 0,1 0 0,0 0 0,17 0 0,-18 0 0,1 0 0,0 0 16,-1 0-16,1 0 0,17 0 0,-17 0 0,17 0 0,-17 0 0,-1 0 0,1 0 0,0 0 16,-1 0-16,1 0 0,0 0 0,-1 0 0,1 0 0,0 0 15,-1 0-15,1 0 0,-1 0 0,1 0 0,0 0 0,-1 0 16,1 0-16,0 0 0,-1 0 0,1 0 16,0 0-16,-1 0 15,1 0-15,0 0 0,-1 0 16,1 0-16,-1 0 15,1 0-15,0 0 16,-1 0-16,1 0 16,0 0-16,-1 0 0,1 0 15,0 0-15,-1 0 0,1 0 0,-1 0 16,1 0-16,0 0 0,-1 0 16,1 0-16,0 0 15,-1 0-15,1 0 0,0 0 16,-1 0-16,1 0 0,-1 0 15,1 0-15,0 0 16,-1 0-16,1 0 16,0 0-16,-18 18 0,17-18 15,1 0-15,0 0 0,-1 0 16,1 0-16,-1 0 0,1 0 16,0 0-16,-1 0 0,1 0 0,0 0 15,-1 0-15,1 0 0,0 0 0,-1 0 16,1 0-16,0 0 0,-1 0 15,1 0-15,-1 0 0,1 0 16,0 0-16,-1 0 0,1 0 16,0 0-16,-1 0 15,1 0-15,0 0 16,-1 0 0,1 0-16,-1 0 15,1 0-15,0 0 31,-1 0-15,1 0 0,0 0 15,-1 0 0,1 0-15,0 0-1,-1 0 1,1 0 0,0 0-1,-1 0 1,1 0 0,-1 0 15,1 0 31,0 0-15,-1 0 0,1 0 0,0 0 0,-1 0-16,1 0 0,0 0 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6:41:06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3404 5151 0,'18'0'203,"0"0"-187,-1 0-16,1 0 0,-1 0 15,1 0-15,0 0 0,-1 0 16,1 0-16,0 0 15,-1 0-15,1 0 0,0 0 16,-1 0-16,1 0 16,-18-18-1,18 18-15,-1 0 16,1 0 78,-1 0 15,1 0-46,-18-18-48,18 18 16,-1 0-15,1 0 0,0 0-1,-1 0 1,1 0 0,0 0-1,-1 0-15,1 0 16,-1 0-1,1 0-15,0 0 16,-18-17-16,17 17 0,1 0 16,0 0-1,-1 0-15,1 0 16,0 0-16,-1 0 16,1 0-16,0 0 15,-1 0-15,1 0 0,-1 0 16,1 0-16,-18-18 0,18 18 15,-1 0-15,1 0 0,0 0 16,-1 0-16,1 0 16,0 0-16,-1 0 0,1 0 15,-1 0-15,1 0 0,-18-18 0,18 18 0,-1 0 16,1 0-16,0 0 16,-1 0-16,1 0 0,0 0 15,-1 0-15,1 0 0,-18-17 0,17 17 16,1 0-16,0 0 0,-1 0 0,1 0 15,0 0-15,-1 0 0,1 0 16,0 0-16,-1 0 0,1 0 16,0 0-16,-1 0 0,1 0 15,-1 0-15,1 0 0,0 0 0,-1 0 16,1 0-16,0 0 0,-1 0 16,1 0-16,0 0 0,-1 0 15,1 0-15,-1 0 0,1 0 16,0 0-16,-1 0 0,1 0 15,0 0-15,-1 0 0,1 0 16,0 0-16,-1 0 0,1 0 16,-1 0-16,1 0 0,0 0 0,-1 0 15,1 0-15,0 0 0,-1 0 16,1 0-16,0 0 0,-1 0 16,1 0-16,0 0 0,-1 0 0,1 0 15,-1 0-15,1 0 0,0 0 16,-1 0-16,1 0 0,0 0 15,-1 0-15,1 0 0,0 0 0,-1 0 16,1 0-16,-1 0 0,1 0 0,0 0 16,-1 0-16,1 0 0,0 0 0,-1 0 15,1 0-15,0 0 0,-1 0 16,1 0-16,-1 0 0,1 0 0,0 0 16,-1 0-16,1 0 0,0 0 0,-1 0 15,1 0-15,0 0 0,-1 0 16,1 0-16,0 0 0,-1 0 0,1 0 15,-1 0-15,1 0 0,0 0 16,-1 0-16,1 0 0,0 0 0,-1 0 16,1 0-16,0 0 0,-1 0 15,1 0-15,-1 0 0,1 0 0,0-18 16,-1 18-16,1 0 0,0 0 16,-1 0-16,1 0 0,0 0 15,-1 0-15,1 0 0,-1 0 0,1 0 16,0 0-16,-1 0 0,1 0 0,0 0 0,-1 0 15,1 0-15,0 0 0,-1 0 0,1 0 16,0 0-16,-1 0 0,1 0 0,-1 0 16,1-18-16,0 18 0,-1 0 0,1 0 15,0 0-15,-1 0 0,1 0 16,0 0-16,-1 0 0,1 0 16,-18-17-16,17 17 0,1 0 15,0 0-15,-18-18 0,17 18 0,1 0 16,0 0-16,-1 0 0,1 0 0,0 0 15,-1 0-15,1 0 0,-1 0 16,1 0-16,0 0 0,-1 0 0,-17-17 0,18 17 16,0 0-16,-1 0 0,1 0 15,0 0-15,-1 0 0,1 0 0,0 0 16,-1 0-16,1 0 0,-1 0 16,1 0-16,0 0 0,-1 0 0,1 0 15,0 0-15,-1 0 0,1 0 16,0 0-16,-1 0 0,1 0 0,-1 0 15,1 0-15,0 0 0,-1 0 0,1 0 16,0 0-16,-1 0 16,1 0-16,0 0 0,-1 0 15,1 0-15,-1 0 0,1 0 0,0 0 16,-1 0-16,1 0 0,0 0 16,-1 0-16,1 0 0,0 0 0,-1 0 15,1 0-15,0 0 0,-1 0 16,1 0-16,-1 0 0,1 17 0,0-17 15,-1 0-15,-17 18 0,18-18 0,0 0 0,-1 0 16,1 0-16,-18 17 0,18-17 0,-1 0 16,1 0-16,-1 0 0,-17 18 15,18-18-15,0 0 0,-1 0 16,1 0-16,-18 18 0,18-18 0,-1 0 16,-17 17-16,18-17 0,0 0 15,-1 0-15,1 0 16,-1 0-16,1 0 0,0 0 15,-1 0-15,-17 18 0,18-18 0,0 0 16,-1 0-16,1 0 0,0 0 16,-1 0-16,1 0 0,-1 0 0,1 0 0,0 0 15,-1 0-15,1 0 0,0 0 0,-1 0 0,1 0 0,0 0 16,-1 0-16,1 0 0,0 0 0,-1 0 0,1 0 0,-1 0 16,1 0-16,0 0 0,-1 0 0,1 0 0,0 0 15,-1 0-15,1 0 0,0 0 0,-1 0 0,1 0 0,-1 0 16,1 18-16,0-18 0,-1 0 0,1 0 0,0 0 0,-1 0 15,1 0-15,0 0 0,-1 0 0,1 0 0,0 0 16,-1 0-16,1 0 0,-1 0 0,1 0 0,0 0 16,-1 0-16,1 0 0,0 0 0,-1 0 15,1 0-15,0 0 0,-1 0 0,1 0 0,-1 0 16,1 0-16,0 0 0,-1 0 0,1 0 16,0 0-16,-1 0 0,1 0 0,0 0 0,-1 0 15,1 0-15,-1 0 0,1 0 0,0 0 16,-1 0-16,1 0 0,0 0 0,-1 0 0,1 0 15,0 0-15,-1 0 0,1 0 0,-1 0 0,1 0 0,0 0 16,-1 0-16,1 0 0,0 0 0,-1 0 0,-17-18 0,18 18 0,0 0 16,-1 0-16,1 0 0,0 0 0,-1 0 0,1 0 0,-1 0 0,1 0 15,0 0-15,-1 0 0,1 0 0,0-18 0,-1 18 0,1 0 0,0 0 16,-1 0-16,1 0 0,-1 0 0,1 0 0,0-17 0,-1 17 16,1 0-16,17 0 0,-17 0 0,0 0 0,-1 0 0,1 0 15,0 0-15,-1 0 0,1-18 0,-1 18 0,1 0 0,0 0 0,-1 0 16,1 0-16,0 0 0,-1 0 0,1 0 0,0 0 0,17 0 0,-18-18 15,1 18-15,0 0 0,-1 0 0,1 0 0,35 0 0,-35 0 0,-1 0 16,1 0-16,-1 0 0,1 0 0,0 0 0,-1 0 0,19 0 0,-19 0 0,1 0 16,0 0-16,-1 0 0,1 0 0,-1 0 0,1 0 0,0 0 0,-1 0 0,1 0 15,0 0-15,-1 0 0,1 0 0,0 0 0,-1 0 0,1 0 0,0 0 16,-1 0-16,1 0 0,-1 0 0,1 0 0,0 0 0,-1 0 16,1 0-16,0 0 0,-1 0 0,1 0 0,0 0 0,-1 0 0,1 0 15,-1 0-15,1 0 0,0 0 0,-1 0 0,1 0 0,0 0 16,-1 0-16,1 0 0,0 0 0,-1 0 0,1 0 0,17 0 15,-17 0-15,-1 0 0,1 0 0,0 0 0,-1 0 16,1 0-16,0 0 0,-1 0 0,1 0 0,0 0 16,-1 0-16,1 0 15,-1 0-15,1 0 0,0 0 0,-1 0 0,1 0 16,0 0-16,-1 0 0,1 0 0,0 0 0,-1 0 16,1 0-16,-1 0 0,1 0 0,0 0 0,-1 0 0,1 0 15,0 0-15,-1 0 0,1 0 0,0 0 0,-1 0 16,-17 18-16,18-18 0,-1 0 0,1 0 0,0 0 0,-1 0 15,1 0-15,0 0 0,-1 0 16,1 0-16,0 0 0,-1 0 0,1 0 16,0 0-16,-1 0 0,1 0 0,-1 18 15,1-18-15,0 0 0,-1 0 0,1 0 0,0 0 16,-1 0-16,1 0 0,0 0 0,-18 17 0,17-17 0,1 0 16,-1 0-16,1 0 0,0 0 0,-1 0 0,1 0 0,0 0 15,-1 0-15,1 0 0,0 0 0,-1 0 0,1 0 16,0 0-16,-1 0 0,1 0 0,-1 0 0,1 0 0,0 0 15,-1 0-15,-17 18 0,18-18 0,0 0 0,-1 0 0,1 0 0,0 0 16,-1 0-16,1 0 0,-1 0 0,1 0 16,0 0-16,-1 0 0,1 0 15,0 0 1,-1 0-16,1 0 16,0 0-16,-18 18 15,17-18-15,1 0 0,-1 0 16,1 0-16,0 0 15,-1 0-15,1 0 16,0 0-16,-1 0 0,1 0 16,0 0-16,-1 0 0,1 0 15,-1 0-15,1 0 0,0 0 0,-1 0 16,1 0-16,0 0 0,-1 0 0,1 0 16,0 0-16,-1 0 0,1 0 15,0 0-15,-1 0 0,1 0 0,-1 0 16,1 0-16,0 0 0,-1 0 15,1 0-15,0 0 0,-1 0 16,1 0-16,0 0 16,-1 0-16,-17 17 0,18-17 15,-1 0-15,1 0 16,0 0 0,-1 0-16,-17 18 15,18-18-15,0 0 16,-1 0-1,1 0-15,0 0 0,-1 0 16,1 0-16,0 0 0,-1 0 16,1 0-16,-1 0 0,1 0 0,0 0 15,-1 0-15,1 0 0,0 0 16,-18 18-16,17-18 0,1 0 16,0 0-16,-1 0 0,1 0 0,-1 0 15,1 0-15,0 0 16,-1 0-16,1 0 15,0 0 1,-1 0 0,-17 17-16,18-17 15,0 0-15,-1 0 16,1 0 0,-1 0 15,1 0 0,0 0-15,-1 0-16,1 0 15</inkml:trace>
  <inkml:trace contextRef="#ctx0" brushRef="#br0" timeOffset="1416.1">15169 5168 0,'18'0'94,"0"0"-94,-1 0 15,-17 18-15,18-18 0,0 17 0,-1-17 0,1 0 0,0 0 0,-18 18 0,17-18 16,1 0-16,-1 0 0,1 0 0,-18 18 0,18-18 0,-1 0 0,36 0 0,-53 17 0,36-17 16,-36 18-16,17-18 0,1 0 0,17 0 0,-17 0 0,-1 18 0,1-18 0,70 17 0,-70-17 15,17 0-15,-35 18 0,18-18 0,17 0 0,0 0 0,-17 0 0,17 0 0,-17 0 0,52 18 16,-52-18-16,17 0 0,-17 0 0,17 0 0,-17 0 0,17 0 0,-17 0 0,17 0 0,-17 0 0,52 17 16,-52-17-16,17 0 0,-17 0 0,0 0 0,-1 0 0,1 0 0,-1 0 0,1 0 0,0 0 0,-1 0 0,1 0 0,70 0 15,-70 0-15,-1 0 0,1 0 0,17 0 0,-17 0 0,0 0 0,-1 0 0,1 0 0,0 0 0,-1 0 0,1 0 0,88 0 16,-89 0-16,19 0 0,-19 0 0,19 0 0,-19 0 0,1 0 0,-1 0 0,-17-17 0,36 17 0,-19 0 0,36 0 15,-17 0-15,-19 0 0,1 0 0,-1 0 0,1 0 0,0 0 0,-1 0 0,-17-18 0,36 18 0,-19 0 0,1-18 0,70 18 16,-53 0-16,-17-17 0,0 17 0,-1 0 0,1 0 0,0 0 0,-1 0 0,1 0 16,0 0-16,34-18 0,-16 18 0,-19-18 0,1 18 0,0 0 0,-1-17 0,1 17 0,0 0 0,-1 0 15,1 0-15,-1 0 0,19-18 0,-19 18 0,19 0 0,-19-18 0,1 18 0,0 0 0,-1-17 0,1 17 16,0 0-16,-1 0 0,54-18 0,-54 18 0,1 0 0,0-17 0,-1 17 0,1-18 0,17 18 0,0 0 16,-17-18-16,0 18 0,70-17 0,-70 17 0,-1-18 0,18 18 0,-17 0 0,0 0 0,-1 0 15,1 0-15,17-18 0,1 1 0,-19 17 0,54 0 0,-71-18 0,17 18 0,1 0 0,0-18 0,-1 18 0,1 0 16,0 0-16,-1 0 0,1 0 0,0 0 0,-1-17 0,18 17 0,18-18 0,-35 18 0,0-17 0,-1 17 0,1 0 15,0 0-15,-1-18 0,1 18 0,-1 0 0,1 0 0,0-18 0,-1 18 0,1 0 0,-18-17 16,18 17-16,-18-18 0,17 18 0,1 0 0,-18-18 0,18 18 16,-18-17-16,0-1 0,0 0 15,17 18-15,-17-17 0,0-1 0,0 0 16,0 1-16,0-1 0,0 1 0,0-1 0,0 0 0,0 1 16,0-1-16,-17 18 0,17-18 0,0 1 0,0-1 0,-18 18 15,18-18-15,-18 1 0,1-1 0,17 1 0,-18 17 0,18-18 0,-18 0 0,18 1 16,-17 17-16,-1 0 0,18-18 0,-18 0 0,1 1 0,-1 17 0,1-18 0,17 0 0,-18 18 0,18-17 0,-18 17 0,1-18 15,-1 1-15,0-1 0,1 18 0,-36-53 0,35 53 0,1-18 0,-19 1 0,36-1 0,-17 18 16,-19-18-16,19 1 0,-1 17 0,0-18 0,1 18 0,-89-70 0,88 52 0,-17 0 16,17 1-16,1 17 0,-19-18 0,1 0 0,18 18 0,17-17 0,-36 17 0,-52-36 0,70 19 0,1 17 0,-18-18 0,-1 1 15,19 17-15,-1 0 0,-17-18 0,17 0 0,0 18 0,-17 0 0,35-17 0,-141-19 0,123 19 16,-17 17-16,17 0 0,1 0 0,-1-18 0,1 18 0,-19-18 0,19 18 0,-19 0 0,19-17 0,-89-1 0,88 18 16,-17 0-16,17 0 0,1 0 0,-1-17 0,0 17 0,1 0 0,-1 0 0,0 0 0,1 0 0,-1 0 0,-52 0 15,52 0-15,0 0 0,1 0 0,-1 0 0,0 0 0,1 0 0,-1 0 0,-17 0 0,17 0 0,1 0 0,-1 0 0,-70 0 16,70 0-16,1 0 0,-1 0 0,0 0 0,1 0 0,-19 0 0,1 0 0,17 0 0,1 0 0,-36 17 15,35-17-15,1 0 0,-1 0 0,0 0 0,1 18 0,-1-18 0,0 17 0,1-17 0,-1 0 0,-17 18 16,17-18-16,1 0 0,17 18 0,-18-1 0,0-17 0,1 0 0,-1 18 0,0-18 0,-17 18 0,17-1 16,-17 1-16,18-18 0,17 18 0,-36-18 0,19 17 0,-19 1 0,19-1 0,-1-17 0,-53 53 15,54-53-15,-1 0 0,1 0 0,17 18 0,-36 0 0,19-18 0,-1 17 0,-17 1 0,-1 0 16,1-1-16,18-17 0,-1 18 0,0 0 0,-17-18 0,35 17 0,-18-17 0,1 0 0,-1 18 0,0-18 16,18 17-16,-70 19 0,52-36 0,1 17 0,-1-17 0,0 18 0,18 0 15,-17-18-15,17 17 0,-18-17 0,0 18 0,1 0 0,17-1 0,-18-17 0,18 18 0,-17-1 16,-1-17-16,18 18 0,0 0 0,0-1 0,-18-17 0,18 18 0,0 0 15,-17-1-15,17 1 0,0 0 0,-18-18 0,18 17 16,0 1-16,-18-1 0,18 1 0,0 0 0,0-1 16,0 1-16,0 0 0,0-1 0,0 1 15,0 0-15,0-1 0,0 1 0,0-1 0,0 1 0,0 0 16,18-18-16,-18 17 0,0 1 0,18-18 0,-18 18 0,0-1 0,17-17 0,1 36 0,0-19 16,-18 1-16,17-18 0,1 18 0,-1-1 0,1 1 0,0-1 15,-1-17-15,-17 18 0,18-18 0,0 18 0,-1-18 0,-17 17 0,18-17 0,0 18 0,17 0 16,-18-18-16,1 0 0,0 17 0,-1-17 0,1 18 0,0-18 0,-1 0 0,1 0 0,35 18 15,-36-18-15,1 0 0,0 0 0,-18 17 0,17-17 0,1 18 0,0-18 0,-1 0 0,1 0 0,0 0 0,52 0 16,-52 17-16,-1-17 0,1 0 0,17 0 0,-17 0 0,0 0 0,17 0 0,-17 0 0,-1 0 16,36 0-16,-35 0 0,-1 0 0,-17 18 0,36-18 0,-19 0 0,1 0 0,0 0 0,-1 0 0,1 0 15,17 0-15,-17 0 0,-1 0 0,1 0 0,0 0 16,-1 0-16</inkml:trace>
  <inkml:trace contextRef="#ctx0" brushRef="#br0" timeOffset="4172.12">11236 6174 0,'18'0'63,"-1"0"-63,1 0 16,0 0-16,-1 0 0,1 0 0,-1 0 15,1 0-15,0 0 0,-1 0 0,1 0 0,0 0 0,-1 0 0,1 0 0,0 0 0,-1 0 0,1 0 16,-1 0-16,1 0 0,0 0 0,52 0 0,-52 0 0,0 0 0,-1 0 0,1 0 15,0 0-15,-1 0 0,1 0 0,-1 0 0,1 0 0,0 0 0,70 0 0,-70 0 0,-1 0 0,1 0 0,17 0 16,-17 0-16,-1 0 0,19 0 0,-19 0 0,19 0 0,-1 0 0,-18 0 0,107 0 0,-106 0 0,-1 0 0,18 0 0,1 0 16,-19 0-16,19 0 0,-19 0 0,36 0 0,-35 0 0,17 0 0,0 0 0,1 0 0,105 17 0,-106-17 0,-17 18 15,17-18-15,0 0 0,18 0 0,-17 0 0,-19 0 0,1 18 0,35-18 0,-18 0 0,-17 0 0,140 0 16,-105 0-16,-35 0 0,0 0 0,-1 0 0,18 17 0,1-17 0,-19 0 0,1 0 0,35 0 0,-18 0 0,-17 0 0,70 0 16,-70 0-16,-1 0 0,1 0 0,0 0 0,-1 0 0,1 0 0,0 0 0,-1 0 0,1 0 0,17 0 0,-17 0 0,35 0 15,-36 0-15,1 0 0,0 0 0,-1 0 0,1 0 0,-1 0 0,1 0 0,0 0 0,-1 0 0,19 0 16,-19 0-16,1 0 0,0 0 0,-1 0 0,1 0 15,0 0-15,-1 0 0,1 0 16,-1 0 78</inkml:trace>
  <inkml:trace contextRef="#ctx0" brushRef="#br0" timeOffset="79087.08">159 7373 0,'0'18'31,"17"-18"-31,1 0 16,0 0-16,-1 0 0,1 0 15,0 0-15,-1 0 0,1 0 0,0-18 0,-1 18 16,1 0-16,-18-18 0,35 18 0,-35-17 0,18 17 0,-18-18 0,17 18 0,-17-18 15,18 18-15,0-17 0,-1-1 0,1 1 0,-18-1 0,18 18 0,-1-18 0,1 18 16,-18-17-16,17 17 0,-17-18 0,18 18 0,-18-18 0,18 18 0,-18-17 0,0-1 16,17 18-16,-17-18 0,18 18 0,-18-17 0,0-1 0,0 1 15,0-1-15,0 0 0,0 1 16,-18 17-16,18-18 0,-17 18 0,-1 0 0,0-18 16,1 18-16,-1 0 0,1 0 0,-1 0 15,0 0-15,18-17 0,-17 17 0,-1 0 0,0 0 16,1 0-16,-1 0 0,0 0 0,1 0 0,-1 0 15,1 0-15,-1 0 0,0 0 0,1 0 16,-1 0-16,18 17 0,-18-17 0,1 18 16,17 0-16,-18-18 0,18 17 0,0 1 0,-18-18 0,18 18 0,-17-18 15,-1 35-15,18-18 0,0 1 0,-18-18 0,18 18 0,0-1 0,0 1 0,-17-18 0,17 18 16,0 17-16,0-17 0,-18-18 0,18 17 0,0 1 0,0-1 0,0 1 16,0 0-16,0-1 0,0 1 0,0 0 15,18-18 1,-1 0-16,1 0 15,0 0-15,-1 0 0,1 0 0,0 0 16,-1 0-16,1 0 0,0 0 0,-1 0 0,1 0 16,0 0-16,-1-18 0,-17 0 0,18 18 0,17-17 0,-17 17 0,-1 0 0,-17-18 15,18 18-15,-18-18 0,18 18 0,-1 0 0,-17-17 0,18 17 0,0-18 0,-1 18 0,1-17 16,-1-1-16,1 18 0,-18-18 0,18 18 0,-1-17 16,1 17-16,-18-18 0,0 0 15,0 1-15,0-1 16,0 0-1,-18 18 1,18-17-16</inkml:trace>
  <inkml:trace contextRef="#ctx0" brushRef="#br0" timeOffset="79368.33">547 6862 0,'17'0'31,"1"0"-15,0 0-16,-1 0 15,1 0-15,0 0 16,-1 0-16,1 0 0,0 0 0,-1 17 16,1-17-16,-1 0 0,1 0 0,0 0 0,-1 0 0,1 0 15,0 0-15,-1 0 0,1 0 0,0 0 16,-18 18-16,17-18 0,1 0 0,-1 0 0,1 0 0,0 0 15,-1 0-15,1 0 0</inkml:trace>
  <inkml:trace contextRef="#ctx0" brushRef="#br0" timeOffset="79828.1">776 7073 0,'18'0'47,"-1"0"-32,1 0-15,0 0 16,-1 0-16,1 0 0,-18-17 15,18 17-15,-18-18 0,17 0 0,-17 1 0,0-1 0,18 18 16,-18-18-16,17 18 0,-17-17 0,0-19 0,0 19 16,18 17-16,-18-18 0,0 1 0,0-1 0,0 0 0,0 1 15,0-1-15,0 0 0,0 1 0,0-1 16,0 0-16,0 36 62,0 0-62,0-1 0,0 1 0,0 0 0,0-1 16,0 1-16,0 0 0,0-1 0,0 1 0,0-1 16,0 1-16,0 0 0,0-1 0,0 1 0,0 0 0,0-1 0,0 1 15,0 0-15,-18-1 0,18 1 0,0-1 0,-17-17 0,17 18 0,0 0 16,-18 52-16,1-70 0,17 18 0,0 0 0,-18-18 0,18 17 0,-18-17 16,18 18-16,0-1 0,-17 19 0,-1-36 0,18 17 0,0 1 0,-18-18 0,18 18 0,-17-18 0,17 17 15,-18-17-15,18 18 0,0 0 0,-18-18 0,18 17 0,-17-17 16,-1 0-16,18 18 15,-17-18-15</inkml:trace>
  <inkml:trace contextRef="#ctx0" brushRef="#br0" timeOffset="80421.85">476 7585 0,'0'0'0,"0"17"94,18 1-79,0-18 1,-18 18-16,17-18 0,-17 17 15,18-17-15,-18 18 0,17-18 0,-17 18 16,18-18-16,-18 17 0,18-17 0,-18 18 0,17-18 16,-17 17-16,0 1 0,18 0 0,-18-1 15,0 1-15,0 0 16,0-1-16,0 1 16,0 0-16,0-1 0,0 1 0,-18-18 0,18 18 15,0-1-15,-17-17 0,17 18 0,-18-18 0,0 17 16,1-17-16,17 18 0,0 0 0,-18-18 0,18 17 15,-17-17-15,-1 0 0,18 18 0,-18-18 0,1 0 16,-1 0-16,18 18 0,-18-18 0,1 0 16,17 17-16,-18-17 15,18 18-15,-18-18 16,18 18-16,0-1 0,0 1 0,0-1 16,0 1-16,18-18 0,-18 18 0,0-1 0,0 1 0,18-18 0,-18 18 15,17-18-15,-17 17 0,0 1 0,18-18 0,-18 18 0,18-1 0,-18 1 16,17-18-16,-17 17 0,0 1 0,18-18 0,0 18 0,-1-1 0,1 1 15,-18 0-15,35-18 0,-17 17 0,-1-17 16,1 0-16,0 0 16,-1 0-16,-17 18 0,18-18 0,0 0 0,-1 0 15,1 0-15,-1 0 0,1 0 16,0 0-16,-1 0 0,-17-18 16,18 18-16,-18-17 0,18 17 0,-18-18 0,0 0 15,0 1-15,0-1 16,0 0-16,0 1 0</inkml:trace>
  <inkml:trace contextRef="#ctx0" brushRef="#br0" timeOffset="80687.48">653 8043 0,'17'0'31,"1"0"-31,0 0 16,-1 0-16,-17-17 0,18 17 0,-1 0 16,-17-18-16,18 18 0,0 0 0,-18-18 0,17 18 0,1 0 15,0 0-15,-18-17 0,17 17 0,-17-18 16,18 18-16,0-17 0,-18-1 0,17 18 0,-17-18 16,18 18-16,-1 0 0,-17-17 0,0-1 0,18 18 15,-18-18-15,0 1 16,18 17-16</inkml:trace>
  <inkml:trace contextRef="#ctx0" brushRef="#br0" timeOffset="80968.73">988 7832 0,'-18'70'31,"18"-52"-31,-18-18 0,18 18 0,0-1 0,0 1 0,-17 17 0,17-17 0,0 17 0,-18-17 16,18-1-16,0 1 0,0 0 0,0-1 0,-17 18 0,17-17 0,-18-18 15,18 18-15,0-1 0,0 1 0,-18 0 0,18-1 0,0 19 0,-17-36 0,17 17 16,0 1-16,0-1 0,-18 1 0,18 0 0,-18-18 0,18 17 0,0 1 0,0 0 16,-17-18-16,17 17 0,0 1 0,0 0 0,0-1 0,0 1 15,-18-18-15,18 17 0,0 1 16,-18-18 15,18 18-15,-17-1-16,-1-17 0</inkml:trace>
  <inkml:trace contextRef="#ctx0" brushRef="#br0" timeOffset="81423.48">423 9049 0,'18'0'16,"0"0"-1,-1 0-15,1 0 0,0 0 16,-1 0-16,1 0 0,-1 0 0,1 0 0,0 0 0,-1 0 0,1 0 0,0 0 0,-1 0 0,1 0 0,0 0 16,-1 0-16,1 0 0,-1 0 0,1 0 0,0 0 15,-1 0-15,1 0 0,0 0 0,-1 0 16,-17 17-16,18-17 16,-18 18-16,18-18 0,-18 18 15,0-1-15,0 1 0,0 0 16,0-1-16,0 1 15,0 0-15,0-1 0,0 1 16,0-1-16,-18-17 0,18 18 0,0 0 16,-18-18-16,18 17 0,-17-17 0,17 18 0,-18-18 0,0 18 15,1-18-15,17 17 0,-18-17 0,18 18 0,-18-18 0,1 0 0,17 18 0,-18-18 16,18 17-16,-17-17 0,-1 18 0,0-18 0,1 17 0,-1-17 0,0 0 16,1 36-16,-1-36 0,0 0 0,18 17 0,-17-17 0,-1 0 0,18 18 15,-17-18 1</inkml:trace>
  <inkml:trace contextRef="#ctx0" brushRef="#br0" timeOffset="81802.92">917 8678 0,'18'0'0,"-1"0"16,1 0-1,-18 18-15,0 0 0,18-18 0,-1 17 0,-17 1 0,0 0 0,0-1 16,18-17-16,-18 35 0,0-17 0,0 0 0,18-1 0,-18 1 0,0 0 16,0-1-16,0 19 0,0-19 0,0 1 0,0-1 0,0 1 0,0 0 15,0-1-15,0 19 0,0-19 0,0 1 0,0 0 0,0-1 16,0 1-16,0 0 0,0-1 0,0 1 15,0-1-15,0 1 0,0 0 0,0-1 0,0 1 0,0 0 16,0-1-16,0 1 0,0 0 0,-18-18 0,18 17 16,0 1-16,-18-1 0,18 1 15,-17-18-15,17 18 0,-18-18 47,18-18-47,0 0 16,0 1-16</inkml:trace>
  <inkml:trace contextRef="#ctx0" brushRef="#br0" timeOffset="82002.21">1058 9049 0,'0'0'0,"18"0"16,0 0-16,-1 0 16,-17 17-16,18-17 15,-18 18-15,18-18 0,-1 0 16,-17 18-16,18-18 0,-1 0 31,-17 17-31,18-17 0,-18 18 0,18-18 0,-18 18 31,0-1-31,0 1 16,0 0-16,-18-18 0,18 17 0</inkml:trace>
  <inkml:trace contextRef="#ctx0" brushRef="#br0" timeOffset="82502.21">758 9737 0,'0'0'0,"0"17"0,0 1 15,18-18 1,0 18 15,-1-18-31,1 0 16,-18 17-16,18-17 0,-1 0 16,1 0-16,0 0 0,-18 18 0,17-18 0,1 0 15,17 17-15,-17-17 0,-18 18 0,17-18 0,1 0 0,0 0 0,-1 0 16,-17 18-16,53-18 0,-35 17 0,0-17 0,-1 0 0,-17 18 15,18-18-15,-18 18 0,17-18 0,1 17 0,0 1 16,-18 0-16,0-1 16,0 1-16,0 0 0,0-1 15,-18-17-15,18 18 0,0-1 0,-18-17 0,18 18 16,-17-18-16,17 18 0,0-1 0,-35-17 0,35 18 0,-18-18 16,18 18-16,-18-18 0,18 17 0,-17-17 0,-1 0 0,18 18 0,-18-18 0,18 18 15,-17-18-15,17 17 0,-18-17 0,0 18 0,1-18 0,-1 17 0,0-17 16,18 18-16,-17-18 0,-1 0 0,18 18 0,-17-18 0,-1 17 0,0-17 0,1 18 15,-1 0-15,0-18 0,1 17 0,-1-17 0,0 18 16,1-18-16,-1 0 0,18 18 0,-17-18 0,17 17 0,-18-17 0,0 0 16,18 18-16,-17-18 0,-1 0 0,18 18 15,-18-18-15</inkml:trace>
  <inkml:trace contextRef="#ctx0" brushRef="#br0" timeOffset="82814.71">1164 10178 0,'0'0'0,"18"0"0,-18-18 0,17 18 31,-17 18-15,18-18-16,-18 17 0,18-17 0,-18 18 0,0 0 15,0-1-15,17-17 0,-17 18 16,18-18-16,-18 17 0,18-17 31,-18 18-31,17-18 0,1 0 32,0 0-17,-1 0-15,1 0 31</inkml:trace>
  <inkml:trace contextRef="#ctx0" brushRef="#br0" timeOffset="83159.53">1446 10178 0,'0'17'62,"0"1"-62,0 0 0,0-1 16,0 1-16,-17-1 0,17 1 0,0 0 0,0-1 16,-18 19-16,18-19 0,0 1 0,-18 0 15,18-1-15,0 1 0,-17-18 0,17 18 0,-18-18 0,18 17 0,0 1 0,0-1 16,-17 1-16,17 0 0,0-1 0,-18 1 0,18 0 15,0-1-15,0 1 0,-18-18 0,18 18 0,-17-1 0,17 1 0,0-1 16,-18 1-16,18 0 0,0-1 0,0 1 0,-18-18 16,18 18-16,0-1 0,0 1 15,-17-18-15,17 18 0,-18-18 47</inkml:trace>
  <inkml:trace contextRef="#ctx0" brushRef="#br0" timeOffset="83472.03">1058 10971 0,'0'0'0,"0"18"16,-17-18-16,17 18 0,0-1 0,0 1 0,-18-18 0,18 18 15,0-1-15,-18-17 0,18 18 0,0-1 0,0 1 0,-17 0 16,17 17-16,0-17 0,-18-18 0,18 17 0,0 1 0,0 0 15,0-1-15,0 1 0,-18 0 0,18-1 16,-17-17-16,17 18 0,0-1 0,0 1 0,0 0 0,0-1 16,0 19-16,0-19 0,0 1 15,0 0-15,0-1 0,0 1 0,17-18 16,-17 17-16,18-17 0,-18 18 16,18-18-16,-1 0 15,1 0-15,0 0 16,-1 0-16,1 0 0,0 0 0,-18-18 0,17 18 15,-17-17-15,18 17 0,0-18 0,-1 1 0,1 17 16,-18-18-16,17 18 0,1-18 0,0 18 0,-18-17 0,17-1 0,1 18 0,-18-18 16,18 18-16,-1-17 0</inkml:trace>
  <inkml:trace contextRef="#ctx0" brushRef="#br0" timeOffset="83684.06">1305 11007 0,'0'0'0,"-17"0"0,-1 0 0,0 0 16,1 0-16,-1 0 0,0 0 15,1 0 1,-1 0-16,1 17 0,-1 1 16,18 0-16,-18-18 0,18 17 15,-17 1-15,-1-18 0,18 17 0,-18 1 0,18 0 16,-17-18-16,17 17 0,0 1 0</inkml:trace>
  <inkml:trace contextRef="#ctx0" brushRef="#br0" timeOffset="84105.94">1552 10813 0,'0'17'0,"0"-34"0,0 52 15,0-17-15,0-1 0,0 1 0,0-1 0,0 1 16,0 17-16,0-17 0,0 0 0,18-1 0,-18 1 0,0 17 0,0-17 15,0-1-15,0 19 0,0-19 0,0 1 0,0 0 0,0-1 0,0 1 0,0 0 0,0-1 0,0 1 16,0 0-16,0-1 0,0 36 0,0-35 0,0-1 0,0 1 0,0 0 0,0-1 0,0 1 0,0 0 16,0-1-16,0 1 0,0 17 0,0-17 0,0-1 0,0 1 0,0 0 0,0-1 15,0 1-15,0 0 0,0-1 0,0 1 0,0 0 16,0-1-16,0 1 0</inkml:trace>
  <inkml:trace contextRef="#ctx0" brushRef="#br0" timeOffset="84496.56">1341 11783 0,'-18'0'47,"18"17"-47,0 1 0,-18-18 0,18 18 0,0-1 0,-17-17 16,17 18-16,0 0 0,0-1 0,-18-17 0,18 18 0,-18 0 0,1-18 0,17 35 15,-18-35-15,18 17 0,0 1 0,-18-18 0,18 18 0,0-1 0,-17-17 0,17 18 0,-18-18 0,1 35 16,-1-17-16,18 0 0,-18-18 0,18 17 0,-17-17 0,17 18 0,-18-1 16,0 1-16,1 0 0,17-1 0,-18-17 0,0 0 15,18 18-15,0 0 0,-17-18 0,-1 17 0,0-17 16,18 18-16,-17-18 0,17 18 0,-18-18 15,18 17-15,-17-17 0,-1 0 16</inkml:trace>
  <inkml:trace contextRef="#ctx0" brushRef="#br0" timeOffset="84746.56">988 12259 0,'0'0'0,"17"0"0,1 0 0,0 0 16,-1 0-16,1 0 0,0 0 0,-1 0 15,1 0-15,0 0 0,-1 0 0,1 0 16,-1 0-16,1 0 0,-18 18 0,35-18 16,-17 0-16,17 0 0,-35 17 0,18-17 15,0 0-15,-1 0 0,1 0 0,-18 18 0,17-18 0,1 0 0,0 0 16,-1 0-16,1 0 0,0 0 0,-1 0 15,1 18-15,0-18 16,-1 0 0,1 0-1</inkml:trace>
  <inkml:trace contextRef="#ctx0" brushRef="#br0" timeOffset="85027.81">1782 12100 0,'0'18'31,"0"0"-15,-18-18-16,18 17 0,-18-17 0,18 18 15,-17-1-15,-1-17 0,18 18 0,-18-18 0,18 18 0,-17-18 16,-1 17-16,0-17 0,18 18 0,-17 0 0,-1-18 0,1 17 15,-19 1-15,19-18 0,17 18 0,-18-18 0,18 17 0,-18-17 0,1 0 16,17 18-16,-18-18 0,0 0 0,1 17 0,-1-17 0,18 18 16,-18-18-16,18 18 0,-17-18 0,-1 0 15</inkml:trace>
  <inkml:trace contextRef="#ctx0" brushRef="#br0" timeOffset="85199.69">1588 12488 0,'17'0'0,"-34"0"0,52 0 0,-18 0 0,1 0 0,0 0 0,52 0 16,-52 18-16,0-18 0,-1 0 0,1 0 0,-1 0 0,1 0 0,0 0 0,-1 0 0,1 0 0,0 0 0,-1 0 0,54 18 15,-54-1-15,1-17 0,17 0 0,-17 0 0,0 0 0,-1 0 0,1 0 0,0 0 0,-1 0 16,1 0-16,-1 0 0,1 0 0,0 0 0,-18 18 16,17-18-16</inkml:trace>
  <inkml:trace contextRef="#ctx0" brushRef="#br0" timeOffset="86178.51">1076 11412 0,'0'0'0,"0"18"31,0 0 0,0-1-15,0 1-16,0 0 16,18-18-1,-18 17-15,17-17 0,1 0 0,-18 18 16,18-18-16,-1 0 0,1 0 0,-1 0 0,1 0 0,0 0 15,-18 17-15,17-17 0,1 0 0,0 0 0,-1 0 16,1 0-16,0 0 0,-1 0 16,1 0-16,-18-17 0,17 17 0,-17-18 15,18 18-15,-18-17 0,18 17 0,-18-18 0,0 0 16,0 1-16,0-1 0,0 0 0,0 1 16,0-1-16,0 0 15,0 1-15,0-1 0,0 1 16,-18 17-16,18-18 0,0 0 0,0 1 15,-18 17-15,18-18 0,0 0 0,-17 18 0,17-17 16,0-1-16,-18 18 0,18-18 0,-17 18 0,17-17 0,0-1 16,0 0-16,-18 18 0,18-17 0,0-1 0,0 1 15,0-1-15,0 0 16,-18 18-16,1 0 31,-1 0-15,18 18-16,-18 0 0,18-1 15,-17-17-15,17 18 0,-18-1 16,18 1-16,-18-18 0,18 18 0,-17-18 0,17 17 16,-18 1-16,18 0 0,-17-18 0,17 17 0,-18-17 15,18 18-15,-18-18 0,18 18 0,-17-18 0,17 17 0,0 1 0,-18-18 16,18 18-16,0-1 0,-18-17 0,1 0 0,17 18 0,0-1 0,-18-17 0,18 18 16,-18-18-16,18 18 0,-17-1 0,-1 1 0,0-18 0,18 18 0,-17-18 15,17 17-15,-18 1 0,1-18 0,17 18 0,-18-18 16,18 17-16,-18-17 0</inkml:trace>
  <inkml:trace contextRef="#ctx0" brushRef="#br0" timeOffset="86941.75">1217 13035 0,'-18'0'47,"1"0"-31,17 18-16,-18-18 0,1 0 0,17 17 0,-18-17 16,0 0-16,1 0 0,-1 0 15,0 0-15,1 0 0,-1 0 0,0 0 0,18 18 16,-17-18-16,-1 0 0,0 0 0,18 18 0,-17-18 15,-1 0-15,1 0 0,-1 0 0,18 17 0,-18-17 0,18 18 0,-17-18 16,-1 0-16,0 18 0,1-1 0,-1-17 0,18 18 16,-18-18-16,18 18 0,-17-1 0,-1 1 0,18-1 0,-17 1 15,-1 0-15,18-1 0,0 1 0,0 0 0,-18-1 0,18 1 16,0 0-16,0-1 0,0 1 0,0-1 0,0 1 16,0 0-16,0-1 0,18-17 0,-18 18 0,18 0 15,-18-1-15,17-17 0,-17 18 0,18-18 16,-18 18-16,0-1 0,17-17 0,-17 18 0,18-18 15,-18 17-15,18-17 0,-18 18 0,17-18 16,-17 18-16,18-18 0,-18 17 0,18-17 0,-1 0 16,1 0-16,0 0 15,-18 18-15,17-18 0,1 0 16,-1 0-16,1 0 0,0 0 16,-1 0-16,1 0 0,-18-18 0,18 1 15,-1 17-15,1-18 0,0 0 16,-1 1-16,-17-1 0,18 18 15,0 0-15,-18-17 0,17 17 0</inkml:trace>
  <inkml:trace contextRef="#ctx0" brushRef="#br0" timeOffset="87301.12">1411 13194 0,'0'0'0,"0"18"31,0-1-15,0 1-16,0-1 0,0 1 0,0 0 0,0-1 0,0 1 15,0 0-15,0-1 0,-18 19 0,18-19 0,0 18 0,0-17 0,0 0 0,0-1 16,0 1-16,0 0 0,-17-18 0,17 17 0,0 1 0,0 35 0,0-36 0,-18-17 15,18 18-15,0 0 0,0-1 0,0 1 0,0 0 0,0-1 0,0 1 0,0 17 0,0-17 16,0 0-16,0-1 0,0 1 0,0-1 0,0 1 0,0 0 16,-17-18-16,17-18 47,0 0-47,0 1 15,0-1-15,0 1 0,0-1 16</inkml:trace>
  <inkml:trace contextRef="#ctx0" brushRef="#br0" timeOffset="87504.25">1341 13652 0,'17'0'16,"1"0"-16,-1 0 31,1 0-31,0 0 16,-1 0-16,1 0 0,0 0 15,-1 0-15,1 0 0,0 0 16,-1 0-16,1 0 0,0 0 16,-1 0-16,-17-17 0,18 17 15,-1 0-15,1 0 0,-18-18 0,18 18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6:42:36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10566 4322 0,'17'0'78,"1"0"-78,0 0 0,-1 0 0,1 0 0,0 0 0,-1 0 0,1 0 0,35 17 16,-36-17-16,1 0 0,0 0 0,-1 0 0,1 0 0,0 0 0,17 0 0,-18 18 0,1-18 0,17 0 0,1 17 0,105-17 15,-106 0-15,0 0 0,1 0 0,-1 18 0,18-18 0,-18 0 0,0 0 0,1 0 0,-1 0 0,18 0 0,-18 18 0,18-18 16,159 0-16,-177 0 0,18 0 0,0 0 0,-18 0 0,18 0 0,-18 0 0,18 0 0,0 0 0,-18 0 0,18 0 16,0 0-16,212 0 0,-212 0 0,-18 0 0,18 0 0,0-18 0,-18 18 0,18 0 0,0 0 0,0 0 0,-18-18 15,0 18-15,18 0 0,177-35 0,-177 35 0,-1 0 0,1-17 0,0 17 0,-17-18 0,16 18 0,-16-18 0,17 18 0,-18 0 16,18 0-16,0 0 0,-18-17 0,212-19 0,-212 36 0,18 0 0,0-17 0,0 17 0,-18-18 0,18 18 0,0 0 16,0-18-16,-18 18 0,1 0 0,17-17 0,211-18 0,-229 35 0,1 0 0,17-18 0,-36 0 0,36 18 0,-18 0 15,1-17-15,-1 17 0,0 0 0,1 0 0,-1 0 0,124-18 0,-124 0 0,-17 18 0,-1 0 0,36 0 0,-35 0 16,17-17-16,-17 17 0,-1 0 0,19 0 0,-19-18 0,1 18 0,17 0 0,-17 0 0,-1 0 0,1 0 15,0-18-15,-1 18 0</inkml:trace>
  <inkml:trace contextRef="#ctx0" brushRef="#br0" timeOffset="2458.96">2081 4621 0,'-17'0'94,"17"18"-94,-18 0 0,18-1 0,-18-17 0,18 18 15,0 0-15,-17-18 0,17 17 0,0 1 0,-18-18 0,1 35 0,17-17 16,-18-18-16,18 17 0,-18 1 0,18 0 0,-17-1 0,-1 1 0,18 17 0,-18-35 15,18 18-15,-17 0 0,17-1 0,-18 1 0,0 17 0,18-17 0,-17-1 16,-1 1-16,18 0 0,-17-1 0,-1 19 0,18-19 0,-18 1 0,18-1 0,0 1 0,-35 53 16,17-71-16,18 35 0,-17-35 0,17 18 0,-18-1 0,18 1 0,0 0 0,0-1 0,-18 1 0,18-1 0,-17 1 0,-18 53 15,35-54-15,0 1 0,-18 0 0,18-1 0,-18 18 0,1 1 0,17-19 0,0 1 0,-18 0 0,-17 70 16,35-71-16,0 1 0,-18 0 0,18-1 0,-18 1 0,18 17 0,-17-17 0,17 0 0,-18-1 0,18 1 0,0-1 0,-18 54 16,1-53-16,17-1 0,-18 1 0,18 17 0,0-17 0,0 17 0,0-17 0,-17-18 0,17 35 0,-18 0 15,0 36-15,18-53 0,0 17 0,0-18 0,-17 1 0,17 0 0,-18 17 0,18-17 0,0 17 0,0-17 0,0-1 16,0 19-16,-35 105 0,35-124 0,0 1 0,0 0 0,0 17 0,0-18 0,0 1 0,0 17 0,0-17 0,0 17 15,0-17-15,-36 141 0,36-124 0,0-17 0,0 17 0,-17 0 0,17-17 0,0-1 0,0 19 0,0-1 0,0-17 16,0-1-16,0 19 0,0 87 0,0-105 0,0-1 0,0 19 0,0-19 0,0 1 0,0 17 0,0-17 0,0-1 16,0 1-16,-18 35 0,18-18 0,0-17 0,0 88 0,0-89 0,0 19 0,0-19 0,0 1 0,0 0 0,0 17 15,0-18-15,0 1 0,0 17 0,0-17 0,0 0 0,0 105 0,0-105 0,0-1 0,0 1 0,0 17 0,0-17 0,0 0 16,0-1-16,0 18 0,0-17 0,0 0 0,0-1 0,0 89 0,0-88 0,0 17 0,0-17 0,0-1 0,0 19 16,0-19-16,0 1 0,0 0 0,0-1 0,0 19 0,0-19 0,0 18 0,0 71 0,0-88 0,0 0 0,0 17 0,0 0 15,0 0-15,0-17 0,18 0 0,-18-1 0,0 19 0,0-19 0,0 1 0,17 123 0,-17-123 0,0-1 16,18 19-16,-18-19 0,0 1 0,18 17 0,-18-17 0,0 17 0,0-17 0,0-1 0,0 19 0,35 87 0,-35-88 15,0-17-15,0 0 0,0-1 0,18 19 0,-18-19 0,0 1 0,0 17 0,17-17 0,-17-1 0,0 1 0,18 88 16,0-71-16,-18-17 0,0 17 0,0-17 0,0 17 0,17-35 0,-17 18 0,0-1 0,0 19 0,18 16 16,-18-34-16,0 0 0,17-1 0,-17 1 0,0 0 0,0-1 0,0 1 0,18 0 0,-18-1 15,0 1-15,0-1 0,0 1 0,18-18 0,-18 18 0,0-1 0,0 1 0,17 0 16,1-18-16,-18 17 0,0 1 0,0 0 0,0-1 0,18-17 16,-18 18-16,0-1 0,17-17 0,-17 18 0,0 0 0,18-18 0,-18 17 0,18-17 15,-18 18-15,0 0 0,0-1 0,17-17 0,-17 18 0,0 0 0,18-18 0,-18 17 16,18 1-16,-1-1 0,-17 1 0,0 0 0,18-18 0,-18 17 15,17-17-15,-17 18 0,18 0 0,0-18 0,-18 17 0,0 1 0,17-18 16,-17 18-16,18-18 0,-18 17 0,18-17 0,-1 0 0,-17 18 0,18 0 0,0-1 16,-1 1-16,1-18 0,17 53 0,-17-53 0,-1 0 0,-17 17 0,18-17 0,-18 18 0,18-18 15,-18 18-15,17-18 0,-17 17 0,18-17 0,35 36 0,-53-19 0,17-17 0,1 18 0,0-18 0,-1 17 16,-17 1-16,18-18 0,0 18 0,-1-18 0,1 0 0,-18 17 0,18-17 16,-18 18-16,17 0 0,1-18 0,-1 0 15,-17 17-15</inkml:trace>
  <inkml:trace contextRef="#ctx0" brushRef="#br0" timeOffset="37052.25">3281 4992 0,'17'0'47,"1"0"-32,0 0-15,-1 0 16,1 0 0,0 0-16,-1 0 0,1 0 15,0 0-15,-1 0 0,1 0 16,-18 17-16,17-17 0,1 0 0,0 0 15,-1 0-15,1 18 0,0-18 16,-1 0-16,1 0 0,0 0 0,-1 0 16,1 0-16,0 0 0,-1 0 0,1 0 0,-1 0 15,1 0-15,-18 18 0,18-18 0,-1 0 0,1 0 0,0 0 0,-1 0 16,1 0-16,0 0 0,-1 0 0,1 0 0,-1 0 16,1 0-16,0 0 0,-1 0 0,1 0 0,0 0 0,-1 0 15,1 0-15,0 0 0,-1 0 0,1 0 0,0 0 0,-1 0 0,1 17 0,-1-17 16,1 0-16,0 0 0,-1 0 0,1 0 0,0 0 0,-1 0 0,1 0 0,0 0 15,-1 0-15,1 0 0,-1 0 0,1 0 0,0 0 0,-1 0 0,1 0 16,0 0-16,-1 0 0,1 0 0,0 0 0,-1 0 16,1 0-16,-1 18 0,1-18 0,0 0 0,-1 0 15,1 0-15,0 0 0,-1 0 0,1 0 0,0 0 0,-18 18 16,17-18-16,1 0 0,0 0 0,-1 0 16,1 0-16,-1 0 0,1 0 15,0 0-15,-1 0 0,1 0 0,0 0 16,-1 0-16,1 0 0,0 0 0,-1 0 15,1 0-15,-1 0 0,1 0 0,0 0 16,-1 0-16,1 0 0,0 0 0,-1 0 16,1 0-16,-18 17 0,18-17 0,-1 0 15,1 0 1,-1 0 15,1 0 0,0 0 16,-1 0-31,1 0 0,0 0-1</inkml:trace>
  <inkml:trace contextRef="#ctx0" brushRef="#br0" timeOffset="39798.8">9560 7920 0,'18'0'93,"0"0"-77,-1 18-16,1-18 0,-18 17 16,17-17-16,1 0 0,0 0 0,-1 0 15,-17 18-15,18-18 0,0 0 0,-1 0 16,1 0-16,0 0 0,-1 0 16,1 0-16,-1 0 0,1 0 0,0 0 15,-1 0-15,1 0 0,0 0 0,-1 0 0,1 0 16,0 0-16,-1 0 0,1 0 0,0 0 0,-1 0 0,1 0 15,-1 0-15,1 0 0,0 0 0,-1 0 0,-17-18 0,18 18 16,0 0-16,-1 0 0,1 0 0,-18-17 0,18 17 0,-1 0 16,1 0-16,-1 0 0,1-18 0,0 18 15,-1 0-15,1 0 0,0 0 0,-18-18 16,17 18-16,1 0 0,0 0 16,-1 0-16,1 0 15,0 0-15,-1 0 0,1 0 16,-1 0-16,-17-17 0,18 17 0,0 0 0,-1 0 15,1 0-15,0 0 0,-1 0 0,1 0 16,0 0-16,-1 0 0,1 0 0,-18-18 0,17 18 0,1 0 16,0 0-16,-1 0 0,1 0 0,0 0 0,-1 0 15,1 0-15,0 0 0,-1 0 0,1 0 0,-1 0 16,1 0-16,0 0 0,-1 0 0,1 0 0,0 0 16,-1 0-16,1 0 0,0 0 0,-1 0 0,1 0 15,-1 0-15,1 0 0,0 0 0,-1 0 0,1 0 16,0 0-16,-1 0 0,1 0 0,0 0 15,-1 0-15,1 0 0,0 0 0,-1 0 16,1 0-16,-1 0 0,1 0 0,0 0 0,-1 0 0,1 0 16,0 0-16,-1 0 0,1 0 0,0 0 0,-1 0 0,1 0 0,-1 0 15,1 0-15,0 0 0,-1 0 0,1 0 0,0 0 0,-1 0 16,1 0-16,0 0 0,-1 0 0,1 0 0,0 0 0,-1 0 16,1 0-16,-1 0 0,1 0 0,0 0 15,-1 0-15,1 0 0,0 0 0,-1 0 16,1 0-16,0 0 0,-1 0 0,1 18 15,-1-18-15,1 0 0,0 0 0,-1 0 0,-17 17 0,18-17 0,0 0 16,-1 0-16,-17 18 0,18-18 0,0 0 0,-1 0 0,1 0 0,-18 18 0,17-18 0,1 0 16,0 0-16,-1 0 0,1 0 0,0 0 0,-1 0 0,1 0 0,0 0 15,-1 0-15,1 0 0,-1 0 0,1 0 0,0 0 0,17 0 16,-17 0 0,-1 0-16,1 0 0,0 0 0,-1 0 0,1 0 0,0 0 0,-1 0 0,1 0 0,-1 0 0,1 0 15,0 0-15,-1 0 0,1 0 0,0 0 0,-1 0 0,1 0 16,0 0-16,-1 0 0,1 0 0,-1 0 15,1 0-15,0 0 0,-1 0 0,1 0 0,0 0 16,-1 0-16,1 0 0,0 0 0,-1 0 0,1 0 16,0 0-16,-1 0 0,1 0 0,-1 0 0,-17 17 15,18-17-15,0 0 0,-1 0 0</inkml:trace>
  <inkml:trace contextRef="#ctx0" brushRef="#br0" timeOffset="71885.39">3316 9031 0,'18'0'78,"-1"0"-78,1 0 0,-18-18 0,18 18 0,-1 0 0,1 0 0,0 0 16,-1-17-16,1 17 0,17 0 0,-17 0 0,-1 0 0,1-18 0,0 18 16,-1 0-16,1 0 0,0 0 0,17-17 0,-17 17 0,-1 0 0,1 0 0,-1 0 0,1 0 15,0 0-15,-1 0 0,1 0 0,0 0 0,17 0 0,-17 0 0,-1 0 0,1-18 0,-1 18 0,19 0 16,-19 0-16,1 0 0,0 0 0,-1 0 0,1 0 0,17 0 0,-17 0 0,0 0 0,-1 0 16,1 0-16,-1 0 0,1 0 0,0 0 0,-1 0 0,36 0 0,-35 0 15,0 0-15,-1 0 0,1 0 0,-1 0 0,1 0 0,0-18 16,-1 18-16,1 0 0,0 0 15,-1 0-15,1 0 16,0 0-16,-1 0 0,1 0 16,-1 0-16,-17-17 0,18 17 0,0 0 15,-1 0-15,1 0 0,0 0 0,-1 0 16,1 0-16,0 0 0,-1 0 0,1 0 16,0 0-16,-1 0 0,1 0 15,-1 0-15,1 0 16,0 0-16,-1 0 15,1 0 1,0 0-16,-18 17 16,17-17-16,1 0 0,0 0 15,-1 0 1,1 0-16,-1 0 0,-17 18 0,18-18 16,0 0-1,-1 0-15,1 18 16,0-18-16,-18 17 0,17-17 0,1 0 15,0 0-15,-1 0 16,1 18-16,-1-18 16,1 0-16,0 0 15,-18 17-15,17-17 0,1 0 32,0 0 46</inkml:trace>
  <inkml:trace contextRef="#ctx0" brushRef="#br0" timeOffset="77364.82">3916 10001 0,'17'0'78,"1"0"-78,0 0 16,-1 0-16,1 0 0,0 0 0,-1 0 0,1 0 15,0 0-15,-1 0 0,1 0 0,0 0 0,-1 0 0,1 0 16,-1 0-16,1 0 0,0 0 0,-1 0 0,1 0 16,0 0-16,-1 0 0,1 0 0,17 0 0,-17 0 0,-1 0 15,1 0-15,0 0 0,-1 0 0,1 0 0,0 0 0,-1 0 16,1 0-16,0 0 0,-1 0 0,1 0 0,-1 0 0,1 0 15,0 0-15,-1 0 0,1 0 0,0 0 0,-1 0 0,1 0 16,0 0-16,-1 0 0,1 0 0,0 0 16,-1 0-16,1 0 0,-1 0 0,-17-17 0,18 17 15,0 0-15,-1 0 0,1 0 0,0 0 0,-18-18 0,17 18 16,1 0-16,0 0 0,-1 0 0,1 0 0,-1 0 0,1 0 16,0 0-16,-1 0 0,1 0 0,0-18 0,-1 18 0,1 0 15,0 0-15,-1 0 0,1 0 16,-1 0-16,1 0 0,0 0 0,-1 0 0,1 0 0,0 0 0,-1 0 0,1 0 15,0 0-15,-1 0 0,1 0 0,0 0 0,-1 0 0,1 0 0,-1 0 16,1 0-16,0 0 0,-1 0 0,1 0 0,0 0 0,-1 0 16,1 0-16,0 0 0,-1 0 0,1 0 0,-1 0 0,1 0 15,0 0-15,-1 0 0,1 0 0,0 0 0,-1 0 16,1 0-16,0 0 0,-1 0 0,1 0 0,-1 0 16,1 0-16,0 0 0,-1 0 0,1 0 15,0 0-15,-1 0 0,1 0 0,0 0 0,-1 0 0,1 0 16,0 0-16,-1 0 0,1 0 0,-1 0 0,1 0 0,0 0 15,-1 0-15,1 0 0,0 0 0,-1 0 0,1 0 0,0 0 0,-1 0 16,1 0-16,17 0 0,-17 0 0,-1 0 0,1 0 0,0 0 16,-1 0-16,1 18 0,0-18 0,-1 0 0,1 0 0,-1 0 15,1 0-15,0 0 0,-1 0 0,1 0 0,0 0 0,-1 0 16,1 0-16,0 0 0,-1 0 0,-17 18 0,18-18 0,0 0 0,-1 0 16,1 0-16,-1 0 0,1 0 0,0 0 0,-1 0 15,1 0-15,0 0 0,-1 0 0,1 0 0,17 0 0,-17 0 0,-1 0 0,1 0 0,0 0 0,-18 17 0,17-17 16,1 0-16,17 0 15,-17 0-15,0 0 0,-1 0 0,1 0 0,-1 0 0,1 0 0,0 0 16,-1 0-16,1 0 0,0 18 0,17-18 0,-17 0 0,-1 0 0,19 0 16,-19 0-16,1 0 0,-1 0 0,1 0 0,0 0 0,-1 0 0,1 0 15,17 0-15,-35 18 0,18-18 0,0 0 0,-1 0 0,1 0 0,-1 0 0,1 0 0,0 0 16,17 0-16,-17 0 0,-1 0 0,1 0 0,0 17 0,-1-17 0,1 0 16,17 0-16,-17 0 0,-1 18 0,1-18 0,0 0 0,-1 0 15,1 0-15,17 0 0,-17 0 0,0 0 0,-1 0 0,1 0 0,-18 17 0,17-17 16,1 0-16,17 0 0,-17 0 0,0 0 0,-1 0 0,1 0 0,0 0 15,-1 0-15,1 0 0,-1 0 0,-17 18 0,18-18 0,0 0 0,-1 0 0,1 0 16,0 0-16,-1 0 0,19 0 0,-19 0 0,18 0 0,-17 0 16,0 0-16,-18 18 0,17-18 0,36 0 0,-35 0 0,0 0 0,-1 0 15,-17 17-15,18-17 0,-1 0 0,1 0 0,0 0 0,-1 0 0,1 0 0,0 0 0,-1 0 0,1 0 16,0 0-16,-1 0 0,1 18 0,0-18 0,-1 0 0,1 0 0,-1 0 16,1 0-16,0 0 0,-1 0 0,1 0 0,0 0 0,-1 0 0,1 0 15,0 0-15,-1 0 0,-17 18 0,18-18 0,-1 0 0,1 0 0,0 0 16,-1 0-16,1 0 0,0 0 0,-1 0 0,1 0 15,0 0-15,-1 0 0,-17 17 0,18-17 0,0 0 0,-1 0 0,1 18 16,-1-18-16,1 0 0,0 0 0,-1 0 0,1 0 16,0 0-16,-1 0 0,1 0 0,0 0 0,-1 0 0,-17 18 15,18-18-15,-1 0 0,1 0 0,0 0 0,-1 0 0,1 0 0,0 0 0,-1 0 16,1 0-16,0 0 0,-1 0 0,1 0 0,-1 0 0,1 0 16,0 17-16,-1-17 0,1 0 0,0 0 0,-1 0 0,1 0 15,0 0-15,-1 0 0,1 0 0,-1 0 0,1 0 16,0 18-16,-1-18 0,1 0 0,0 0 0,-1 17 15,1-17-15,0 0 0,-1 0 0,1 0 0,0 0 0,-1 0 0,1 0 16,-1 0-16,1 0 0,0 0 0,-1 18 0,1-18 0,0 0 0,-1 0 16,1 0-16,0 0 0,-1 0 0,18 0 0,-17 0 0,0 0 0,-1 0 15,1 0-15,0 0 0,-18 18 0,17-18 0,1 0 0,17 0 0,-17 0 0,0 0 0,-1 0 0,1 0 16,-1 0-16,1 0 0,0 0 0,-1 0 0,19 0 0,-19 0 0,1 0 0,0 0 0,-1 0 16,1 0-16,-1 0 0,1 0 0,0 0 0,-1 0 0,19 0 0,-19 0 0,19 0 15,-19 0-15,1 0 0,-1 0 0,1 0 0,0 0 0,-1 0 0,19 0 0,-19 0 0,1 0 16,0 0-16,-1 0 0,1 0 0,-1 0 0,1 0 0,0 0 0,-1 0 0,19 0 15,-19 0-15,1 0 0,0 0 0,-1 0 0,19 0 0,-19 0 0,1 0 0,-1 0 16,1 0-16,0 0 0,-1 0 0,1 0 0,0 0 0,-1 0 0,1 0 0,0 0 16,-1 0-16,1 0 0,-1 0 0,1 0 0,0 0 0,-1 0 0,1 0 15,0 0-15,-1 0 0,1 0 0,0 0 0,-1 0 16,1 0-16,0 0 0,-1 0 0,1 0 0,-1 0 16,1 0-16,0 0 0,-1 0 0,1 0 0,0 0 15,-1 0-15,1 0 0,0 0 0,-1 0 0,1 0 0,-1 0 16,1 0-16,0-18 0,-1 18 0,1 0 0,0 0 0,-1 0 0,1 0 0,0 0 15,-1 0-15,1 0 0,17-18 0,-17 1 0,17 17 0,-17 0 16,-1 0-16,1 0 0,0 0 0,34 0 0,-34 0 0,0-18 0,-1 18 0,1 0 16,0 0-16,-1 0 0,1 0 0,35-17 0,-35 17 0,-1 0 0,18-18 15,-17 18-15,17 0 0,-17 0 0,0 0 0,-1 0 0,1 0 0,-18-18 0,18 18 16,-1 0-16,1 0 0,-1 0 0,1 0 0,0 0 0,-1 0 0,1 0 0,0 0 16,-1 0-16,1 0 0,0 0 0,-1-17 0,1 17 0,0 0 15,-1 0-15,1 0 0,-1 0 0,1 0 0,0 0 16,-1 0-16,1 0 0,0 0 0,-1 0 0,1 0 15,0 0-15,-1 0 0,1 0 0,-1 0 0,1 0 0,0 0 16,-1 0-16,1 0 0,0 0 0,-1 0 0,1 0 0,0 0 0,-1 0 16,1 0-16,-1 0 0,1 0 0,0 0 0,-1 0 0,1 0 0,0 0 0,17 0 15,-17 0-15,-1 0 0,1 0 0,-1 0 0,1 0 0,0 0 0,-1 0 16,1 0-16,0 0 0,-1 0 0,1 0 0,0 0 0,-1 0 0,1 0 0,0 0 16,-1 0-16,1 0 0,-1 0 0,1 0 0,0 0 0,-1 0 15,1 0-15,0 0 0,-1 0 0,1 0 0,0 0 0,-1 0 16,1 0-16,-1 0 0,1 0 0,0 0 0,-1 0 0,1 0 0,0 0 15,-1 0-15,1 0 0,0 0 0,-1 0 0,1 0 0,0 0 16,-1 0-16,1 0 0,-1 0 0,1 0 0,0 0 0,-1 0 0,1 0 16,0-18-16,-1 18 0,1 0 0,0 0 0,-1 0 15,1 0-15,-1 0 0,1 0 0,0 0 0,-1 0 0,1 0 16,0 0-16,-1 0 0,1 0 0,0 0 0,-1 0 0,1 0 0,-1 0 16,1 0-16,0 0 0,-1 0 0,19 0 0,-19 0 15,1 0-15,0 0 0,-1 0 0,1 0 0,-1 0 0,1 0 16,0 0-16,-1 0 0,1 0 0,0 0 0,-1 0 0,1 0 15,0 0-15,-1 0 0,1 0 0,0 0 0,-1 0 0,1 0 0,-1 0 16,1 0-16,0 0 0,-1 0 0,1 0 0,0 0 0,-1 0 0,1 0 16,17 0-16,-17 0 0,-1 0 0,1 0 0,0 0 0,-1 0 0,1 0 15,17 0-15,-17 0 0,0 0 0,-1 0 0,1 0 0,0 0 0,-1 0 0,1 0 0,-1 0 16,19 0-16,-19 0 0,19 0 0,-19 0 0,1 0 0,0 0 16,17-18-16,-18 18 0,1 0 0,0 0 0,-1 0 0,1 0 0,0 0 15,17 0-15,-17 0 0,-1 0 0,1-17 0,-1 17 0,1 0 16,0 0-16,-1 0 0,1-18 0,0 18 15,-1 0-15,-17-18 0,18 18 0,0 0 0,-1 0 16,1-17-16,-1 17 0,1 0 0,0 0 16,-18-18-16,17 18 0,1 0 0,0 0 0,-1 0 15,-17-17-15,18 17 0,0-18 0,-1 18 0,1 0 0,-18-18 16,18 18-16,-1 0 0,1 0 0,-18-17 0,17 17 0,1 0 16,-18-18-16,18 18 0,-1 0 0,-17-18 0,18 18 0,-18-17 15,18 17-15,-1-18 0,1 18 0,-18-18 16,18 18-16,-18-17 0,0-1 0,17 18 0,-17-18 0,18 18 15,-1 0-15,-17-17 0,0-1 0,0 1 0,18 17 16,-18-18-16,18 18 0,-18-18 0,0 1 0,17-1 16,1 18-16,-18-18 0,0 1 0,18-1 15,-18 0-15,0 1 0,17 17 0,-17-18 0,0 1 16,18-1-16,-18 0 0,18 18 0,-18-17 0,0-1 16,17 0-16,-17 1 0,0-1 15,0 0-15,0 1 0,18 17 0,-18-18 16,0 1-16,0-1 15,0 0-15,0 1 0,0-1 16,0 0-16,0 1 16,0-1-16,0 0 0,0 1 15,0-1-15,0 1 0,0-1 16,0 0-16,0 1 16,0-1-16,-18 18 0,18-18 15,-17 18-15,-1 0 0,18-17 0,-18 17 0,1-18 0,17 0 16,-18 18-16,18-17 0,-18 17 0,1-18 0,-1 18 15,18-18-15,-18 18 0,18-17 16,-17 17-16,-1 0 0,18-18 16,-17 18-16,-1 0 0,0 0 0,1-17 15,-1 17-15,0 0 0,1 0 0,-1-18 16,0 18-16,1 0 0,17-18 0,-18 18 0,1 0 0,-1 0 0,0 0 0,1-17 16,-19 17-16,19 0 0,-1-18 0,0 18 0,1 0 0,-1 0 0,0 0 0,1 0 0,-1 0 15,1-18-15,-36 18 0,17 0 0,19 0 0,-1 0 0,0 0 0,1-17 16,-1 17-16,-17 0 0,17 0 0,1-18 0,-1 18 0,0 0 0,1 0 15,-1 0-15,0 0 0,1 0 0,-1 0 0,1 0 16,-1 0-16,0 0 0,1 0 0,-1 0 0,0 0 16,1 0-16,-1 0 0,0 0 0,1 0 15,-1 0-15,1 0 0,-1 0 0,18-18 0,-18 18 0,1 0 0,-1 0 16,0 0-16,1 0 0,-1 0 0,0 0 0,1 0 0,-1 0 16,0 0-16,1 0 0,-1 0 0,1 0 0,-1 0 0,0 0 15,1 0-15,-1 0 0,0 0 0,1 0 0,-1 0 0,-17 0 0,17 0 0,1 0 16,-1 0-16,-17 0 0,17 0 0,0 0 0,1 0 0,-19 0 15,19 0-15,-1 0 0,0 0 0,1 0 0,-1 0 0,1 0 0,-1 0 0,0 0 0,1 0 0,-36 0 16,35 0-16,0 0 0,1 0 0,-1 0 0,-17 0 0,17 0 0,1 0 0,-36 0 16,35 0-16,-17 0 0,17 0 0,1 0 0,-1 0 0,0 0 0,1 0 15,-19 0-15,19 0 0,-1 0 0,0 0 0,1 0 0,-1 0 16,1 0-16,-1 0 0,0 0 0,1 0 16,-1 0-16,0 0 15,1 18-15,-1-18 16,0 0-1,1 0 1,17 18-16,-18-18 0,0 0 16,1 0-16,-1 0 15,1 0-15,-1 17 0,0-17 16,1 0-16,-1 0 0,0 0 0,18 18 16,-17-18-16,-1 0 0,0 0 0,1 0 0,17 18 15,-18-18-15,1 0 0,-1 0 0,0 0 16,18 17-16,-17-17 0,-1 18 0,0-18 0,1 0 0,-1 0 0,18 18 0,-18-18 15,1 0-15,-1 0 0,18 17 0,-18-17 0,1 0 16,17 18-16,-18-18 0,1 0 0,17 17 0,-18-17 0,0 0 16,1 18-16,-1-18 0,0 0 0,18 18 0,-17-18 0,-1 0 15,0 17-15,1-17 0,17 18 0,-18-18 0,1 18 16,-1-18-16,0 0 0,1 17 0,-1-17 0,0 18 16,1-18-16,17 18 0,-18-18 0,0 0 0,18 17 15,-17-17-15,-1 0 0,1 0 0,-1 0 16,18 18-16,-18-18 0,1 0 0,-1 0 15,18 18 1,-18-18 15,18 17-31,-17-17 16,17 18 0,-18-18-16,0 17 0,1 1 15,17 0 1,-18-18-16,18 17 0,-17-17 15,17 18-15,-18-18 0,18 18 0,0-1 16,-18-17-16,18 18 0,-17-18 16,17 18-16,0-1 15,0 1-15,0-1 0,0 1 16,0 0 0,0-1-16,0 1 15,0 0-15,0-1 0,0 1 16,0 0-16,0-1 15,17-17-15,-17 18 16,18-1-16,0-17 0,-18 18 0,0 0 16,17-18-16,1 0 0,-18 17 0,17-17 15,-17 18-15,0 0 0,18-18 0,0 17 0,-18 1 16,17-18-16,1 0 0,-18 18 0,0-1 0,18-17 0,-1 0 16,-17 18-16,18-18 0,-18 17 0,18-17 15,-18 18-15,17-18 0,-17 18 0,18-18 0,-1 0 16,-17 17-16,18-17 0,0 0 15,-1 0-15,-17 18 0,18-18 16,0 0-16,-1 0 0,1 0 16,0 18-16,-1-18 15,-17 17-15,18-17 0,-1 0 0,1 0 16,0 0-16,-18 18 0,17-18 16,1 0-16,0 0 0,-1 0 15,-17 18-15,18-18 0,0 0 0,-1 0 0,1 0 16,-1 0-16,-17 17 0,18-17 15,0 0-15,-1 0 0,1 0 16,-18 18-16,18-18 0,-1 0 0,1 0 16,-18 18-16,18-18 15,-1 0-15,1 0 0,0 0 16,-1 0-16,1 0 16,-1 0-16,1 0 15,0 0-15,-1 0 16,1 0-16,-18 17 0,18-17 0,-1 0 15,1 0-15,0 0 16,-1 0-16,1 0 16,-1 0-1,-17 18-15,18-18 0,0 0 16,-1 0-16,1 0 16,0 0-1,-1 0-15,1 0 0,0 0 16,-1 0-16,1 0 15,0 0-15,-1 0 16,-17 17-16,18-17 0,-1 0 0,1 0 0,0 0 16,-1 0-16,1 0 0,0 0 0,-18 18 0,17-18 15,1 0-15,0 0 0,-1 0 0,1 0 0,-1 0 0,1 0 16,0 0-16,-1 0 0,1 0 0,0 0 0,-1 0 16,1 0-16,0 0 0,-1 0 0,1 0 15,-1 0-15,1 0 16,0 0-16,-18 18 0,17-18 0,1 0 15,0 0-15,-1 0 0,1 0 16,0 0-16,-1 0 0,1 0 0,-18 17 16,17-17-16,1 0 0,0 0 0,-1 0 0,1 0 15,0 0-15,-1 0 0,1 0 0,0 0 0,-1 0 16,1 0-16,0 0 0,-1 0 0,1 0 16,-1 0-16,1 0 0,0 0 0,-1 0 0,1 0 15,0 0-15,-18 18 0,17-18 0,1 0 0,0 0 16,-1 0-16,1 0 0,-1 0 0,1 0 15,0 0-15,-1 0 0,1 0 16,-18 18-16,18-18 0,-1 0 16,1 0-16,0 0 0,-1 0 0,1 0 15,0 0-15,-1 0 0,1 0 16,-1 0-16,1 0 16,0 0-16,-1 0 15,1 0 1,0 0 15,-1 0-15</inkml:trace>
  <inkml:trace contextRef="#ctx0" brushRef="#br0" timeOffset="122817.19">4216 12065 0,'0'0'0,"17"0"0,1 0 15,0 0-15,-1 0 16,1 0-16,0 0 16,-1 0-16,1 0 15,-1 0-15,1 0 16,0 0-16,-1 0 15,1 0-15,0 0 0,-1 0 0,1 0 16,0 0-16,-1 0 0,1 0 0,-18-18 0,17 18 0,1 0 0,0 0 16,17 0-16,-17 0 0,-1 0 0,1 0 0,0 0 0,-18-17 0,17 17 15,19 0-15,-19 0 0,1 0 0,-1 0 0,1 0 0,0 0 0,-1 0 0,1 0 0,0 0 16,-1 0-16,1 0 0,35-18 0,-36 18 0,1 0 0,0 0 0,-1 0 0,1 0 0,0 0 0,-1 0 0,1 0 16,0 0-16,-1 0 0,1 0 0,105 0 0,-105 0 0,0 0 0,17 0 0,0 0 0,-17 0 0,17 0 0,-17 0 0,17 0 15,0 0-15,-17 0 0,17 0 0,0 0 0,124 0 0,-124 0 0,1 0 0,-1 0 0,-17 0 0,35 18 0,-18-18 0,0 0 16,18 0-16,-18 0 0,1 0 0,-1 0 0,18 17 0,211-17 0,-211 0 0,0 0 0,-17 0 0,-1 0 15,35 0-15,-34 0 0,17 0 0,-1 18 0,1-18 0,-17 0 0,299 18 0,-265-18 0,-17 0 0,-17 0 0,16 17 16,1-17-16,18 0 0,-18 0 0,-18 0 0,36 18 0,-36-18 0,36 0 0,211 0 0,-229 0 0,17 0 0,-17 18 16,0-18-16,0 0 0,17 0 0,-17 0 0,0 17 0,18-17 0,-18 0 0,0 0 0,17 18 0,230-1 0,-247-17 0,18 0 15,-18 0-15,-1 0 0,1 0 0,0 18 0,18-18 0,-36 0 0,36 0 0,-18 18 0,-1-18 0,213 17 0,-212-17 16,0 0-16,0 0 0,0 0 0,-18 0 0,18 0 0,0 18 0,0-18 0,-18 0 0,18 0 0,18 18 0,-36-18 0,194 0 16,-194 17-16,18-17 0,-17 0 0,16 0 0,1 0 0,-17 0 0,17 0 0,-18 0 0,0 0 0,0 0 0,18 0 0,-17 0 0,158 0 15,-159 0-15,18 0 0,-35 0 0,34 0 0,-16 0 0,-1 0 0,18 18 0,-35-18 0,17 0 0,0 0 0,0 0 0,142 18 16,-124-18-16,-18 0 0,-17 0 0,17 0 0,0 0 0,0 0 0,1 17 0,-1-17 0,-17 0 0,17 0 0,0 0 0,0 0 0,124 0 15,-141 0-15,17 18 0,0-18 0,1 0 0,-1 0 0,-17 0 0,17 17 0,0-17 0,0 0 0,-17 0 0,17 0 0,124 18 16,-124-18-16,1 0 0,-19 0 0,19 0 0,-19 0 0,18 0 0,1 0 0,-19 0 0,19 0 0,-1 0 0,-17 0 16,105 18-16,-88-18 0,1 0 0,-1 0 0,-17 0 0,-1 0 0,18 0 0,1 0 0,-19 0 0,1 0 0,0 0 0,17 0 15,0 0-15,124 0 0,-124 0 0,-17 0 0,0 0 0,17 0 0,0 0 0,-17 0 0,17 0 0,-17 0 0,17 0 16,-17 0-16,17 0 0,88 0 0,-87 0 0,-1 0 0,0 0 0,-17 0 0,17 0 0,-17 0 0,35 0 0,-36 0 16,1 0-16,17 0 0,0 0 0,124 0 0,-124 0 0,1 0 0,-1 0 0,0 0 0,-17 0 0,17 0 0,18 0 0,-35 0 15,17 0-15,0 0 0,-17 0 0,35 0 0,159 0 0,-177 0 0,0 0 0,-17 0 0,35 0 0,-36 0 16,19 0-16,16 0 0,-34 0 0,17 0 0,1 0 0,140 0 0,-123 0 0,-35 0 0,17 0 0,-17 0 0,17 0 15,0 0-15,-17 17 0,17-17 0,-17 0 0,17 0 0,0 0 0,0 0 0,36 0 0,-53 0 0,17 0 0,0 0 0,1 0 16,-1 0-16,0 0 0,-17 0 0,-1 0 0,1 0 0,17 0 0,-17 0 0,52 0 0,-52 0 0,17 0 0,1 0 16,-19 0-16,1-17 0,0 17 0,-1 0 0,1 0 0,-1 0 0,1 0 0,0 0 0,70 0 0,-70 0 0,-1 0 15,1 0-15,-1 0 0,1 0 0,0 0 0,17 0 0,-17 0 0,-1 0 0,1 0 0,35 0 0,-35 0 16,-1 0-16,1 0 0,-1 0 0,1 0 0,0 0 0,-1 0 0,1 0 0,0 0 0,-1 0 0,19 0 16,-19 0-16,1 0 0,-1 0 0,1 0 0,0 0 0,-1 0 0,1 0 15,0 0-15,-1 0 0,1 0 0,0 0 0,-1 0 0,1 0 0,0 0 16,-1 0-16,1 0 0,-1 0 0,-17-18 0,18 18 0,0 0 0,-1 0 15,1 0-15,0 0 0,-1 0 0,1 0 0,0 0 0,-1 0 0,1 0 16,-1 0-16,1 0 0,0 0 0,-1 0 16,1 0-16,0 0 0,-1 0 0,1 0 15,-18-18-15,18 18 0,-1 0 0,1 0 0,-1 0 16,1 0-16,0 0 0,-1 0 0,1 0 0,0 0 0,-1 0 16,1 0-16,0 0 0,-1 0 0,-17-17 0,18 17 0,-1 0 0,1 0 15,0 0-15,-1 0 0,1 0 16,0 0-16,-1 0 15,1 0 17,0 0 46,-1 0-16,-17-18-62,18 18 32,0 0-1,-1 0-16</inkml:trace>
  <inkml:trace contextRef="#ctx0" brushRef="#br0" timeOffset="125139.5">15963 12012 0,'0'18'16,"18"-18"-16,-1 0 16,1 0-1,0 17-15,-1-17 31,1 0-31,0 0 16,-1 0-16,1 18 16,0-18-16,-1 0 15,1 0-15,-18 18 0,17-18 0,1 0 16,-18 17-16,18-17 0,-1 0 0,1 0 16,0 0-16,-1 0 0,-17 18 0,18-18 15,0 0-15,-1 0 0,1 0 0,0 0 0,-1 0 0,1 18 16,-1-18-16,1 0 0,0 0 0,-1 0 0,1 0 0,0 0 15,-1 0-15,1 0 0,0 0 0,17 0 0,-18 0 0,1 0 0,0 0 0,-1 0 16,1 17-16,0-17 0,-1 0 0,1 0 0,17 0 0,-17 0 0,0 0 0,17 0 0,-18 0 0,19 0 16,-19 0-16,1 0 0,0 18 0,-1-18 0,19 0 0,-19 0 0,18 0 0,18 0 15,-35 0-15,0 0 0,-1 0 0,19 0 0,-19 0 0,18 0 0,-35 17 0,18-17 0,17 0 0,-17 0 0,17 0 0,18 18 16,-18-18-16,-17 0 0,0 0 0,-1 0 0,1 0 0,0 0 0,17 0 0,-17 0 0,17 0 0,-17 0 0,-1 0 0,54 18 16,-54-18-16,1 0 0,0 0 0,-1 0 0,1 0 0,0 0 0,-1 0 0,18 0 0,-17 0 0,17 0 0,-17 0 0,17 0 15,18 17-15,-35-17 0,0 0 0,-1 0 0,1 0 0,17 0 0,0 0 0,-17 0 0,17 0 0,-17 0 16,52 0-16,-52 0 0,0 0 0,-1 0 0,1 0 0,0 0 0,-1 0 0,1 0 0,0 0 0,-1 0 0,1 0 0,-1 0 15,36 0-15,-17 0 0,-19 0 0,1 0 0,0 0 0,-1 0 0,1 0 0,-1 0 0,1-17 16,0 17-16,70 0 0,-70 0 0,-1 0 0,1 0 0,0-18 0,-1 18 0,1 0 0,-1-18 0,19 18 0,-1 0 16,0 0-16,36-17 0,-54 17 0,1 0 0,0 0 0,-1 0 0,19 0 0,-1-18 0,-17 18 15,-1 0-15,1 0 0,0-17 0,87-1 0,-69 18 0,-19 0 0,1 0 0,0-18 0,-1 18 0,18 0 0,-17 0 0,0 0 16,-1-17-16,1 17 0,17 0 0,-17 0 0,88-36 0,-89 36 0,1-17 0,17 17 0,-17 0 0,17 0 0,-17-18 16,-1 0-16,1 18 0,0 0 0,17 0 0,-17-17 0,70-1 0,-70 1 0,-1 17 0,1-18 0,-1 18 0,19 0 15,-36-18-15,17 18 0,1 0 0,0 0 0,-1-17 0,1-1 0,52 0 0,-52 18 0,0-17 0,-1 17 0,-17-18 0,36 18 16,-19-18-16,1 18 0,0 0 0,-18-17 15,17-1-15,19 18 0,-36-17 0,35-1 0,-18 18 0,-17-18 0,18 1 0,0 17 0,-1-18 0,1 0 0,0 1 0,-1-1 16,1 18-16,-18-18 0,18 18 0,-18-17 0,0-1 0,17 0 0,1 18 16,-18-17-16,0-1 0,0 1 0,17-1 0,-17 0 0,0 1 15,0-1-15,0 0 0,0 1 0,0-1 0,0 0 16,0 1-16,0-1 0,0 1 0,0-1 0,0 0 0,-17 1 0,17-1 16,-18 18-16,18-18 0,-17-17 0,17 17 0,-18 18 0,18-17 0,-18-1 0,18 0 0,-17 18 15,17-17-15,-18-1 0,18 1 0,-18-1 0,1 0 0,-1 1 0,0-1 0,18 0 16,-17 18-16,-1-17 0,1 17 0,-19-53 0,19 53 0,-1-18 0,0 1 0,1-1 15,-1 18-15,0 0 0,1-18 0,-19-17 0,19 35 0,-1 0 0,1 0 0,17-18 0,-18 18 0,0-17 16,1 17-16,-1 0 0,0-18 0,1 18 0,-1 0 0,-52-35 0,52 35 0,-17 0 16,35-18-16,-18 18 0,0 0 0,-17-17 0,0 17 0,17-18 0,-35 18 0,36 0 0,-1 0 0,0 0 15,1-18-15,-1 18 0,0 0 0,1 0 0,-19 0 0,19 0 0,-1 0 0,-17 0 0,17 0 0,1-17 16,-1 17-16,0 0 0,-17 0 0,17 0 0,1-18 0,-1 18 0,1 0 0,-1 0 0,-35 0 0,35 0 16,1 0-16,-1 0 0,0 0 0,1 0 0,-1 0 0,1 0 0,-1 0 0,0 0 0,1 0 0,-36 0 15,35 0-15,0 0 0,1 0 0,-1 0 0,0 0 0,1 0 0,-1 0 0,1 0 0,-1 0 0,0 0 0,-35 0 16,36 0-16,-1 0 0,0 0 0,1 0 0,-1 0 0,1 0 0,-1 0 0,0 0 0,1 0 0,-72 0 15,72 0-15,-1 0 0,0 0 0,1 0 0,-1 0 0,1 0 0,-1 0 0,0 0 0,1 0 0,-54 0 16,53 0-16,1 0 0,-1 0 0,1 0 0,-1 0 0,0 0 0,1 0 0,-1 0 0,0 0 0,1 18 16,-36-18-16,35 0 0,1 0 0,-1 0 0,0 0 0,1 0 0,-1 0 0,0 0 0,1 0 0,-1 17 0,0-17 0,-17 0 15,-18 0-15,36 0 0,-19 0 0,19 18 0,-1-18 0,0 0 0,1 0 0,17 18 0,-18-18 0,0 0 16,1 0-16,-54 0 0,54 0 0,-1 17 0,0-17 0,1 0 0,-1 0 0,0 0 0,1 0 16,-1 0-16,1 18 0,-54-18 0,53 0 0,1 17 0,-1-17 0,0 18 0,1-18 0,-1 0 0,0 0 15,1 0-15,-1 0 0,1 18 0,-36-18 0,35 0 0,0 0 0,1 17 0,-19-17 0,19 0 16,-18 18-16,17-18 0,18 18 0,-53-18 0,35 0 0,1 0 0,17 17 0,-36-17 0,19 0 15,-1 0-15,18 18 0,-17-18 0,-19 0 0,36 18 0,-53-18 0,36 17 0,-1-17 0,-17 0 0,17 18 16,-17-18-16,35 17 0,-18-17 0,1 0 0,-36 18 0,35-18 0,0 0 0,1 18 16,-1-18-16,0 0 0,1 17 0,-1-17 0,18 18 0,-70 0 0,52-18 0,0 0 15,1 17-15,-1-17 0,0 0 0,18 18 0,-17-18 0,-18 18 0,17-18 0,0 0 16,1 17-16,-1-17 0,0 0 0,18 18 0,-17-18 0,-1 0 0,0 0 16,18 17-16,-17 1 0,-1-18 0,18 18 0,-18-18 15,18 17-15,0 1 0,0 0 0,-17-18 16,17 17-16,0 1 0,0 0 0,0-1 0,0 1 0,0 0 15,0-1-15,0 1 0,0-1 0,17 1 0,-17 0 0,0-1 16,18 1-16,-18 0 0,18-18 0,-18 17 0,0 1 0,17-18 0,-17 18 0,18-1 16,-18 1-16,0-1 0,18-17 0,-18 18 0,17-18 0,-17 18 15,18-1-15,0-17 0,-18 18 0,0 0 0,17-1 0,1-17 16,-18 18-16,18-18 0,-18 18 0,0-1 0,0 1 0,17-18 0,-17 18 16,18-18-16,-1 17 0,-17 1 0,18-1 0,0-17 15,-18 18-15,17-18 0,-17 18 0,18-1 0,0-17 16,-18 18-16,17-18 0,1 18 0,0-18 0,-1 0 15,-17 17-15,18-17 0,-1 0 0,-17 18 0,18-18 0,0 18 0,-1-18 16,1 0-16,-18 17 0,18-17 0,17 0 0,-35 18 0,18-18 0,-1 0 16,1 0-16,-18 17 0,18-17 0,-18 18 0,17-18 0,18 0 0,-17 18 0,0-18 15,-1 0-15,1 0 0,-18 17 0,18-17 0,-1 0 0,1 0 0,0 0 0,-18 18 0,17-18 16,-17 18-16,18-18 0,-1 0 0,1 0 0,0 0 0,-18 17 0,17-17 0,19 0 0,-19 0 16,1 18-16,0-18 0,-1 0 0,1 0 0,-1 0 0,1 0 0,0 0 0,35 18 15,-36-1-15,1-17 0,0 0 0,-1 0 0,1 0 0,-1 0 0,1 0 0,0 18 0,-1-18 16,1 0-16,0 0 0,-1 0 0,1 0 0,0 0 0,-1 0 0,1 0 0,0 0 15,-18 17-15,17-17 0,1 0 0,-1 0 0,1 0 16</inkml:trace>
  <inkml:trace contextRef="#ctx0" brushRef="#br0" timeOffset="126123.88">17286 12894 0,'0'18'78,"0"-1"-62,0 1-16,0 0 16,0-1-16,18-17 0,-18 18 15,0 0-15,0-1 0,17-17 0,-17 18 16,18-18-16,-18 17 0,0 1 0,0 0 0,18-18 0,-18 17 15,0 1-15,17-18 0,-17 18 0,0-1 0,18-17 16,-18 18-16,18-18 0,-18 18 0,0-1 0,17-17 16,-17 18-16,18-18 0,-18 17 0,17-17 15,-17 18-15,18-18 0,-18 18 32,18-18-32,-1 0 15,1 0-15,0 0 16,-1 0-1,-17-18-15,18 18 0,0 0 16,-1-18-16,1 18 0,-18-17 16,18 17-16,-1-18 0,-17 1 0,18 17 0,-1 0 15,1-18-15,-18 0 0,18 18 0,-18-17 0,17 17 16,-17-18-16,18 18 0,-18-18 0,18 18 0,-18-17 0,17-1 16,-17 0-16,18 18 0,-18-17 0,18 17 0,-18-18 0,0 1 15,0-1-15,17 18 0,-17-18 0,0 1 0,0-1 16,18 0-16,-18 1 0,0-1 0,0 0 0,0 1 15,0-1-15,17 18 0,-17-18 0,0 1 0,0-1 0,0 1 16,0-1-16,18 18 0,-18-18 0,0 1 0,0-1 0,0 0 16,0 1-16,0-1 0,0 0 0,0 1 15,0-1 1,0 1 15</inkml:trace>
  <inkml:trace contextRef="#ctx0" brushRef="#br0" timeOffset="126645.97">18115 12700 0,'18'0'0,"-1"0"78,1 0-78,0 0 16,-1 0-16,1 0 0,-18-18 0,18 18 0,-1 0 16,1 0-16,0 0 0,-1 0 15,1 0-15,-1 0 0,1 0 0,0 0 16,-1 0-16,1 0 15,0 0-15</inkml:trace>
  <inkml:trace contextRef="#ctx0" brushRef="#br0" timeOffset="127224.09">18309 12700 0,'0'18'31,"0"-1"-31,0 1 0,0 0 16,0-1-16,0 1 0,0-1 0,0 1 0,0 0 16,0-1-16,0 1 0,0 0 0,0-1 0,0 1 15,-17-18-15,17 18 0,0-1 0,-18 1 0,18 0 0,0-1 0,0 1 0,0-1 16,0 1-16,-18 0 0,18-1 0,0 1 0,0 0 0,0-1 15,0 1-15,-17-18 0,17 18 0,0-1 0,0 1 16,0-1-16,0 1 0,0 0 16,0-1-16,0 1 15,0 0-15,0-1 16,0 1 0</inkml:trace>
  <inkml:trace contextRef="#ctx0" brushRef="#br0" timeOffset="127599.09">18080 13388 0,'18'0'31,"-1"0"-31,1 0 15,-1 0-15,1 0 0,0 0 0,-1 0 16,1 0-16,0 0 0,-1 0 16,1 0-16,0 0 0,-1 0 0,1 0 15,-18-18-15,17 18 0,1 0 0,0 0 16,-18-17-16,17 17 0,1 0 16,0 0-16,-1 0 15</inkml:trace>
  <inkml:trace contextRef="#ctx0" brushRef="#br0" timeOffset="128364.72">19156 12629 0,'0'18'47,"0"0"-47,0-1 0,0 1 0,0 0 16,0-1-16,0 1 0,0 0 0,0 17 0,0-18 0,0 1 0,0 17 15,0-17-15,0 0 0,0-1 0,0 1 0,0 17 0,0-17 0,0 0 0,0-1 0,0 1 0,-18 70 16,1-70-16,17-1 0,0 1 0,0 0 0,0-1 0,-18 18 0,0 1 0,18-1 0,0 0 0,-17-17 0,-1 70 15,0-53-15,1-17 0,17 17 0,0-17 0,0 0 0,-18 17 0,0-35 0,18 17 0,0 19 0,0-19 0,-17 1 16,-1 88-16,1-88 0,17-1 0,0 1 0,-18-1 0,18 1 0,-18 0 0,18-1 0,0 1 0,-17 0 16,17-1-16,-18 19 0,18-19 0,0 1 0,0-1 0,0 1 0,-18-18 0,18 18 15,-17-1-15,17 1 0,0 0 0,-18-1 0,18 1 0,0 0 16,0-1-16,-18-17 16</inkml:trace>
  <inkml:trace contextRef="#ctx0" brushRef="#br0" timeOffset="129500.8">19526 13053 0,'-17'0'31,"17"17"16,0 1-47,0 0 16,0-1-16,0 1 0,0 0 0,0-1 16,0 1-16,0 0 0,0-1 15,0 1-15,0-1 0,0 1 16,0 0-16,0-1 0,0 1 0,17-18 15,-17 18-15,0-1 0,18-17 16,-18 18-16,0 0 0,18-18 16,-1 0-16,1 0 15,-18 17-15,17-17 0,1 0 16,-18 18-16,18-18 0,-18 17 16,17-17-16,1 0 15,0 18-15,-1-18 0,1 0 16,0 0-1,-18 18 1,17-18-16,1 0 16,-1 0 15,1 0-15,-18-18-1,18 18-15,-1 0 0,-17-18 16,18 18-1,-18-17-15,0-1 16,18 18-16,-18-17 0,17 17 16,-17-18-16,0 0 0,0 1 0,18 17 0,-18-18 15,18 18-15,-18-18 0,0 1 0,0-1 0,17 0 16,-17 1-16,0-1 0,0 1 0,18 17 16,-18-18-16,0 0 0,0 1 0,0-1 0,0 0 15,0 1-15,0-1 16,0 0-16,0 1 0,0-1 15,0 1-15,0-1 16,0 0-16,0 1 16,17-1-1,-17 0-15</inkml:trace>
  <inkml:trace contextRef="#ctx0" brushRef="#br0" timeOffset="130063.3">20585 12788 0,'0'18'31,"0"-1"-15,-18-17-16,18 18 0,0 0 0,0-1 0,0 1 0,-18 0 15,18-1-15,0 1 0,0 0 0,0-1 0,-17 1 0,17 0 0,0-1 0,0 1 16,-18 17-16,18-17 0,0-1 0,-18 1 0,18 0 0,0-1 0,0 1 0,0 0 0,-17-18 16,17 17-16,0 1 0,0-1 0,0 1 0,0 0 0,-18-18 0,18 17 0,0 1 15,0 0-15,0-1 0,0 1 16,-18-18-16,1 0 94</inkml:trace>
  <inkml:trace contextRef="#ctx0" brushRef="#br0" timeOffset="130523.22">20249 12841 0,'18'0'47,"0"0"-47,-18 18 0,17-18 0,-17 17 0,18-17 15,-18 18-15,18-18 0,-1 0 0,-17 18 0,0-1 0,18-17 0,0 18 0,-1-18 0,-17 18 16,18-18-16,-18 17 0,17-17 0,-17 18 0,18-18 0,-18 18 0,18-18 0,-18 17 0,17-17 16,1 18-16,-18-1 0,18-17 0,-18 18 0,17-18 15,-17 18-15,18-1 0,-18 1 0,18-18 0,-18 18 0,17-18 0,-17 17 0,0 1 0,18-18 0,-18 18 0,0-1 16,18-17-16,-18 18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6:48:18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5009 0,'17'0'78,"1"0"-78,0 0 15,-18 18-15,17-18 0,1 0 0,0 0 0,-1 0 0,1 0 16,-1 0-16,1 0 0,0 0 0,-18 18 0,17-18 0,19 0 16,-19 0-16,1 0 0,0 0 0,-1 0 0,-17 17 0,18-17 0,-1 0 0,1 0 15,0 0-15,-1 18 0,1-18 0,0 0 0,-1 0 0,1 0 0,0 0 0,17 18 16,-17-18-16,-1 0 0,1 0 0,-1 0 0,1 0 0,0 0 0,-1 0 16,19 0-16,-36 17 0,17-17 0,1 0 0,0 0 0,-1 0 0,1 0 0,-1 0 15,-17 18-15,18-18 0,0 0 0,-1 0 0,1 0 16,0 0-16,-1 0 15,-17 18 1,18-18 0,0 0-1,-1 0-15,1 0 16,-18 17 0,18-17 15,-1 0-16,1 0 1,-1 0-16,1 0 0,0 0 16,-1 0-16,1 0 0</inkml:trace>
  <inkml:trace contextRef="#ctx0" brushRef="#br0" timeOffset="937.81">5662 4904 0</inkml:trace>
  <inkml:trace contextRef="#ctx0" brushRef="#br0" timeOffset="2162.69">5486 5080 0,'17'0'94,"1"0"-94,0 0 0,-1 18 16,1-18-16,0 0 0,-1 0 0,1 0 15,-1 0-15,1 0 0,0 0 0,-18 17 0,35-17 16,-17 0-16,-1 0 0,1 0 0,0 0 0,-1 0 0,-17 18 0,18-18 16,-1 0-16,1 0 0,-18 18 0,18-18 0,-1 0 0,1 0 0,0 0 0,-1 0 15,-17 17-15,18-17 0,0 0 0,-1 0 0,1 0 0,0 0 16,17 0-16,-18 0 0,-17 18 0,18-18 0,0 0 0,-1 0 0,1 0 0,0 0 15,-1 0-15,1 0 0,-18 17 0,18-17 0,-1 0 0,1 18 0,-1-18 0,1 0 16,17 0-16,-17 0 0,0 0 0,-1 0 0,1 0 0,0 0 16,-18 18-16,35-18 0,-18 0 0,1 0 0,0 0 0,-1 0 15,1 0-15,17 17 0,-17-17 0,0 0 0,-1 0 16,1 0-16,0 0 0,-1 0 0,1 0 0,-1 0 16,-17 18-16,18-18 0,0 0 0,-1 0 15,1 0-15,0 0 31,-1 0-31,1 18 16,0-18-16,-1 0 16,1 0-16,-1 0 15,1 0-15,0 0 0,-1 0 0,1 0 16,0 0-16,-1 0 0,1 0 0,0 0 0,-1 0 16,1 0-16,-1 0 0,1 0 0,0 0 15,-18 17-15,17-17 0,1 0 0,0 0 0,-1 0 16,1 0-16,0 0 0,-1 0 15,1 0-15,0 0 0,-1 0 0,1 0 16,-1 0-16,1 0 0,0 0 31,-1 0-15,1 0-16,0 0 16,-1 0 30</inkml:trace>
  <inkml:trace contextRef="#ctx0" brushRef="#br0" timeOffset="21886.82">20408 5274 0,'18'0'62,"-1"0"-62,1 0 0,0 0 16,-1 0-16,1 0 0,0-18 0,-1 18 0,1 0 0,17 0 15,-17 0-15,0 0 0,-1 0 0,18-17 0,-17 17 0,0 0 0,-1 0 0,1 0 0,70-18 16,-70 18-16,17 0 0,-35-18 0,35 18 0,-17 0 0,0 0 0,-1 0 0,19 0 0,-1 0 0,-18 0 0,1-17 0,88 17 16,-71-18-16,-17 18 0,17 0 0,-17 0 0,17 0 0,0 0 0,-17 0 0,0 0 0,35 0 0,-36 0 0,1 0 0,17-17 15,124 17-15,-124 0 0,18 0 0,-35 0 0,17 0 0,0-18 0,-17 18 0,35 0 0,-18 0 0,0 0 0,-17 0 0,35 0 16,-18 0-16,142 0 0,-142 0 0,0 0 0,0 0 0,1 0 0,-1 0 0,0 0 0,0 0 0,1 0 0,-1 0 15,0 0-15,1 0 0,-19 0 0,124 0 0,-123 0 0,17 0 0,1 0 0,-1 0 0,-18 0 0,1 0 0,17 0 0,-17 0 0,17 0 16,-17 0-16,17 0 0,-17 0 0,88 0 0,-89 0 0,1 0 0,17 0 0,-17 0 0,0 0 16,-1 0-16,1 0 0,-1 0 0,1 0 0,0 0 15,-1 0-15,1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6:55:45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7108 0,'18'0'31,"-1"0"-31,1 0 0,0 0 0,-1 0 0,1 0 0,-18-17 0,18 17 16,-1 0-16,1 0 0,-1 0 0,1 0 0,0 0 0,-18-18 0,17 18 0,1 0 15,0 0-15,-1 0 0,19 0 0,-19 0 0,-17-17 0,18 17 0,-1 0 0,1 0 16,0 0-16,-1 0 0,1 0 0,0 0 0,-1 0 0,1 0 0,0 0 15,-1 0-15,1 0 0,0 0 0,-1 0 0,-17-18 0,18 18 16,-1 0-16,1 0 0,0 0 0,-1 0 0,1 0 0,0 0 16,-1 0-16,1 0 0,0 0 15</inkml:trace>
  <inkml:trace contextRef="#ctx0" brushRef="#br0" timeOffset="1181.94">8096 7056 0,'-17'0'31,"-1"0"-16,0 0-15,1 17 0,-1-17 16,0 0-16,1 0 0,17 18 0,-18-18 0,1 17 16,-1-17-16,0 0 0,1 0 15,17 18-15,-18-18 0,0 0 0,1 0 0,-1 0 16,0 0-16,18 18 0,-17-18 16,-1 0-16,0 0 0,1 0 15,-1 0-15,1 0 47,-1 0 47,0 0-63,1 0-15,34 0 46,1 0-46,0 0-16,-1 0 0,1 0 15,-1 0-15,1 0 0,0 0 0,-1 0 0,1 0 16,0 0-16,-1 0 0,1 0 0,-18-18 16,18 18-16,-1 0 0,1 0 0,0 0 15,-1 0-15,-17-18 0,18 18 0,-1 0 16,1-17-16,0 17 0,-1 0 0,1 0 16,0 0-16,-18-18 0,17 18 0,1 0 15,0 0-15,-1 0 0,1 0 0,-1 0 16,1-17-16,0 17 0,-1 0 15,1 0-15,0 0 0,-1 0 16,1 0-16,0 0 0,-1 0 16,1 0-16,-18-18 15,17 18-15,1 0 16,0 0 0,-1 0-16,1 0 15,0 0 1,-1 0 78,-17-18-79,18 18 1,0 0 15</inkml:trace>
  <inkml:trace contextRef="#ctx0" brushRef="#br0" timeOffset="3234.27">9243 7126 0,'17'0'16,"1"0"0,0 0-16,-1 0 15,1 0-15,0 0 0,-1 0 16,1 0-16,-18-18 0,18 18 0,-1 0 0,1 0 0,-18-17 0,17 17 0,1 0 15,0 0-15,-1 0 0,1 0 0,0 0 0,-1-18 0,1 18 0,0 0 16,-1 0-16,1 0 0,-1 0 0,1 0 0,0 0 0,17-17 0,-17 17 0,-1 0 16,1 0-16,0 0 0,-1 0 0,1 0 0,-1 0 0,1 0 0,17 0 0,-17 0 15,0-18-15,-1 18 0,1 0 0,0 0 0,-1 0 0,1 0 0,0 0 0,17 0 0,0 0 16,-17 0-16,-1 0 0,1 0 0,0 0 0,-1 0 0,1 0 16,0-18-16,-1 18 0,1 0 0,-1 0 0,1 0 0,0 0 15,-1 0-15,1 0 0,0 0 0,-1 0 0,1 0 16,-18-17-16,18 17 0,-1 0 15,1 0-15,0 0 16,-1 0-16,-17-18 16,18 18-16,-1 0 15,1 0-15,0 0 16,-1 0-16,1 0 16,0 0-16,-1 0 15,1 0-15,0 0 16,-1 0-16,1 0 15,-1 0 1,1 0-16,0 0 0,-1 0 16,1 0-16,0 0 15,-1 0-15,1 0 16,0 0 0,-1 0-1,1 0 1</inkml:trace>
  <inkml:trace contextRef="#ctx0" brushRef="#br0" timeOffset="4515.52">16563 7285 0,'18'0'47,"-1"0"-47,1 0 0,-1 0 16,1 0-16,0 0 0,-18-18 0,17 18 0,1 0 0,0 0 15,-1 0-15,19-17 0,-19 17 0,1 0 0,0 0 0,-1 0 0,1 0 16,17 0-16,-17 0 0,35 0 0,-18 0 0,-17 0 0,-1 0 0,1 0 0,-1 0 16,19 0-16,-19 0 0,1 0 0,53 0 0,-54 0 0,1 0 0,-1 0 0,19 0 0,-19 0 0,19 0 15,-19 0-15,1 0 0,0 0 0,-1 0 0,18 0 0,54 0 0,-72 0 0,1 0 0,17 0 0,-17 0 0,0 0 0,-1 0 16,1 0-16,-1 17 0,19-17 0,-19 0 0,1 0 0,88 0 0,-89 0 0,1 0 0,0 0 0,17 0 0,-17 0 15,17 18-15,-17-18 0,-1 0 0,1 0 0,0 0 0,34 0 0,-34 0 0,0 0 0,-1 0 16,1 0-16,0 0 0,-1 0 0,1 0 0,0 0 0,-1 0 0,1 0 0,-1 0 16,1 0-16,0 0 0,-1 0 0,1 0 0,0 0 0,-1 0 15,1 0-15,0 0 0,-1 0 0,1 0 0,-1 0 0,1 0 16,0 0-16,-1-18 0,1 18 0,0 0 0,-1 0 0,19 0 16,-19 0-16,1-17 0,-1 17 0,1-18 0,0 18 0,-1 0 0,1 0 0,0 0 15,-1 0-15,1 0 0,0-18 0,-1 18 0,1 0 0,0 0 0,-1 0 0,18 0 16,-17 0-16,-18-17 0,18 17 0,-1 0 0,1 0 0,0 0 0,-1 0 0,-17-18 15,36 18-15,-19 0 0,1-18 0,-1 18 0,1 0 0,0 0 0,-1 0 16,1 0-16,0 0 0,-18-17 0,17 17 0,1 0 0,0 0 0,-1 0 0,1 0 16,17 0-16,-17 0 0,-18-18 0,17 18 0,1 0 0,0 0 0,-1 0 0,1 0 15,0 0-15,-18-18 0,17 18 0,1 0 0,0 0 0,-18-17 16,17 17-16,1 0 0,-1 0 16,1 0 15,-18-18-31,18 18 15,-1 0-15,1 0 16,0 0-16,-1 0 16,1 0 15</inkml:trace>
  <inkml:trace contextRef="#ctx0" brushRef="#br0" timeOffset="6072.46">15081 4198 0,'18'0'47,"0"0"-47,-1 0 15,1 0-15,-1 0 0,1 0 0,0 0 0,-1 0 0,19 18 16,-19-18-16,1 0 0,0 0 0,-1 0 0,1 0 0,-1 0 0,1 0 0,0 0 0,-1 0 0,54 17 15,-53-17-15,17 0 0,-17 0 0,-1 0 0,1 0 0,17 0 0,-17 0 0,17 0 0,-17 0 0,17 0 0,18 0 16,-36 0-16,1 0 0,17 0 0,-17 0 0,17 0 0,1 0 0,-1 0 0,-18 0 0,1 0 0,0 0 0,123 0 16,-124 0-16,1 0 0,35 0 0,-35 0 0,17 0 0,-17 0 0,-1 0 0,19 0 0,-1 0 0,0 0 15,18 0-15,-35 0 0,17 0 0,-17 0 0,-1 0 0,18 0 0,-17 0 0,0 0 0,-1 0 0,19 0 0,-19 0 0,1 0 0,17 0 0,53 0 16,-52 0-16,-19 0 0,19 0 0,-19 0 0,19 0 0,-19 0 0,18 0 0,-17 0 16,17 0-16,18 0 0,-35 0 0,17 0 0,-17 0 0,-1 0 0,1 0 0,0 0 0,-1 0 15,1 0-15,0 0 0,-1 0 0,1 0 0,0 0 0,-1 0 0,1 0 0,-1 0 16,1 0-16,0 0 0,-1 0 0</inkml:trace>
  <inkml:trace contextRef="#ctx0" brushRef="#br0" timeOffset="8500.79">2663 4145 0,'0'0'0,"-17"0"0,-1 0 16,1 0-1,34 0 64,1 0-64,-1 0-15,1 0 0,0 0 0,-1 0 16,1 0-16,0 0 0,-1 0 0,1-17 0,0 17 0,-1 0 0,1 0 0,-18-18 15,18 18-15,-1 0 0,1 0 0,-1 0 0,1 0 0,17 0 0,-17 0 0,0 0 0,-1 0 0,1 0 16,0 0-16,-1 0 0,1 0 0,17 0 0,-17 0 0,17 0 0,18 0 0,-35 0 0,-1 0 0,18 0 16,-17 0-16,-18 18 0,35-18 0,-17 0 0,0 0 0,35 0 0,-36 0 0,1 0 15,-1 0-15,1 0 0,0 0 0,-1 0 0,1 0 0,0 0 0,-1 0 0,1 0 16,0 0-16,-1 0 0,1 0 0,0 0 0,-1 0 16,1 0-16,-1 0 0,1 0 15,0 0 1,-1 0 15,1 0-15,0 0-1,-18-18-15,17 18 0,1 0 0,0 0 16,-1 0-16,1 0 16,-1 0-16,1 0 0,0 0 15,-1 0-15,1 0 0,0 0 16,-1 0-16,1 0 15,0 0-15,-1 0 16,1 0-16,0 0 0,-1 0 16,1 0-16,-1 0 0,1 0 0,0 0 0,-1 0 15,1 0-15,0 0 0,-1 0 0,-17 18 0,18-18 0,0 0 0,-1 0 0,1 0 16,-1 0-16,1 0 0,0 0 0,-1 17 0,1-17 16,0 0-16,-1 0 0,1 18 0,0-18 0,-1 0 15,1 0-15,-1 0 0,-17 17 0,18-17 16,0 0-1,-1 0 95,1 0-110,-18 18 0,18-18 15,-18 18 1,17-18-16</inkml:trace>
  <inkml:trace contextRef="#ctx0" brushRef="#br0" timeOffset="12490.59">4745 8696 0,'18'0'16,"-1"18"-16,1-18 15,-1 0 1,1 0-1,0 0-15,-1 0 0,-17 17 0,18-17 16,0 0-16,-1 0 0,1 0 16,0 0-16,-1 0 0,1 0 0,-1 0 15,1 0-15,0 0 0,-1 0 0,1 0 0,0 0 16,-1 0-16,1 0 0,0 0 0,-1 0 16,1 0-16,-1 0 0,1 0 0,0 0 0,-1 0 0,1 0 15,0 0-15,-1 0 0,1 0 0,0 0 0,-1 0 16,1 0-16,0 0 0,-1 0 0,1 0 0,-1 0 0,1 0 15,0 0-15,-1 0 0,1 0 0,0 0 0,-1 0 0,1 0 0,17 0 16,-17 0-16,-1 0 0,1 0 0,0 0 0,-1 0 0,1 0 0,0 0 0,-1 0 16,19 0-16,-19 0 0,1 0 0,17 0 0,-17 0 0,-1 0 0,1 0 0,0 0 15,35 0-15,-36 0 0,1 0 0,17 0 0,-17 0 0,17 0 16,-17 0-16,17 0 0,-17 0 0,-1 0 0,1 0 0,0 18 0,-1-18 0,1 0 16,-1 0-16,1 0 0,17 0 0,-17 0 0,17 0 0,-17 0 15,0 0-15,-1 0 0,1 0 0,-1 0 0,1 0 0,0 0 0,-1 0 16,1 0-16,0 0 0,-1 0 0,1 0 0,0 0 15,-1 0-15,1 0 0,0 0 16,-1 0-16,1 0 16,-1 0-16,1 0 0,0 0 15,-1 0-15,1 0 0,0 0 16,-1 0-16,1 0 0,0 0 16,-1 0-1,1 0-15,-1 0 0,-17 18 0,18-18 0,0 0 16,-1 0-16,1 0 15,0 0 1,-1 0 0,1 0-16,0 0 15,-1 0 1,1 0-16,-1 0 0,1 0 31,0 0-31,-1 0 16,1 0-16,0 0 15,-1 0-15,-17 17 0,18-17 16,0 0-16,-1 0 16,1 0-16,0 0 15,-1 0-15,1 0 16,-1 0-16,1 0 16,0 0-16,-1 0 15,1 0 1,0 0-16,-1 0 15,1 0-15,0 0 0,-18 18 16,17-18-16,1 0 0,-1 0 16,1 0-16,-18 17 15,18-17-15,-1 0 16,1 0-16,0 0 16,-1 0-16,1 0 15,0 0-15,-1 0 0,1 0 16,-1 0-16,1 0 0,0 0 15,-1 0-15,1 0 16,0 0-16,-1 0 0,-17 18 16,18-18-16,0 0 15,-1 0-15,1 0 16,0 0-16,-1 0 16,1 0-16,-1 0 0,-17 18 15,18-18-15,0 0 16,-1 0-16,1 0 0,0 0 15,-1 0 1,1 0-16,0 0 0,-18 17 16,17-17-16,1 0 0,-1 0 15,1 0-15,0 0 0,-1 0 16,1 0-16,0 0 0,-1 0 0,1 0 16,0 0-16,-1 0 0,-17 18 15,18-18-15,-1 0 0,1 0 16,0 0-16,-1 0 0,1 0 15,0 0-15,-1 0 0,1 0 16,0 0-16,-1 0 0,1 0 16,-1 0-16,1 0 0,0 0 15,-1 0-15,1 0 0,0 0 16,-18 18-16,17-18 0,1 0 0,0 0 16,-1 0-16,1 0 0,0 0 15,-1 0-15,1 0 0,-1 0 0,1 0 16,0 0-16,-1 0 0,-17 17 0,18-17 0,0 0 0,-1 0 15,1 0-15,0 0 0,-1 0 0,1 0 0,-1 0 16,1 0-16,0 0 0,-1 0 0,1 0 16,0 0-16,-1 0 0,1 0 0,0 0 0,-1 0 15,1 0-15,-18 18 0,18-18 0,-1 0 0,1 0 0,-1 0 16,1 0-16,0 0 0,-1 0 0,-17 18 0,18-18 0,0 0 16,-1 0-16,1 0 0,0 0 0,-1 0 0,1 0 0,-1 0 15,1 0-15,0 0 0,-1 0 0,1 0 0,0 17 16,-1-17-16,1 0 0,0 0 0,-1 0 15,1 0-15,-1 0 0,1 0 0,0 0 0,-1 0 16,1 0-16,0 0 0,-1 0 0,-17 18 0,18-18 16,0 0-16,-1 0 0,1 0 0,-1 0 15,1 0-15,0 0 0,-1 0 0,1 0 16,0 0-16,-18 17 0,17-17 0,1 0 0,0 0 16,-1 0-16,1 0 0,-18 18 0,18-18 0,-1 0 0,1 0 15,-1 0-15,1 0 0,0 0 0,-1 0 16,1 0-16,0 0 0,-1 0 0,1 0 0,0 0 15,-1 0-15,1 0 0,-1 0 0,1 0 0,0 0 0,-1 0 16,19 0-16,-19 0 0,1 0 0,0 0 0,-1 0 0,1 0 16,0 0-16,-1 0 0,1 0 0,-1 0 0,1 0 0,0 0 15,-1 0-15,1 0 0,0 0 0,-1 0 0,1 0 16,0 0-16,-1-18 0,1 18 0,-1 0 0,1 0 0,0 0 16,-1 0-16,1 0 0,0 0 0,-1 0 0,1 0 0,0 0 15,-1 0-15,1 0 0,-1 0 0,1 0 0,0 0 0,-1 0 0,1 0 16,0 0-16,-1 0 0,1 0 0,0 0 0,-1 0 0,1 0 0,-1 0 15,1 0-15,0 0 0,-1 0 0,1 0 0,0 0 0,-1 0 16,1 0-16,0 0 0,-1 0 0,1 0 0,0 0 0,-1 0 16,1 0-16,-1 0 0,1 0 0,0 0 0,-1 0 0,1 0 15,0 0-15,-1 0 0,1 0 0,0 0 0,-1 0 0,1 0 16,-1 0-16,1 0 0,0 0 0,-1 0 0,1 0 0,0 0 0,-1 0 16,1 0-16,0 0 0,-1 0 0,1 0 0,0 0 0,-1 0 15,1 0-15,-1 0 0,1 0 0,0 0 0,-1 0 0,1 0 0,0 0 16,-1 0-16,1 0 0,0 0 0,-1 0 0,1 0 0,-1 0 0,1 0 0,0 0 15,-1 0-15,1 0 0,0 0 0,-1 0 0,1 0 0,0 0 0,-18-17 0,17 17 0,1 0 16,17 0-16,-17 0 0,-1 0 0,1 0 0,0 0 0,-1 0 0,1 0 16,0 0-16,17 0 0,-18 0 0,1 0 0,0 0 0,-1 0 0,1 0 0,0 0 15,-1 0-15,1 0 0,0 0 0,-1 0 0,1 0 0,0 0 0,-1 0 0,1 0 16,-1 0-16,1 0 0,17 0 0,-17 0 0,17 0 0,-17-18 16,0 18-16,-1 0 0,1 0 0,-1 0 0,1 0 0,0 0 0,-1 0 15,1 0-15,0 0 0,-1 0 0,1 0 0,0 0 0,-1 0 0,1 0 16,0 0-16,-1 0 0,1 0 0,-1 0 0,1 0 0,0 0 15,-1 0-15,1 0 0,0 0 0,-1 0 0,1 0 0,0 0 0,-1 0 16,1 0-16,-1 0 0,1 0 0,0 0 0,-1 0 0,1 0 16,0 0-16,-1 0 0,1 0 0,0 0 15,-1 0-15,1 0 0,-1 0 0,1 0 16,0 0-16,-1 0 0,1 0 0,0 0 16,-1 0-16,1 0 0,-18-17 0,18 17 0,-1 0 15,1 0-15,-1-18 0,1 18 0,0 0 0,-1 0 16,1 0-16,0 0 0,-1 0 0,1 0 0,0 0 15,-1 0-15,1 0 0,0 0 0,-1-18 0,1 18 0,-1 0 16,1 0-16,0 0 0,-1 0 0,1 0 0,0 0 16,-1 0-16,1 0 0,0 0 0,-1 0 0,1 0 15,-1 0-15,1-17 0,0 17 0,-1 0 0,1 0 0,0 0 0,-1 0 16,1 0-16,0 0 0,-1 0 0,1 0 0,0 0 0,-1 0 0,1 0 0,-1 0 16,1 0-16,0 0 0,17 0 0,-17 0 0,-1 0 0,1 0 0,0 0 15,-1 0-15,1 0 0,-1 0 0,19 0 0,-1 0 0,-17 0 0,17 0 16,-17 0-16,-1 0 0,18 0 0,-17 0 0,35 0 0,-35-18 0,17 18 0,-17 0 15,-1 0-15,1 0 0,-1 0 0,1 0 0,0 0 0,35 0 0,-36 0 0,1 0 16,0 0-16,-1 0 0,1 0 0,0 0 0,-1 0 0,1 0 0,-1 0 0,1 0 0,0 0 16,-1 0-16,1 0 0,0 0 0,-18 18 0,17-18 0,1 0 0,0 0 15,-1 0-15,1 0 0,-1 0 0,1 0 16,0 0-16,-1 0 0,1 0 16,-18-18-16,18 18 0,-1 0 0,1 0 15,0-18-15,-1 18 0,1 0 16,-18-17-16,18 17 15,-1 0-15,1 0 32</inkml:trace>
  <inkml:trace contextRef="#ctx0" brushRef="#br0" timeOffset="30712.15">3881 9913 0,'17'0'62,"1"0"-46,-1 0-16,1 0 16,0 0-16,-1 0 0,1 0 15,0 0-15,-1 0 0,1 0 0,0 0 16,-1 0-16,1 0 0,0 0 0,-18-18 0,17 18 15,1 0-15,-1 0 0,1 0 0,0 0 0,-1 0 0,1-17 0,0 17 16,-1 0-16,1 0 0,17 0 0,-17 0 0,-1 0 16,1 0-16,0 0 0,-1 0 0,1 0 0,0 0 0,-1 0 0,1 0 0,0 0 15,-1 0-15,1 0 0,-1 0 0,1 0 0,0 0 0,-1 0 16,1 0-16,0 0 0,-1 0 0,1 0 0,0 0 16,-1 0-16,1 0 0,0 0 15,-18 17-15,17-17 0,1 0 0,-1 0 0,1 0 16,0 0-16,-1 0 15,1 0-15,0 0 16,-1 0-16</inkml:trace>
  <inkml:trace contextRef="#ctx0" brushRef="#br0" timeOffset="31672.29">3810 12206 0,'18'0'16,"-18"-18"-16,17 18 16,1 0-1,0 0-15,-1 0 0,1 0 16,-1 0-16,1 0 0,-18-17 15,18 17-15,-1 0 0,1 0 0,0 0 0,-1 0 16,1 0-16,0 0 0,-1 0 0,1 0 0,0 0 16,-1 0-16,1 0 0,-1 0 0,1 0 0,0 0 15,17 0-15,-17 0 0,-1 0 0,1 0 0,0 0 16,-1 0-16,1 0 0,-1 0 0,1 0 0,0 0 0,-1 0 16,1 0-16,0 0 0,-1 0 0,1 0 0,0 0 0,-1 0 0,1 0 15,-1 0-15,1 0 0,17 0 0,-17 0 0,0 17 0,-1-17 0,1 0 16,0 0-16,-1 0 0,1 0 0,35 18 0,-36-18 0,1 0 0,-18 18 0,18-18 15,-1 0-15,1 0 0,0 0 0,-1 0 0,1 0 0,17 17 0,-17-17 0,-1 0 0,19 0 0,-19 0 16,1 0-16,0 0 0,-18 18 0,17-18 0,1 0 0,17 18 0,-17-18 0,-1 0 0,1 0 0,0 0 16,-1 0-16,1 0 0,0 0 0,-1 0 0,-17 17 0,53-17 0,-35 0 0,0 0 15,-1 0-15,1 0 0,-1 0 0,-17 18 0,18-18 0,0 0 0,-1 0 16,1 0-16,0 0 16,-1 0-16,-17 18 15,18-18 1,0 0-1,-18 17 1,17-17 15,1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5:18:23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5644 0,'18'0'46,"-1"0"-30,1 0 0,0 0-1,-1 0 1,1 0-16,-1 0 16,1 0-1,0 0-15,-1 0 16,1 0-16,-18-17 0,18 17 0,-1-18 0,1 18 15,-18-17-15,18 17 0,-1-18 0,1 18 16,-18-18-16,17 18 0,1-17 0,0 17 16,-18-18-16,17 18 0,-17-18 0,18 18 0,0 0 15,-18-17-15,17-1 0,1 18 16,0 0 46,-1 0-46,-17 18-16,0-1 0,18-17 0,-18 18 16,0 0-16,18-18 0,-18 17 15,17 1-15,1-18 0,-18 18 16,17-18-16,-17 17 16,18-17-16,0 0 31,-18 18-31,17-18 15,1 0-15,0 0 16,-1 0 0,1 0-16,0 0 0,-1 0 0,1-18 15,-1 18-15,1 0 0,0 0 16,-1 0-16,1-17 16,0 17-16,-1 0 0,1 0 15,0 0 1,-1 0-1,1 0 1,-18 17-16,0 1 16,18-18-16,-18 17 0,17-17 0,1 0 15,-18 18-15,17-18 16,-17 18-16,18-18 0,0 0 16,-1 0-1,1 0 1,0 0-1,-1 0 1,1 0 0,0 0-1,-1 0 1,1 0 0,-1 0-16,1 0 0,0 0 15,-1 0 1,1 0-16,0 0 15,-1 0-15,1 0 16,0 0 0,-1 0-16,1 0 15,-1 0 1,1 0 15,0 0-15</inkml:trace>
  <inkml:trace contextRef="#ctx0" brushRef="#br0" timeOffset="12511.01">3298 6597 0,'18'0'62,"0"0"-46,-1 0-16,1 0 15,0 0-15,-1 0 16,1 0-16,0 0 0,-1 0 16,1 0-16,-1 0 0,1 0 15,0 0-15,-1 0 0,1 0 16,0 0-16,-1 0 0,1 0 16,-18 18-16,35-18 0,-17 0 0,0 0 0,-1 0 15,1 0-15,-1 0 0,1 0 0,0 0 0,-1 0 0,1 0 16,0 0-16,-1 0 0,1 0 0,0 0 0,-1 0 0,-17 17 0,18-17 0,-1 0 0,1 0 15,0 0-15,-1 0 0,1 0 0,0 0 0,-1 0 0,1 0 0,0 0 0,-1 0 16,-17 18-16,18-18 0,0 0 0,-1 0 0,1 0 0,17 0 0,-17 0 0,-1 0 0,1 0 16,0 0-16,-1 0 0,-17 18 0,18-18 0,0 0 0,-1 0 0,1 0 0,-1 0 0,1 0 0,0 0 15,-1 0-15,1 0 0,0 0 0,-1 0 0,1 0 0,35 17 0,-36-17 0,1 0 16,0 0-16,-1 0 0,1 0 0,0 0 0,-1 0 0,1 0 0,0 0 0,17 0 0,-17 0 16,-1 0-16,1 0 0,-18 18 0,17-18 0,1 0 0,17 0 0,-17 0 0,17 0 0,-17 17 15,0-17-15,-1 0 0,1 0 0,-1 0 0,1 0 0,0 0 0,-1 0 0,1 0 0,17 0 16,-17 18-16,17-18 0,-17 0 0,-1 0 0,1 0 0,0 0 0,-1 0 0,1 0 0,17 0 15,-17 0-15,0 0 0,-1 0 0,1 0 0,0 18 0,-1-18 0,1 0 0,-1 0 0,1 0 16,17 0-16,-17 0 0,0 0 0,-1 0 0,1 0 0,0 0 0,-1 0 0,-17 17 0,18-17 0,17 0 16,-17 0-16,17 0 0,-17 0 0,-1 0 0,1 18 0,0-18 0,-1 0 15,1 0-15,-1 0 0,1 0 0,0 0 0,-1 0 0,1 0 0,0 0 16,35 0-16,-36 0 0,1 0 0,0 0 0,-1 0 0,1 18 0,-1-18 16,1 0-16,17 0 0,-17 0 0,0 0 0,-1 0 0,1 0 0,0 0 15,-1 0-15,1 0 0,17 0 0,-17 0 0,-1 0 0,1 0 0,0 17 0,-1-17 16,1 0-16,0 0 0,-1 0 0,1 0 0,-1 0 0,1 0 0,0 18 0,-1-18 15,1 0-15,0 0 0,17 0 0,-17 0 0,-1 0 0,1 0 16,0 0-16,-1 0 0,1 0 0,17 0 0,-17 0 0,-1 0 16,1 0-16,0 0 0,-1 0 0,1 0 0,0 0 0,-1 0 0,1 0 15,-1 0-15,1 0 0,0 0 0,-1 0 0,1 0 0,0 0 0,-1 0 16,1 18-16,0-18 0,-1 0 0,1 0 0,17 0 0,-17 0 16,-1 0-16,1 0 0,0 0 0,-1 0 0,1 0 0,0 0 0,-1 0 15,1 0-15,0 0 0,-1 0 0,1 0 0,-1 0 0,19 0 16,-19 0-16,1 0 0,0 0 0,-1 0 0,1 0 0,0 0 0,-1 0 15,1 0-15,-1 0 0,1 0 0,17 0 0,-17 0 0,0 0 16,-1 0-16,1 0 0,0 0 0,-18 17 0,17-17 0,1 0 0,-1 0 0,1 0 16,0 0-16,-1 0 0,1 0 0,0 0 0,-1 0 0,1 0 0,0 0 0,17 0 15,-17 0-15,-1 0 0,1 0 0,-1 0 0,1 0 0,0 0 16,17 0-16,-17 0 0,-1 0 0,1 0 0,0 0 0,-1 0 0,1 0 16,-1 0-16,1 0 0,0 0 0,-1 0 0,1 0 0,0 0 0,-1 0 15,1 0-15,0 0 0,-1 0 0,1 0 0,-1 0 0,1 0 0,17 0 16,-17 0-16,0 0 0,-1 0 0,1 0 0,0 0 0,-1 0 0,1 0 15,-1 0-15,1 0 0,0 0 0,-1 0 0,1 0 0,0 0 0,-1 0 16,1 0-16,0 0 0,-1 0 0,1 0 0,0 0 0,-1 0 0,1 0 0,-1 0 0,1 0 16,0 0-16,-1 0 0,1 0 0,0 0 0,-1 0 0,1 0 0,0-17 15,-1 17-15,1 0 0,-1 0 0,1 0 0,0 0 0,-1 0 0,1 0 16,0 0-16,-1 0 0,1 0 0,0 0 0,-1 0 0,1 0 0,0 0 16,-1 0-16,1 0 0,-1 0 0,1 0 0,0 0 0,-1 0 15,1 0-15,0 0 0,-1 0 0,-17-18 0,18 18 0,0 0 0,-1 0 16,1 0-16,-1 0 0,1 0 0,0 0 0,-1 0 0,1 0 15,0 0-15,-1 0 0,1 0 0,0 0 0,-18-18 0,17 18 16,1 0-16,-1 0 0,1 0 0,0 0 0,-1 0 16,1 0-16,0 0 0,-1 0 0,1 0 0,0 0 15,-1 0-15,1 0 0,-1 0 0,1 0 0,0 0 0,-1 0 16,1 0-16,0 0 0,-1 0 0,1 0 0,0 0 16,-1 0-16,1 0 0,0 0 0,-1 0 15,1-17-15,-1 17 0,1 0 0,0 0 0,-1 0 16,1 0-16,0 0 0,-1 0 0,1 0 0,0 0 15,-1 0-15,1 0 0,-1 0 0,1 0 16,0 0-16,-1 0 0,1 0 0,0-18 0,-1 18 16,1 0-16,0 0 0,-1 0 0,1 0 0,0 0 15,-1 0-15,1 0 0,-1 0 0,1 0 16,0-18-16,-1 18 0,1 0 16,0 0-16,-18-17 0,17 17 0,1 0 15,0 0-15,-1 0 0,1 0 0,-1 0 16,1 0-16,0 0 0,-1 0 15,1 0-15,-18-18 0,18 18 0,-1 0 16,1 0-16,0 0 0,-1 0 16,1 0-16,-1 0 0,1 0 15,0 0-15,-1 0 0,1 0 16,0 0-16,-1 0 16,1 0-16,0 0 15,-1 0-15,-17-18 16,18 18-16,-1 0 0,1 0 15,0 0 1,-1 0 0,1 0-1,0 0 1,-1 0 0</inkml:trace>
  <inkml:trace contextRef="#ctx0" brushRef="#br0" timeOffset="15605.15">10760 6544 0,'0'18'0,"17"-18"15,1 0 1,-18 17-16,18-17 0,-1 0 16,1 0-1,0 0-15,-1 0 16,-17 18 0,18-18-16,-1 0 0,1 0 15,0 0 1,-1 0-16,1 0 15,0 0-15,-18-18 0,17 18 0,1 0 16,0 0-16,-18-17 0,17 17 0,-17-18 0,18 18 0,-1 0 16,1-18-16,0 18 0,-18-17 0,17 17 0,1 0 0,0-18 15,-18 0-15,17 18 0,-17-17 0,18 17 0,0 0 0,-18-18 0,17 18 16,-17-17-16,18-1 0,0 0 0,-1 18 0,-17-17 0,18-1 16,-18 0-16,17 18 0,-17-17 0,0-1 15,18 0-15,0 18 16,-18-17-16,0-1 0,0 1 15,0-1 1,0 0-16,0 1 0,0-1 16,0 0-16,0 1 0,0-1 0,0 0 15,-18 1-15,18-1 0,0 0 0,0 1 16,0-1-16,-18 18 0,18-17 0,0-1 0,0 0 0,-17 1 16,17-1-16,0 0 0,-18 18 0,18-17 0,-17 17 0,17-18 15,-18 18-15,18-18 0,0 1 0,-18 17 0,18-18 0,-17 18 16,-1-17-16,0 17 0,18-18 0,-17 18 15,-1 0-15,0-18 0,1 18 0,17-17 0,-18 17 16,0 0-16,1 0 0,-1 0 0,18-18 16,-17 18-16,-1 0 0,0 0 0,1 0 15,-1 0-15,0 0 0,1 0 0,17-18 16,-18 18-16,0 0 0,1 0 0,-1 0 16,1 0-16,-1 0 0,0 0 0,1 0 15,-1 0-15,0 0 0,1 0 0,-1 0 16,0 0-16,1 0 0,-1 0 0,1 0 15,-1 0-15,0 0 0,1 0 16,-1 0-16,0 0 16,1 0-16,-1 0 15,0 0-15,1 0 0,-1 0 16,1 0-16,-1 0 16,0 0-16,18 18 0,-17-18 0,-1 0 0,0 0 15,1 0-15,17 18 0,-18-18 0,18 17 0,-18-17 0,1 0 16,-1 0-16,0 18 0,1-18 0,-1 18 0,1-18 15,-1 0-15,18 17 0,-18-17 0,1 0 0,17 18 16,-18-18-16,0 0 0,18 17 0,-17-17 0,17 18 16,-18-18-16,0 18 0,1-18 0,17 17 15,-18-17-15,18 18 0,-17-18 0,17 18 16,0-1-16,-18-17 0,0 0 16,18 18-16,0 0 0,0-1 0,-17-17 0,17 18 15,0-1-15,0 1 0,0 0 16,0-1-16,0 1 0,-18-18 0,18 18 0,0-1 15,0 1-15,0 0 0,0-1 16,0 1-16,0 0 0,0-1 16,0 1-16,18-18 0,-18 17 0,0 1 15,17-18-15,1 0 0,-18 18 0,0-1 0,18-17 0,-18 18 16,17-18-16,1 0 0,-18 18 0,17-18 0,1 0 16,-18 17-16,18-17 0,-1 0 0,1 0 0,-18 18 0,18-18 15,-18 18-15,17-18 0,1 0 0,0 0 0,-1 0 0,-17 17 0,18-17 16,-1 0-16,1 0 0,0 0 0,-18 18 0,17-18 0,1 0 15,0 0-15,-1 17 0,1-17 0,-18 18 0,18-18 0,17 0 16,-17 0-16,-1 0 0,1 0 0,-1 18 0,1-18 0,0 0 16,-1 0-16,1 0 0,0 0 0,-1 0 0,1 0 0,0 0 0,-1 0 15,1 0-15,-1 0 0,1 0 0,0 0 0,-1 0 16,1 0-16,0 0 0,-1 0 0,1 0 16,0 0-16,-1 0 15,1 0-15,-1 0 0,1 0 16,0 0-1,-1 0-15,1 0 16,0 0-16,-1 0 16,1 0-16,0 0 0,-1 0 15,1 0-15,-1 0 0,1 0 16</inkml:trace>
  <inkml:trace contextRef="#ctx0" brushRef="#br0" timeOffset="52188.53">12277 6562 0,'17'0'125,"1"0"-109,0 0-16,17 0 31,-18 0-31,1 0 0,0 0 16,-1 0-16,1 0 0,0-18 0,-1 18 15,1 0-15,0 0 16,-1 0-16,1 0 15,0 0-15,-1 0 16,1 0-16,-1 0 0,1 0 0,0 0 16,-1 0-16,1 0 0,0 0 0,-1 0 15,1 0-15,0 0 0,-1 0 16,1 0-16,-1-18 0,1 18 16,0 0-16,-1 0 15,1 0-15,0 0 31,-1 0-31,1 0 16,0 0 0,-1 0-1,1 0 1,0 0 0,-1 0-16,1 0 15,-18-17-15,17 17 0,1 0 0,0 0 16,-1 0-16,-17-18 0,18 18 0,0 0 0,-18-18 15,17 18-15,1 0 0,0 0 0,-1 0 0,1 0 16,-18-17-16,17 17 0,1 0 0,0 0 16,-1 0-16,1 0 15,0 0 1,-18 17 0,0 1-16,17-18 15,-17 18-15,0-1 16,0 1-16,18-18 0,-18 18 31,18-18-31,-1 0 16,1 0 15,-1 0-15,1 0-16,0 0 15,-1 0 1,1 0-1,0 0 1,-1 0 0,1 0-1,0 0 1,-1 0 0,1 0-16,-18 17 0,17-17 15,1 0-15,0 0 0,-18 18 0,17-18 16,1 0-16,0 0 0,-1 0 15,1 0-15,0 0 0,-1 0 16,1 0-16,0 0 0,-1 0 16,1 0-16,-1 0 0,1 0 0,0 0 15,-1 0-15,1 0 0,0 0 0,-1 0 16,1 0-16,0 0 0,-1 0 16,1 0-16,-1 0 0,1 0 15,0 0-15,-1 0 16,1 0-16,0 0 15,-1 0 1,-17 18-16,18-18 0,0 0 16,-18 17-16,17-17 0,1 0 15,0 0-15,-1 0 0,1 0 16,-1 0-16,1 0 0,0 0 0,-1 0 16,1 0-16,0 0 0,-1 0 15,1 0 1,0 0-16,-1 0 15,1 0 1,-1 0 0,1 0-1,0 0 1,-1 0 0,1 0-16,0 0 0,-1 0 15,1 0-15,0 0 16,-1 0-16,1 0 15,-1 0-15,1 0 32,0 0-17,-1 0 1,1 0-16,0 0 0,-1 0 16,1 0-16,0 0 0,-1 0 15,1 0-15,-1 0 16,1 0-1,0 0 1,-18 18-16,17-18 16,1 0 15</inkml:trace>
  <inkml:trace contextRef="#ctx0" brushRef="#br0" timeOffset="82809">15628 6685 0,'18'0'0,"-18"18"0,0-1 16,17-17-16,-17 18 31,18-18-31,0 0 15,-1 0-15,1 0 16,-18 18-16,18-18 0,-1 0 0,1 0 16,-18 17-16,17-17 0,1 0 0,0 0 0,-1 0 0,1 0 15,0 0-15,-1 0 0,1 0 0,0 0 16,-1 0-16,1 0 0,-1 0 0,1 0 16,0 0-16,-1 0 0,1 0 0,0 0 15,-1 0-15,1 0 0,0 0 16,-1 0-16,1 0 0,-1 0 0,1 0 15,0-17-15,-1 17 0,1 0 0,0 0 0,-1 0 16,1 0-16,0 0 0,-1 0 0,1 0 16,0-18-16,-1 18 0,1 0 0,-1 0 15,-17-18-15,18 18 0,0 0 0,-1 0 16,-17-17-16,18 17 0,-18-18 0,18 18 0,-1 0 16,1-17-16,0 17 0,-18-18 15,17 18-15,-17-18 0,18 18 0,-18-17 16,0-1-16,17 18 0,-17-18 15,0 1-15,0-1 0,18 18 0,-18-18 0,0 1 16,0-1-16,0 0 0,0 1 16,0-1-16,0 1 0,0-1 0,18 18 0,-18-18 0,0 1 15,0-1-15,0 0 0,0 1 0,0-1 16,0 0-16,0 1 0,0-1 0,0 1 0,0-1 16,0 0-16,0 1 0,0-1 0,0 0 0,0 1 15,0-1-15,0 0 0,0 1 16,0-1-16,0 0 0,0 1 0,0-1 15,0 1-15,0-1 0,0 0 16,0 1-16,-18 17 0,18-18 0,0 0 16,0 1-16,-18 17 0,18-18 0,-17 18 15,17-18-15,-18 18 0,18-17 0,-17 17 16,17-18-16,-18 18 0,0 0 0,18-17 0,-17 17 16,-1 0-16,18-18 0,-18 18 0,1-18 15,-1 18-15,18-17 0,-18 17 0,1-18 0,-1 18 16,18-18-16,-17 18 0,-1 0 0,18-17 0,-18 17 0,18-18 0,-17 18 15,-1-18-15,0 18 0,1 0 0,17-17 0,-18 17 16,0-18-16,1 18 0,17-17 0,-18 17 16,0 0-16,18-18 0,-17 18 0,-1 0 0,1 0 15,17-18-15,-18 18 0,0 0 16,1 0-16,-1 0 0,0 0 16,1 0-16,-1 0 15,0 0-15,1 0 16,-1 0-16,1 0 0,-1 0 15,0 0-15,1 0 0,-1 0 0,0 0 16,1 0-16,-1 0 0,0 0 16,1 0-16,17 18 0,-18-18 0,1 0 0,-1 0 15,18 18-15,-18-18 0,1 0 0,17 17 0,-18-17 16,0 0-16,1 18 0,-1-18 0,0 0 0,18 17 0,-17-17 16,-1 0-16,1 18 0,17 0 0,-18-18 0,0 0 15,1 17-15,-1-17 0,18 18 0,-18-18 0,1 0 16,-1 18-16,18-1 0,-18-17 0,1 18 0,-1-18 15,18 18-15,-18-18 0,1 17 0,-1-17 0,18 18 0,0-1 0,-17-17 16,-1 18-16,0 0 0,18-1 0,-17 1 16,17 0-16,-18-18 0,18 17 0,-18-17 0,18 18 0,-17-18 15,17 18-15,0-1 0,-18 1 0,18-1 16,0 1-16,0 0 0,-18-1 16,18 1-16,0 0 0,0-1 15,0 1-15,0 0 0,0-1 0,0 1 16,0 0-16,0-1 0,0 1 0,0-1 15,18 1-15,-18 0 0,18-18 16,-1 0-16,-17 17 0,18-17 0,-18 18 0,18-18 16,-1 0-16,1 0 0,0 18 0,-1-18 0,1 0 15,-1 0-15,1 0 0,-18 17 0,18-17 0,-1 0 0,1 0 16,0 0-16,-1 0 0,1 0 0,0 0 0,-1 0 0,-17 18 16,18-18-16,0 0 0,-1 0 0,1 18 0,-1-18 0,1 0 15,0 0-15,-1 0 0,1 0 0,-18 17 0,18-17 0,-1 0 16,1 0-16,0 0 0,-1 18 0,1-18 0,-1 0 0,1 0 15,-18 17-15,18-17 0,-1 0 0,-17 18 0,18-18 0,0 0 0,-1 0 16,1 0-16,-18 18 0,18-18 0,-1 0 16,1 0-16,-1 0 0,1 0 15,-18 17-15,18-17 0,-1 0 16,1 0 0</inkml:trace>
  <inkml:trace contextRef="#ctx0" brushRef="#br0" timeOffset="85046.57">18891 6615 0,'0'0'0,"0"-18"78,18 18-78,0 0 16,-1 0 15,1 0-15,-1 0-16,1 0 0,0 0 0,-18-18 0,17 18 15,1 0-15,0 0 0,-1 0 0,1 0 0,0 0 0,-1 0 0,1 0 0,-1 0 0,1 0 16,35 0-16,-35 0 0,-1 0 0,19 0 0,-19 0 0,1 0 0,0 0 0,-1 0 0,18 0 0,-17 0 16,0 0-16,70 0 0,-53 0 0,-17 0 0,17 0 0,-17 0 0,35 0 0,-36 0 0,19 0 0,-19 0 0,18 0 0,1 0 0,-1 0 15,0 0-15,142 0 0,-142 0 0,0 0 0,1 18 0,-1-18 0,18 0 0,0 0 0,-18 0 0,-17 0 0,17 0 16,18 0-16,-36 0 0,36 18 0,177-1 0,-195-17 0,0 0 0,18 0 0,-18 18 0,18-18 0,-17 0 0,-1 0 0,18 0 16,-18 0-16,18 0 0,-18 0 0,0 0 0,177 0 0,-177 18 0,1-18 0,-19 0 0,36 0 0,0 0 0,-35 0 0,35 0 15,-36 0-15,19 0 0,-1 0 0,0 0 0,124 0 0,-141 0 0,17 0 0,-17 0 0,17 0 0,-18 0 0,1 0 16,0 0-16,17 0 0,-17 0 0,-1 0 0,1 0 0,17 0 0,36 0 0,-36 0 0,-17 0 0,-1 0 15,1 0-15,0 0 0,-1 0 0,1 0 0,-1 0 0,19 0 0,-19 0 0,1 0 0,0 0 16,-1 0-16,1 0 0,0 0 0,-1 0 0,1 0 0,0 0 0,-1 0 16,1 0-16,-1 0 0,1 0 0,0 0 0,-1 0 15,1 0-15,0 0 0,-1 0 0,1 0 0,0 0 16,-1 0-16,1 0 0,-1 0 0,1 0 0,0 0 0,-1 0 16,1 0-16,0 0 0,-1 0 0,1 0 0,0 0 15,-1 0-15,1 0 0,0 0 0,-1 0 0,1 0 16,-1 0-16,1 0 15,-18-18-15,18 18 0,-1 0 0,1 0 0,0 0 0,-1 0 16,1 0-16,0 0 0,-1 0 0,1 0 16,-1 0-16,1 0 0,0 0 15,-1 0-15,1 0 0,0 0 0,-1 0 16,1 0-16,0 0 16,-1 0-1</inkml:trace>
  <inkml:trace contextRef="#ctx0" brushRef="#br0" timeOffset="87554.15">3140 7426 0,'0'18'16,"0"-1"-1,17-17-15,1 0 0,0 0 0,-1 0 16,1 0-16,0 0 0,-1 0 15,1 0-15,-1 0 0,1 0 16,-18 18-16,18-18 0,-1 0 0,1 0 16,0 0-16,-1 0 0,1 0 0,0 0 15,-1 0-15,1 0 0,-1 0 0,1 0 16,0 0-16,-1 0 0,1 0 0,0 0 0,-1 0 16,1 0-16,0 0 0,-1 0 0,1 0 0,0 0 0,-1 0 15,1 0-15,-1 0 0,1 0 0,0 0 0,-1 0 0,19 0 16,-19 0-16,1 0 0,0 0 0,-1 0 0,1 0 0,-1 0 0,19 0 0,-19 0 0,1 0 15,0 0-15,-1 0 0,1 0 0,0 18 0,-1-18 0,1 0 0,0 0 0,-1 0 0,36 0 16,-35 0-16,-1 0 0,1 0 0,0 0 0,-1 0 0,1 0 0,0 0 0,17 0 16,-18 0-16,1 0 0,0 0 0,-1 0 0,1 0 0,0 0 0,-1 17 0,1-17 0,0 0 0,-1 0 15,36 0-15,-35 0 0,-18 18 0,17-18 0,1 0 0,0 0 0,-1 0 0,1 0 0,0 0 0,-1 0 16,36 0-16,-35 0 0,-1 0 0,1 0 0,0 0 0,-1 0 0,-17 17 0,18-17 0,0 0 16,-1 0-16,19 0 0,-19 0 0,1 0 0,-1 0 0,1 0 0,0 0 15,-1 0-15,1 0 0,0 0 0,-1 0 0,1 0 0,0 0 0,-1 18 16,1-18-16,-1 0 0,1 0 0,0 0 0,-1 0 15,1 0-15,0 0 0,-1 0 0,1 0 0,0 0 0,-1 0 16,1 0-16,0 0 0,-1 0 0,1 0 0,-1 0 16,1 0-16,0 0 0,-1 18 0,1-18 0,0 0 15,-1 0-15,1 0 0,0 0 0,-1 0 0,1 0 16,-18 17-16,17-17 0,1 0 0,0 0 0,-1 0 0,1 0 16,0 0-16,-1 0 0,1 0 0,0 0 0,-1 0 0,-17 18 0,18-18 15,-1 0-15,1 0 0,0 0 0,-1 0 0,1 0 16,0 0-16,-1 0 0,1 0 0,0 0 15,-1 0 1,1 0-16,0 0 78</inkml:trace>
  <inkml:trace contextRef="#ctx0" brushRef="#br0" timeOffset="91116.87">6227 6509 0,'17'0'93,"-17"17"-77,0 1-16,18-18 16,-18 18-16,0-1 0,0 1 15,0 0-15,0-1 0,0 1 0,0 0 16,0-1-16,0 1 0,0-1 0,0 1 15,0 0-15,0-1 0,0 1 0,0 0 0,0-1 0,0 1 16,0 0-16,0 17 0,0-18 0,0 1 0,0 0 16,0-1-16,0 1 0,17 0 0,-17-1 15,0 1-15,0 0 0,0-1 0,0 1 0,18-1 0,-18 1 0,0 0 16,0-1-16,0 1 0,18-18 0,-1 0 16,-17 18-16,0-1 0,0 1 0,18-18 15,-18 18-15,0-1 0,0 1 0,18-18 0,-18 17 0,0 1 16,17 0-16,1-18 0,-18 17 0,0 1 0,18-18 15,-18 18-15,0-1 0,17-17 0,-17 18 0,18-18 16,-1 0-16,-17 18 0,18-18 16,0 0-16,-1 0 15,1 0-15,0 0 16,-1 0 0,1 0-1,0 0 1,-1 0-16,-17 17 0,18-17 15,0 0 1</inkml:trace>
  <inkml:trace contextRef="#ctx0" brushRef="#br0" timeOffset="92382.49">12894 6615 0,'18'0'93,"-1"0"-93,1 0 0,0 0 16,-1 0-16,-17 17 0,18-17 0,0 0 16,-18 18-16,17-18 15,-17 18-15,18-18 0,-18 17 0,17-17 0,-17 18 16,18-18-16,-18 17 0,0 1 0,18-18 15,-18 18-15,0-1 0,17-17 0,-17 18 0,0 0 0,18-18 0,-18 17 16,18-17-16,-18 18 0,0 0 0,0-1 0,0 1 0,17-18 16,-17 17-16,0 1 0,0 0 0,18-18 0,-18 17 0,0 1 0,18-18 15,-18 18-15,0-1 0,0 1 0,0 0 0,17-18 0,-17 17 0,0 1 16,0-1-16,0 1 0,0 0 0,0-1 0,0 1 16,0 0-16,18-1 0,-18 1 0,0 0 0,0-1 0,0 1 15,0-1-15,0 1 0,0 0 0,0-1 0,0 1 0,0 0 16,0-1-16,0 1 0,0 0 0,0-1 0,0 1 15,0 0-15,0-1 0,0 1 0,0-1 0,-18 1 0,18 0 16,0-1-16,-17 1 0,17 0 16,-18-18-16,18 17 0,0 1 15,0 0 1,-18-18-16,18 17 31,-17-17-15</inkml:trace>
  <inkml:trace contextRef="#ctx0" brushRef="#br0" timeOffset="95507.63">13600 6615 0,'-18'17'47,"0"1"-32,18 0-15,-17-18 0,17 17 0,0 1 0,-18-18 0,18 17 0,-18-17 16,18 18-16,-17 0 0,17-1 0,-18-17 0,18 18 0,0 0 0,-18-18 0,18 17 0,-17-17 15,17 18-15,-35 17 0,35-17 0,-18-1 0,18 1 0,-18-18 0,1 18 0,17-1 0,-18-17 16,18 18-16,-18 0 0,1 17 0,-1-35 0,18 18 0,-18-18 0,18 17 0,-17-17 16,17 18-16,-18-1 0,1 1 0,17 0 15,-18-18-15,36 0 141,-1 0-141,1 0 0,-1 0 0,1 0 16,0 0-16,-1 0 0,1 0 0,0 0 0,-1 0 0,1 0 0,0 0 15,17-18-15,-18 18 0,1 0 0,0-18 0,-1 18 0,1 0 0,0 0 16,35 0-16,-36 0 0,1 0 0,-1 0 0,-17-17 0,18 17 0,0 0 0,-1 0 15,1 0-15,0 0 0,-1 0 0,1 0 0,0 0 0,-1 0 16,1 0-16,0 0 0,-1 0 0,1 0 0,-1 0 16,1 0-16,0 0 0,-1 0 15,1 0-15,0 0 0,-1 0 16,1 0-16,0 0 16,-1 0-1,-17-18 63,-17 1-62,-1 17-16,18-18 0,-18 18 0,1-18 16,-1 18-16,18-17 0,-18 17 0,1 0 15,-1-18-15,0 18 0,1 0 0,17-18 0,-18 18 0,1 0 0,17-17 16,-18 17-16,0 0 0,18-18 0,-17 18 0,-1 0 0,0 0 0,1-18 0,-1 18 15,0 0-15,1-17 0,17-1 0,-18 18 0,0 0 0,1 0 0,17-17 16,-18 17-16,1 0 0,17-18 0,-18 18 0,18-18 0,-18 18 16,18-17-16,-17 17 0,17-18 0,-18 18 15,18-18-15,-18 18 16,18-17-16,0-1 16,-17 18-16,-1 0 15,0-18 1,1 18-1,-1 0 1,18-17-16,-17 17 0,-1 0 16,0 0-1,1 0 1,-1 0-16,0 0 16,18-18-16,-17 18 15,17-17-15,-18 17 16,0 0-16,18-18 31,-17 18 16,17 18 15,0-1-62,0 1 16,0-1-16,0 1 0,0 0 0,0-1 16,17-17-16,-17 18 0,0 0 0,18-18 0,-18 17 0,0 1 0,0 0 0,0-1 15,0 1-15,0-1 0,0 1 0,18-18 0,-18 18 0,0-1 0,0 19 16,0-19-16,0 1 0,0 0 0,17-18 0,-17 17 0,0 1 0,0-1 16,18 1-16,-18 0 0,18-18 0,-18 17 0,0 1 0,17 0 0,-17-1 15,0 1-15,18-18 0,-18 18 0,0-1 0,18-17 16,-18 18-16,17-1 0,-17 1 15,18-18-15,-18 18 0,17-18 16,1 17-16,0-17 0,-1 0 16,-17 18-16,18-18 0,0 0 15,-1 0-15,-17 18 0,18-18 16,-18 17-16,18-17 0,-1 0 16,-17 18-16,18-18 0,-1 0 0,-17 18 15,18-18-15,0 0 31,-18-18 63,17 18-94,-17-18 16,0 1-16,0-1 0,0 0 0,18 18 0,-18-17 15,0-1-15,0 0 0,0 1 0,0-1 0,0 1 16,0-1-16,0 0 0,0 1 0,0-1 0,0 0 16,0 1-16,0-1 0,18 0 0,-18 1 0,0-1 15,0 1-15,0-1 0,0 0 0,0 1 0,0-1 16,0 0-16,0 1 0,0-1 0,0 0 16,0 1-16,0-1 0,0 1 0,0-1 15,0 0-15,0 1 0,0-1 0,0 0 16,0 1-16,0-1 0,0 0 0,0 1 15,0-1-15,0 1 0,0-1 16,0 0-16,0 1 16,0-1-16,0 0 31</inkml:trace>
  <inkml:trace contextRef="#ctx0" brushRef="#br0" timeOffset="135300.18">10478 8326 0,'17'0'94,"1"0"-94,-1 0 0,1 0 0,0 0 0,-1 0 0,19 0 15,-19 17-15,1-17 0,17 0 0,-17 0 0,-1 0 0,1 0 0,0 0 0,-1 0 0,1 18 0,53-18 16,-54 0-16,18 17 0,-17-17 0,0 0 0,-1 0 0,19 0 0,-19 0 0,19 0 0,-19 0 0,18 18 0,-17-18 0,17 0 0,107 18 16,-107-18-16,18 0 0,-18 0 0,0 0 0,-17 0 0,17 0 0,0 0 0,18 0 0,-17 17 0,-1-17 0,0 0 15,212 18-15,-212-18 0,1 0 0,17 0 0,-18 0 0,0 0 0,18 0 0,-18 0 0,18 0 0,-17 0 0,-1 0 16,18 18-16,141-18 0,-141 0 0,0 0 0,-18 0 0,0 0 0,18 0 0,-35 0 0,35 17 0,-18-17 0,18 0 0,-18 0 16,0 0-16,1 0 0,175 18 0,-175-18 0,-19 0 0,36 0 0,-18 0 0,-17 0 0,35 0 0,-18 18 0,1-18 15,-1 0-15,0 0 0,-17 0 0,176 0 0,-177 0 0,36 0 0,-17 0 0,-1 0 0,-17 0 0,17 0 0,0 0 0,0 0 16,1 0-16,-19 0 0,19 0 0,-19 0 0,142 0 0,-124 0 0,-17 0 0,0 0 0,17 0 0,0 0 0,-17 0 15,17 0-15,-17 0 0,17 0 0,0 0 0,0 0 0,89 17 0,-89-17 0,-17 0 0,-1 0 0,36 0 0,-35 0 16,17 0-16,1 0 0,-19 0 0,1 0 0,17 0 0,0 0 0,54 0 0,-72 0 0,1 0 0,35 0 0,-36 0 16,1 0-16,0 0 0,17 0 0,-17 0 0,17 0 0,-17 0 0,17 0 0,-17 0 0,87 0 0,-69 0 0,-19 0 0,1 0 15,17 0-15,0 0 0,-17 0 0,17 0 0,-17 0 0,17 0 0,1 0 0,-19 0 0,71 0 0,-70 0 0,0 0 16,-1 0-16,1 0 0,17 0 0,-17 0 0,-1 0 0,1 0 0,0 0 0,-1 0 0,1 0 0,70 0 0,-70 0 16,0 0-16,-1 0 0,18 0 0,-17 0 0,0 0 0,-1 0 0,1 0 0,0 0 0,-1 0 0,1 0 0,35 0 15,-18 0-15,-17 0 0,-18-17 0,17 17 0,19 0 0,-19 0 0,1 0 0,0 0 0,-1 0 16,1 0-16,0-18 0,-1 18 0,1 0 0,-1 0 15,-17-18-15</inkml:trace>
  <inkml:trace contextRef="#ctx0" brushRef="#br0" timeOffset="136112.68">17833 8502 0,'0'18'16,"18"-18"0,-1 0-1,1 0 1,-1 0-1,1 0 1,0 0-16,-1 0 0,1 0 16,0 0-16,-1 0 0,1 0 0,0 0 0,17 0 0,-17 0 15,-1 0-15,1 0 0,-1 0 0,1 0 0,0 0 0,-1 0 0,19 0 16,-1 0-16,-17 0 0,-1 0 0,1 0 0,-1 0 0,1 0 0,17 0 0,-17 0 0,0 0 0,52 0 16,-52 0-16,-1 0 0,1 0 0,0 0 0,-1 0 0,1 0 0,0 0 0,-1 0 0,1 0 0,0 0 0,-1 0 0,18 0 0,36 0 15,-53 0-15,17 0 0,0 0 0,-17 0 0,0 0 0,-1 0 0,1 0 0,17 0 0,-17 0 0,-18-18 0,35 18 0,88 0 16,-105 0-16,17 0 0,-17 0 0,17 0 0,-17 0 0,0 0 0,-1 0 0,1 0 0,35 0 15,-36 0-15,1-18 0,0 18 0,-1 0 0,1 0 0,0 0 0,-1 0 16,1 0-16,0 0 0,-1 0 0,1 0 16,-1 0 31,1 0-32,0 0-15,-1 0 0,1 0 0,-18-17 16,18 17-16,-1 0 0,1 0 0,0 0 0,-1 0 0,18 0 15,-17 0-15,0 0 0,-1 0 0,1 0 0,0 0 0,-1 0 0,1 0 16,0 0-16,-1 0 0,1 0 0,-1 0 0,1 0 0,0 0 16,-1 0-16,1 0 0,0 0 0,-1 0 0,1 0 0,0 0 15,-1 0-15,1 0 0,0 0 0,-1 0 16,1 0-16,-1 0 0</inkml:trace>
  <inkml:trace contextRef="#ctx0" brushRef="#br0" timeOffset="137325.85">3757 9278 0,'18'0'125,"-1"0"-125,1 0 0,0 0 0,-1 0 16,19 0-16,-19 0 0,1 0 0,-1 0 0,1 0 0,0 0 0,-1 0 0,1 0 0,17 0 0,-17 0 15,35 0-15,-18 0 0,-17 0 0,-1 0 0,19 0 0,-19 0 0,1 0 0,0 0 0,17 0 0,0 0 0,-17 0 0,17 0 16,53 0-16,-70 0 0,0 0 0,17 0 0,0 0 0,-17 0 0,-1 0 0,19 0 0,-1 0 0,-17 0 0,17 0 0,-17 0 16,34 0-16,72 0 0,-89 0 0,-17 0 0,-1 0 0,36 0 0,-35 0 0,0 0 0,35 0 0,-36 0 0,18 0 0,1 0 15,-19 0-15,19 0 0,105 0 0,-106 0 0,0 0 0,-17 0 0,0 0 0,17 0 0,0 0 0,-17 0 0,17 0 16,0 0-16,1 0 0,-1 0 0,-17 0 0,87 0 0,-69 0 0,-19 0 0,19 0 0,-1 0 0,-17 18 0,-1-18 0,18 0 0,-17 0 16,17 0-16,-17 0 0,17 0 0,1 0 0,87 0 0,-105 0 0,-1 0 0,36 0 0,-35 0 0,-1 0 0,1 0 0,17 0 15,-17 0-15,0 0 0,17 0 0,-17 0 0,-1 0 0,124 17 0,-123-17 0,17 0 0,-17 0 0,0 0 16,17 18-16,-18-18 0,19 0 0,-19 0 0,1 0 0,0 0 0,70 0 0,-71 0 0,1 0 0,0 0 0,17 18 15,0-18-15,-17 0 0,0 0 0,-1 0 0,1 0 0,35 17 0,-36-17 0,1 0 0,0 0 16,-1 0-16,1 0 0,0 0 0,-1 0 16,1 0-16,0 0 0</inkml:trace>
  <inkml:trace contextRef="#ctx0" brushRef="#br0" timeOffset="139519.51">9066 9366 0,'18'0'47,"0"0"-31,-1 0-16,1 0 0,0 0 0,-1 0 15,1 0-15,0 0 0,-1 0 0,1 0 0,-1 0 0,1 0 16,0 0-16,-1 0 0,1 0 0,0 0 0,-1 0 0,1 0 0,-18 18 0,18-18 0,-1 0 16,1 0-16,-1 0 0,19 0 0,-19 0 0,1 0 0,0 0 0,-1 0 15,1 0-15,0 0 0,-1 0 0,1 0 0,17 0 0,-17 0 0,-1 0 0,19 0 0,-19 0 16,1 0-16,0 0 0,-1 0 0,18 0 0,-17 0 0,0 0 0,-1 0 0,1 0 15,0 0-15,-1 0 0,1 0 0,0 0 0,-18 18 0,17-18 16,1 0-16,0 0 0</inkml:trace>
  <inkml:trace contextRef="#ctx0" brushRef="#br0" timeOffset="140082.01">9172 9437 0,'18'0'46,"0"0"-46,-1 0 0,1 0 0,-1 0 0,1 0 16,17 0-16,-17 0 0,0 0 0,-1 0 0,1 0 0,0 0 0,-1 0 0,1 0 0,-1 0 16,1-18-16,17 18 0,-17 0 0,0 0 0,17 0 0,-17 0 0,-1-17 15,1 17-15,-1 0 0,36 0 0,-35 0 0,17 0 0,-17 0 0,0 0 0,17 0 16,-18 0-16,19 0 0,-19 0 0,1 0 0,0 0 0,-1 0 0,1 0 0,0 0 0,17 0 16,-17 0-16,-1 0 0,18 17 0,-17-17 0,0 0 0,-1 0 0,1 0 0,0 0 15,-1 0-15,1 0 0,-18 18 0,35-18 0,0 0 0,1 0 0,-19 0 0,19 0 0,-19 0 16,19 17-16,-19-17 0,19 0 0,-19 18 0,1-18 0,-1 0 15,1 0-15,0 0 0,-1 0 0</inkml:trace>
  <inkml:trace contextRef="#ctx0" brushRef="#br0" timeOffset="141128.89">9260 9243 0,'18'0'0,"0"0"16,-1 0-1,1 0-15,0 0 16,-1 0-1,1 0-15,0 0 16,-1 0-16,1 0 0,-1 0 16,1 0-16,0 0 0,-1 0 15,1 0-15,0 0 0,-1 0 0,1 0 16,0 0-16,-1 0 0,1 0 0,-1 0 0,1 0 16,0 0-16,-1 0 0,1 0 0,0 0 0,-1 0 0,-17 17 15,18-17-15,0 0 0,-1 0 0,1 0 0,-1 0 16,1 0-16,0 0 0,-1 0 15,1 0-15,0 0 16,-1 0-16,-17 18 0,18-18 0,0 0 16,-1 0-16,1 0 15,0 0-15,-1 0 0,1 0 16,-1 0-16,1 0 16,0 0-16,-18 18 15,17-18-15,1 0 0,0 0 16</inkml:trace>
  <inkml:trace contextRef="#ctx0" brushRef="#br0" timeOffset="142951.44">3210 9543 0,'-17'0'62,"-1"17"-62,18 1 16,-18-18-16,18 18 0,-17-18 0,17 17 0,0 1 15,-18-1-15,0-17 0,18 18 0,-17 0 0,17-1 0,0 1 16,-18-18-16,18 18 0,0-1 0,-17 1 0,-1 0 16,18-1-16,-18-17 0,18 18 0,0-1 0,-17-17 0,17 18 15,0 0-15,-18-18 0,18 17 0,0 1 0,-18-18 0,18 18 16,0-1-16,0 1 16,0 0-16,0-1 0,0 1 0,0 0 15,0-1-15,0 1 0,0-1 16,18-17-16,-18 18 0,0 0 0,18-1 15,-18 1-15,17-18 0,-17 18 0,0-1 16,18-17-16,0 18 0,-18 0 0,17-18 16,1 0-16,-18 17 0,17-17 15,1 0-15,-18 18 0,18-18 0,-18 17 16,17-17-16,1 0 16,0 0-16,-1 0 15,1 0-15,0 18 16,-1-18-16,1 0 15</inkml:trace>
  <inkml:trace contextRef="#ctx0" brushRef="#br0" timeOffset="144461.41">8237 9560 0,'0'18'125,"18"-18"-125,0 18 16,-1-18-16,1 0 15,-18 17-15,18-17 0,-18 18 0,17-18 0,1 17 16,-1-17-16,-17 18 0,18-18 0,-18 18 0,18-18 0,-18 17 16,17 1-16,1-18 0,-18 18 0,18-1 0,-18 1 0,17-18 0,-17 18 0,18-1 0,0 1 0,-18-1 15,17 1-15,-17 0 0,18-1 0,-1 1 0,-17 0 16,0-1-16,0 1 0,18-18 0,-18 18 0,0-1 0,0 1 16,0 0-16,18-18 0,-18 17 15,0 1-15,0-1 16,0 1-16,0 0 15,0-1 1,0 1-16,-18-18 0,18 18 0,0-1 16,-18-17-16,18 18 0,-17 0 0,17-1 15,-18-17-15,18 18 0,0-1 0,-17-17 16,17 18-16,-18-18 0,18 18 0,-18-18 0,18 17 16,-17-17-16,17 18 0,0 0 0,-18-18 0,0 17 15,1-17-15,17 18 0,-18-18 0,18 18 16,-18-1-16,1-17 0,17 18 0,-18-18 0,1 0 15,17 18-15,-18-18 0,18 17 32,-18-17-17,1 0 1,17 18 0,-18-18-16,0 0 46</inkml:trace>
  <inkml:trace contextRef="#ctx0" brushRef="#br0" timeOffset="148791.43">8819 10054 0,'18'0'78,"0"0"-78,-1 0 0,1 0 16,0 0-16,-1 0 0,1 0 0,0 0 0,-1 0 0,1 0 0,-1 0 15,1 0-15,0 0 0,35 0 0,-36 0 0,1 0 0,0 0 0,-1 0 16,19 0-16,-19 0 0,1 0 0,17 0 0,-17 0 0,-1 0 0,-17-17 0,18 17 0,0 0 16,-1 0-16,1 0 0,0 0 0,-1 0 0,1 0 0,-1 0 0,1 0 0,0 0 0,-1 0 0,1 0 15,0 0-15,-1 0 0,1 0 0,17-18 0,-17 18 0,-1 0 16,1 0-16,0 0 0,-1 0 0,1 0 0,0 0 0,-1 0 0,1 0 15,0 0-15,-1 0 0,1 0 0,-1 0 0,1 0 0,0 0 0,-1 0 16,1 0-16,0 0 0,-1 0 0,1 0 0,0 0 16,-1 0-16,1 0 0,-18 18 0,18-18 0,-1 0 0,1 0 0,-1 0 15,1 0-15,0 0 0,-1 0 0,1 0 0,0 0 16,-1 0-16,1 0 0,-18 17 0,18-17 16,-1 0-16</inkml:trace>
  <inkml:trace contextRef="#ctx0" brushRef="#br0" timeOffset="149692.13">9807 9701 0,'0'18'78,"18"-18"-78,-18 18 0,17-18 15,1 0-15,-18 17 0,18-17 16,-18 18-16,17 0 0,1-18 0,0 17 0,-1-17 16,-17 18-16,18-18 0,0 0 0,-1 17 0,1 1 31,0-18-31,-1 0 0,1 18 0,-1-18 0,-17 17 0,18-17 0,0 0 0,-1 18 15,1-18-15,0 0 0,-18 18 0,17-1 0,1-17 0,0 0 0,-18 18 16,17-18-16,-17 18 0,18-18 0,-1 0 0,-17 17 0,18-17 16,-18 18-16,18-18 0,-18 18 0,0-1 15,17-17-15,1 0 63,-18 18-32,0-1 0,0 1-31,-18-18 16,18 18-16,-17-18 0,17 17 0,0 1 16,-18-18-16,18 18 0,-18-18 0,18 17 0,-17-17 0,17 18 15,0 0-15,-18-18 0,18 17 0,-17 1 0,17-1 0,-18-17 0,0 36 16,1-36-16,17 17 0,0 1 0,0 0 0,-18-18 0,18 17 0,-18-17 15,1 18-15,17 0 0,-18-18 0,18 17 0,-18-17 16,18 18-16,0 0 16,-17-18-16</inkml:trace>
  <inkml:trace contextRef="#ctx0" brushRef="#br0" timeOffset="150364.01">10619 9790 0,'17'0'31,"1"0"-31,0 0 0,-1 0 16,1 0-16,-1 0 0,1 0 0,0 0 0,-1 0 16,1 0-16,0 0 0,-1 0 0,1 0 0,0 0 0,-1 0 15,1 0-15,-1 0 0,1 0 0,0 0 0,-1 0 0,1 0 16,0 0-16,-1 0 0,1 0 0,0 0 0,-1 0 0,1 0 0,-1 0 16,1 0-16,0 0 0,-1 0 0,1 0 0,0 0 0,-18 17 0,53-17 15,-36 0-15,19 0 0,-19 0 0,1 0 0,17 0 0,-17 0 0,17 18 16,-17-18-16,-1 0 0,1 0 0,0 0 0,-1 0 0,1 0 15,-1 0-15,1 0 0</inkml:trace>
  <inkml:trace contextRef="#ctx0" brushRef="#br0" timeOffset="150848.38">10901 9807 0,'17'0'47,"-17"18"-31,18-18-16,-18 17 0,18 1 0,-18 0 0,17-1 15,-17 1-15,18 0 0,0-18 0,-18 17 0,0 1 0,0 0 0,0-1 16,17-17-16,-17 18 0,0 0 0,0-1 0,0 1 0,18-1 16,-18 1-16,0 0 0,0-1 0,0 1 0,0 0 0,0-1 15,0 1-15,0 0 0,0-1 0,0 1 0,0-1 16,18-17 15</inkml:trace>
  <inkml:trace contextRef="#ctx0" brushRef="#br0" timeOffset="151160.89">11289 9860 0,'0'18'31,"0"-1"-31,0 1 16,0 0-16,0-1 0,0 1 0,0 0 16,0-1-16,0 1 15,0 0 1,-18-18 15,18 17-31,0 1 0,-17-18 0,17 17 16,-18 1-16,18 0 0,-18-18 0,1 0 15,17 17-15,-18-17 0,18 18 0,0 0 0,-18-18 0,1 0 16,17 17-16,-18-17 0</inkml:trace>
  <inkml:trace contextRef="#ctx0" brushRef="#br0" timeOffset="151568.19">10830 10178 0,'18'0'31,"0"0"-31,-1 0 0,1 0 16,-1 0-16,1 0 0,0 0 0,-1 0 16,1 0-16,0 0 0,-1 0 0,1 0 0,0 0 15,-1 0-15,1 0 0,-1 0 0,1 0 0,0 0 0,-1 0 16,1 0-16,0 0 0,-1 0 0,1 0 0,0 0 0,-1 0 0,1 0 15,0 0-15,-1 0 0,1 0 0,-1 0 0,1 0 0,0 0 0,-1 0 0,1 0 16,17 0-16,-17 0 0,0 0 0,-1 0 0,1 0 0,-1 0 16,1 0-16,0 0 0,-1 0 0,1 0 0,0 0 15,-1 0 1</inkml:trace>
  <inkml:trace contextRef="#ctx0" brushRef="#br0" timeOffset="152004.82">11060 10213 0,'0'18'63,"0"-1"-63,0 1 0,0-1 0,17 1 16,-17 0-16,18-1 0,-18 1 0,0 0 0,0-1 15,0 1-15,17 0 0,-17-1 0,0 1 16,0 0-16,0-1 0,0 1 15,0-1 17</inkml:trace>
  <inkml:trace contextRef="#ctx0" brushRef="#br0" timeOffset="152614.2">10918 10548 0,'18'0'62,"0"0"-46,-1 0-16,1 0 0,0 0 0,-1 0 15,1 0-15,0 0 0,-1 0 0,1 0 0,-1 0 0,1 0 16,0 0-16,-1 0 0,1 0 0,0 0 0,-1 0 0,1 0 16,0 0-16,-1 0 0,1 0 0,0 0 0,-1 0 0,1 0 0,-1 0 15,1 0-15,0 0 0,-1 0 0,1 0 0,0 0 0,-1 0 0,1 0 16,0 0-16,-1 0 0,1 0 0,-1 0 0,1 0 15,0 0-15,-1 0 0,-17 18 16,18-18-16,0 0 16,-18 17-1,0 1-15,17 0 16,1-1-16,-18 1 16,0 0-16,0-1 0,18-17 0,-18 18 15,0-1-15,17-17 16,-17 18-16,0 0 62,0-1-46,0 1 0,0 0-1</inkml:trace>
  <inkml:trace contextRef="#ctx0" brushRef="#br0" timeOffset="153176.7">12171 9772 0,'17'0'47,"1"0"-47,0 0 16,-1 0-16,1 0 0,0 0 16,-1 0-16,1 0 0,0 0 0,-1 0 15,1 0-15,-1 0 0,1 0 0,0 0 16,-1 0-16,1 0 0,0 0 0,-1 0 0,1 0 15,0 0-15,-1 0 0,1 0 0,0 0 0,-1 0 16,1 0-16,-1 0 0,1 0 0,0 0 0,-1 0 16,1 0-16,0 0 0,-1 0 0,1 0 0,0 0 15,-1 0-15,1 0 0,-1 0 16,1 0-16,0 0 0</inkml:trace>
  <inkml:trace contextRef="#ctx0" brushRef="#br0" timeOffset="153679.78">12382 9842 0,'0'0'0,"0"18"63,0 0-63,0-1 0,-17-17 0,17 18 16,0 0-16,0-1 0,0 1 0,0 0 0,0-1 15,0 1-15,0 0 0,0-1 0,0 1 16,0-1-16,0 1 0,0 0 15,0-1-15,0 1 16,0 0-16,0-1 0,0 1 16,0 0-1</inkml:trace>
  <inkml:trace contextRef="#ctx0" brushRef="#br0" timeOffset="154023.53">12577 9948 0,'0'18'63,"0"0"-63,0-1 0,0 1 15,0 0-15,0-1 0,0 1 0,-18-18 0,18 17 0,-18 19 16,18-19-16,-17-17 0,17 18 0,0 0 0,0-1 0,-18-17 16,18 18-16,0 0 0,0-1 0,-18-17 0,18 18 15,-17-18-15,17 17 0</inkml:trace>
  <inkml:trace contextRef="#ctx0" brushRef="#br0" timeOffset="154320.4">12224 10266 0,'17'0'63,"1"0"-63,0 0 0,-1 0 15,19 0-15,-19 0 0,1 0 0,-1 0 16,1 0-16,0 0 0,-1 0 0,1 0 0,0 0 0,-1 0 16,-17-18-16,18 18 0,17 0 0,-17 0 0,0 0 0,-1 0 15,1 0-15,-1 0 0,1 0 0,0 0 0,-1 0 0,1 0 16,0 0-16,-1 0 0,1 0 0,0 0 0,-1 0 0,1 0 16,-1 0-16,1 0 15</inkml:trace>
  <inkml:trace contextRef="#ctx0" brushRef="#br0" timeOffset="154773.53">12382 10266 0,'18'0'63,"-18"17"-63,0 1 15,18-18-15,-18 18 0,0-1 0,17-17 16,-17 18-16,0 0 0,18-18 0,-18 17 0,0 1 16,18-18-16,-18 18 0,0-1 0,0 1 15,0 0-15,0-1 0,0 1 0,17-18 0,-17 17 0,0 1 16,0 0-16,0-1 0,0 1 0,0 0 15,0-1-15</inkml:trace>
  <inkml:trace contextRef="#ctx0" brushRef="#br0" timeOffset="155101.65">12224 10601 0,'17'0'47,"1"0"-47,0 0 0,-1 0 15,1 0-15,0-18 0,-1 18 0,1 0 0,-1 0 0,1 0 16,0 0-16,-1 0 0,19 0 0,-19 0 0,1 0 0,0 0 0,-1 0 16,1 0-16,0 0 0,-1 0 0,1 0 0,-1 0 0,1 0 0,0 0 0,-1 0 15,1 0-15,0 0 0,-1 0 0,19 0 0,-19 0 0,1 0 0,-1 0 16,1 0-16,0 0 0,-1 0 0,1 0 0,0 0 0,-1 0 0,1 0 16,0 0-16,-1 0 0,1 0 0,0 0 0,-1 0 15,1 0-15,-1 0 0</inkml:trace>
  <inkml:trace contextRef="#ctx0" brushRef="#br0" timeOffset="156232.35">10901 10389 0,'0'18'125,"0"0"-110,-18-18 1</inkml:trace>
  <inkml:trace contextRef="#ctx0" brushRef="#br0" timeOffset="156841.47">10830 10442 0,'18'0'62,"0"0"-62,-1 0 16,1 0-16,-1 0 16,1 0-16,0 0 0,-1 0 15,1 0-15,0 0 0,-1 0 0,-17 18 0,18-18 0,0 0 16,-1 0-16,1 0 0,-1 0 0,-17 18 0,18-18 0,0 0 0,88 0 31,-89 0-31,1 0 0,0 0 0,-1 0 0,1 0 0,-1 0 0,1 0 16,0 0-16,-1 0 0,1 0 0,0 0 0,-1 0 0,1 0 0,0 0 15,-1 0-15,1 0 0,-1 0 0,1 0 0,0 0 16,-1 0-16,1 0 0,0 0 16,-1 0-16,1 0 31</inkml:trace>
  <inkml:trace contextRef="#ctx0" brushRef="#br0" timeOffset="157711.92">13441 9860 0,'0'18'78,"-18"-18"-62,18 17-16,-17-17 0,17 18 0,0 0 0,-18-18 0,18 17 15,0 1-15,-18-18 0,18 18 0,-17-1 0,-1-17 0,18 18 0,0 0 16,-18-18-16,18 17 0,0 1 0,-17-18 0,17 17 0,0 1 0,-18-18 15,0 18-15,18-1 0,-17-17 0,17 18 0,0 0 0,-18-18 0,18 17 16,-17 1-16,-1 0 0,18-1 0,-18-17 0,18 18 0,0-1 16,-17-17-16,17 18 0,0 0 0,-18-18 15</inkml:trace>
  <inkml:trace contextRef="#ctx0" brushRef="#br0" timeOffset="158118.17">13212 10072 0,'17'0'31,"1"0"-15,-1 0-1,1 0-15,0 0 0,-1 0 16,1 0-16,0 0 0,-1 0 0,1 0 15,0 0-15,-1 0 0,1 0 0,-1 0 0,1 0 0,0 0 0,-1 0 16,1 17-16,0-17 0,-1 0 0,1 0 0,0 0 16,-1 0-16,1 18 0,-1-18 0,1 0 0,0 0 15,-1 0-15,1 0 0,0 0 16,-1 0-16,1 0 0,-18 18 0,18-18 16,-1 0-16,1 0 0,-18 17 0,18-17 0,-1 0 15,1 18-15,-18 0 0,17-18 0,1 0 16,-18 17-16,18-17 15</inkml:trace>
  <inkml:trace contextRef="#ctx0" brushRef="#br0" timeOffset="158649.42">13229 10301 0,'18'0'62,"-1"0"-46,1 0-16,0 0 0,-1 0 0,1 0 0,0 0 16,-1 0-16,1 0 0,0 0 0,-1 0 0,1 0 0,-1 0 0,1 0 15,0 0-15,-1 0 0,1 0 0,0 0 0,-18 18 0,17-18 0,1 0 16,0 0-16,-1 0 0,1 0 0,-1 0 0,1 0 0,0 0 16,-18 17-16,17-17 0,19 0 0,-19 0 15,1 0-15,0 0 0,-1 0 0,1 0 0,-18 18 0,18-18 16,-1 0-16,1 0 0,-1 0 15</inkml:trace>
  <inkml:trace contextRef="#ctx0" brushRef="#br0" timeOffset="159017.07">13564 10389 0,'0'18'47,"0"0"-31,0-1-16,0 1 0,0 0 0,0-1 0,0 1 15,0-1-15,0 1 0,0 0 0,0-1 0,0 1 0,0 0 0,0-1 16,0 1-16,0 0 0,0-1 0,0 1 15,0-1-15,18-17 47</inkml:trace>
  <inkml:trace contextRef="#ctx0" brushRef="#br0" timeOffset="159773.04">14340 9948 0,'0'18'31,"0"0"-31,-17-18 0,17 17 0,0 1 16,0 0-16,-18-18 0,18 17 0,0 1 15,-17-1-15,17 1 16,0 0-16,0-1 0,-18-17 16,18 18-16</inkml:trace>
  <inkml:trace contextRef="#ctx0" brushRef="#br0" timeOffset="160351.17">14305 9842 0,'18'0'62,"-1"0"-46,1 0-16,0 0 0,-1 0 0,1 0 0,0 0 0,17 0 15,-17 0-15,-1 18 0,1-18 0,-1 0 0,1 0 0,0 0 0,-1 0 0,1 0 0,0 0 0,-1 0 0,54 18 16,-36-18-16,-17 0 0,-1 17 0,1-17 0,0 0 0,-1 0 0,1 0 0,0 0 0,-1 0 0,1 0 0,52 0 16,-52 0-16,0 0 0,-1 0 0,1 18 0,0-18 0,-1 0 0,1 0 0,0 0 0,-1 0 0,1 0 0,-1 0 0,19 0 0,-1 0 15,-17 0-15,-1 0 0,1 0 0,-18 18 0,18-18 0,-1 0 0,1 0 16,-18 17 15,0 1-15,-18 0-16,1-18 15,17 17-15,0 1 0,-18-18 0,18 18 0,-18-1 16,18 1-16,0-1 0,-17-17 0,-1 0 0,18 18 0,0 0 16,-18-18-16,18 17 0,-17-17 0,17 18 0,-18-18 15,18 18-15,-18-18 0,1 0 0,17 17 0,-18-17 16,18 18-16,-17-18 0,-1 0 0,0 0 16,18 18-16,-17-18 15,17 17-15,-18-17 16,0 0-16,1 0 15,-1 0 1,0 0-16,1 0 0,-1 0 0</inkml:trace>
  <inkml:trace contextRef="#ctx0" brushRef="#br0" timeOffset="160804.29">14199 10195 0,'18'0'47,"0"0"-31,-1 0-16,1 0 0,0 0 16,-1 0-16,1 0 0,-1 0 0,1 0 0,0 0 15,17 0-15,-17 0 0,-1 0 0,1 0 0,0 0 0,-1 0 16,1 0-16,17 0 0,-17 0 0,-1 0 0,1 0 0,0 0 0,-1 0 15,1 0-15,0 0 0,17 0 0,-18 0 0,1 0 0,0 0 0,-1 0 0,1 0 16,0 0-16,-1 0 0,1 0 0,0 0 0,-1 0 0,1 0 0,-1 0 0,-17 18 16,18-18-16,0 0 0,-1 0 0,1 0 15</inkml:trace>
  <inkml:trace contextRef="#ctx0" brushRef="#br0" timeOffset="161101.17">14799 10354 0,'0'0'0,"-18"0"0,18 18 16,-17-18-16,17 17 0,-18-17 0,18 18 15,-18-18-15,18 18 0,-17-18 0,17 17 0,0 1 16,0 0-16,-18-18 0,18 17 0,0 1 16,0-1-16,-17-17 0,17 18 15,-18-18 1,18 18 15,0-1-15,-18-17-16,18 18 15,-17-18-15,17 18 16,-18-18-16</inkml:trace>
  <inkml:trace contextRef="#ctx0" brushRef="#br0" timeOffset="161408.13">14517 10636 0,'17'0'63,"1"0"-63,0 0 16,-1 0-16,1 0 0,0 0 0,17 0 0,-17 0 0,34 0 0,-16 0 0,-19 0 15,36 0-15,-35 0 0,0 0 0,17 0 0,-18 18 0,1-18 0,17 0 0,-35 18 0,106-18 0,-70 0 0,-19 0 16,1 0-16,-1 0 0,36 17 0,-35-17 0,35 0 0,-35 18 0,17-18 0,0 0 0,53 0 0,-70 0 15,0 0-15,-1 0 0,1 0 0,0 0 0,-1 0 0,1 0 0,-1 0 0,1 0 0,0 0 0,17 0 0,0 0 16,-17 0-16,0 0 0,-1 0 0,1 0 0,-1 0 0</inkml:trace>
  <inkml:trace contextRef="#ctx0" brushRef="#br0" timeOffset="162283.13">15910 9860 0,'-17'0'63,"-1"0"-48,0 0-15,1 0 0,-1 0 0,0 0 16,1 0-16,17 18 0,-18-18 0,1 0 0,-1 0 0,0 0 0,1 0 15,-1 17-15,0-17 0,1 0 0,-1 0 0,0 0 0,18 18 0,-17-18 0,-1 0 0,18 18 0,-17-18 16,-1 0-16,-35 0 0,53 17 0,-18-17 0,1 0 0,-1 0 0,-17 18 0,17-18 0,0 0 16,1 18-16,-1-18 0,-35 17 0,36-17 0,-1 0 0,0 0 0,1 0 0,17 18 0,-18-18 0,0 0 0,1 0 15,-1 0-15,18 18 0,-35-18 0,35 17 0,-18-17 0,1 0 0,-1 0 16,18 18 62,0-1-62,0 1-16,0 0 0,18-18 15,-18 17-15,0 1 0,17-18 0,-17 18 0,0-1 0,18 1 16,0-18-16,-18 18 0,0-1 0,17 1 0,-17-1 0,18-17 0,-18 18 16,0 0-16,17-18 0,-17 17 0,18-17 0,-18 18 0,0 0 0,18-18 15,-18 17-15,0 1 0,17-18 0,-17 18 0,0-1 0,18-17 16,0 0-16,-18 18 0,17-18 0,-17 18 15,18-18-15,-18 17 0,18-17 0,-1 0 16,1 0-16,-18 18 0,17-18 16,1 0-16,0 0 15,-1 0-15,1 0 0,0 0 16,-1 0-16,1 0 0,-18-18 0,18 18 0,-18-17 0,17 17 0,1 0 16,0 0-16,-1 0 0,1 0 0,-18-18 0,17 18 0,1 0 0,0 0 15,-18-18-15,17 18 0,1 0 0,0 0 0,-1 0 0,-17-17 0,18 17 16,0 0-16,-1 0 0,-17-18 0,18 18 0,-1 0 0,1 0 0,0-18 0,-1 18 15,1 0-15,0 0 0,-18-17 0,17 17 0,1 0 16</inkml:trace>
  <inkml:trace contextRef="#ctx0" brushRef="#br0" timeOffset="162611.26">15593 10178 0,'17'0'47,"1"0"-47,0-18 0,-1 18 0,1 0 15,0 0-15,-1 0 0,1 0 0,0 0 0,-1 0 0,1 0 0,-1 0 0,1 0 16,0 0-16,-18-18 0,17 18 0,1 0 0,0 0 0,-1 0 0,1 0 15,-18-17-15,18 17 0,-1 0 0,-17-18 0,18 18 0,-1 0 16,-17-18-16,18 18 0,0 0 16,-18-17-16</inkml:trace>
  <inkml:trace contextRef="#ctx0" brushRef="#br0" timeOffset="163017.51">16245 9737 0,'0'17'47,"0"1"-31,0 0-16,0-1 0,0 1 0,0-1 16,0 1-16,0 0 0,0-1 0,0 1 0,0 0 0,0-1 0,0 1 15,0 0-15,0-1 0,0 1 0,0 0 0,0 17 0,0-18 0,0 1 0,0 0 16,0-1-16,0 1 0,0 0 0,0-1 0,0 1 0,0 35 0,0-18 0,0-17 15,0-1-15,0 1 0,0 0 0,0-1 0,0 1 0,0 17 0,0-17 0,0 0 16,0-1-16,0 1 0,0-1 0</inkml:trace>
  <inkml:trace contextRef="#ctx0" brushRef="#br0" timeOffset="163416.18">16316 9790 0,'0'17'31,"0"1"-15,0-1-16,0 1 0,0 0 0,0-1 0,0 1 0,0 17 16,0-17-16,0 0 0,0-1 0,0 1 0,0 0 0,0-1 0,0 1 15,0 17-15,0-17 0,0-1 0,0 1 0,0 0 0,0-1 16,0 1-16,0 0 0,0-1 0,0 1 0,0-1 15,0 1-15,0 0 0,0-1 0,0 1 0,0 0 16,0-1-16,0 1 0,0 0 0,0-1 16,0 1-16,0 0 15</inkml:trace>
  <inkml:trace contextRef="#ctx0" brushRef="#br0" timeOffset="164367.21">15716 10548 0,'18'0'109,"0"0"-93,-1 0-16,1 0 0,-1 0 15,-17 18-15,18-18 0,0 0 0,-1 0 16,1 0-16,0 0 0,-1 0 16,1 0-16,-18 17 0,18-17 15,-1 0-15,1 0 0,-1 0 32,-17 18-1,0 0-31,0-1 15,0 1 1,0 0-16,0-1 0,0 1 16,-17-18-16,17 17 0,-18-17 0,18 18 15,-17-18-15,17 18 0,0-1 0,-18-17 16,18 18-16,-18-18 0,1 0 0,17 18 0,-18-18 0,0 17 16,18 1-16,-17-18 0,-1 0 0,18 18 0,-35-18 0,35 17 0,-18-17 15,1 0-15,17 18 0,-18-18 0,18 17 0,-18-17 0,1 18 0,-1-18 0,0 0 16,18 18-16,-17-18 15,34 0 79,1 0-78,0 0-16,-1 0 0,1 0 0,0 0 15,-1 0-15,1-18 0,-1 18 0,1 0 16,0 0-16,-1 0 0,-17-18 0,18 18 0,0 0 0,-1 0 16,-17-17-16,18 17 0,0 0 0,-1 0 0,1 0 15,-1 0-15,-17-18 0,18 18 0,0 0 0,-1 0 0,1 0 0,0-17 16,-1 17-16,1 0 0,0-18 0,-1 18 0,1 0 0,-1 0 0,-17-18 0,18 18 16,17 0-16,-17-17 0,0 17 0,-1 0 0,1-18 0,0 18 15,-1 0-15,-17-18 0,18 18 16,-18-17-16,18 17 0</inkml:trace>
  <inkml:trace contextRef="#ctx0" brushRef="#br0" timeOffset="172362.31">3528 10336 0,'35'-53'16,"-17"53"-16,-18-17 0,17 17 15,-17-18-15,18 18 0,-18-17 16,18 17-16,-1 0 0,1 0 0,0 0 15,-1 0 1,1 0-16,-1 0 16,1 0-16,0 0 15,-18 17-15,17-17 0,1 0 16,-18 18-16,18-18 0,-18 17 0,17-17 0,1 18 16,0-18-16,-18 18 0,17-18 0,-17 17 15,18-17-15,-1 0 0,-17 18 0,18-18 0,0 0 0,-1 0 16,1 0-16,0 0 0,-1 0 0,-17 18 0,18-18 0,0 0 15,-1 0-15,1 0 0,0 0 0,-1 0 0,1 0 16,-1 0-16,1 0 0,0 0 0,-1 0 0,1 0 0,-18-18 0,18 18 16,-1 0-16,1-18 0,0 18 0,-1 0 0,1-17 0,-1-1 15,1 18-15,0 0 0,-18-18 0,17 18 0,1 0 0,-18-17 0,18 17 16,-1 0-16,1-18 0,0 18 0,-18-17 0,17 17 0,1 0 0,-1 0 16,1 0-16,-18-18 0,18 18 0,-1 0 0,1 0 0,0 0 15,-1 0-15,1 0 0,-18-18 0,18 18 0,-1 0 16,1 0-16,0 0 0,-1 0 0,1 0 15,-1 0-15,1 0 0,0 0 0,-1 0 16,1 0-16,0 0 16,-18 18-16,17-18 0,-17 18 0,18-18 0,-18 17 15,18-17-15,-1 0 0,-17 18 0,18-18 0,-18 17 0,17-17 16,-17 18-16,36-18 0,-36 18 0,17-18 0,-17 17 0,36-17 16,-19 18-16,1-18 0,-18 18 0,18-18 0,-18 17 0,17-17 0,1 0 0,-1 18 15,1-18-15,0 0 0,-1 0 0,1 0 0,0 0 0,-1 0 0,1 0 16,0 0-16,-1 0 0,1 0 0,0 0 0,-1 0 0,1 0 0,-1 0 0,19 0 15,-19 0-15,-17-18 0,18 1 0,0 17 0,-1-18 0,1 18 0,0 0 0,-1-18 16,18-17-16,-17 35 0,0-18 0,-1 18 0,-17-17 0,18 17 0,0-18 0,-1 18 0,-17-17 16,18-1-16,0 18 0,-18-18 0,17 18 0,1-17 0,-1-1 0,1 0 0,0 1 15,-1 17-15,1-18 0,-18 0 0,18 18 0,-1 0 16,1 0-16,0 0 31,-1 0-15,-17 18-16,18-18 15,-18 18-15,0-1 16,18-17-16,-1 0 16,-17 18-16,0 0 0,18-18 0,-18 17 15,17-17-15,1 18 0,0-18 16,-18 18-16,17-18 0,-17 17 16,18-17-16,-18 18 0,18-18 0,-1 0 15,-17 17-15,18-17 16,0 0-16,-18 18 15,17-18-15,1 0 0,-18 18 0,17-18 0,1 0 16,-18 17-16,18-17 0,-1 0 0,1 0 0,-18 18 0,18-18 16,17 18-16</inkml:trace>
  <inkml:trace contextRef="#ctx0" brushRef="#br0" timeOffset="214403.97">8643 13212 0,'18'0'125,"-1"0"-109,1 0-16,0 0 15,-1 0-15,1 0 0,0 0 0,-1 0 0,1 0 0,-1 0 16,1 0-16,0 0 0,-1 0 0,1 0 0,0 0 0,-1 0 0,19 0 15,-19-18-15,18 18 0,-17 0 0,0 0 0,-1 0 0,1 0 0,17 0 0,-17 0 16,17 0-16,-17 0 0,0 0 0,-1 0 0,1 0 0,-1 0 0,1 0 0,0 0 0,-1 0 16,36 0-16,-35 0 0,0 0 0,-1 0 0,1 0 0,-1 0 0,1 0 0,0 0 0,-1 0 15,19 0-15,-19 0 0,1 0 0,0 0 0,-1 0 0,1 0 0,-1 0 16,1 0-16,35 0 0,-35 0 0,-1 0 0,1 0 0,0 0 0,17 0 0,-18 0 16,19 0-16,-19 0 0,1 0 0,0 0 0,-1 0 0,1 0 0,0 0 0,-1 0 0,1 0 15,0 0-15,-1 0 0,54 0 0,-54 0 0,1 0 0,17 0 0,-17 0 16,0 0-16,-1 0 0,1 0 0,-1 0 0,54 0 0,-53 0 0,-1 0 0,1 0 0,0 0 0,17 0 0,-17 0 15,17 0-15,-18 0 0,19 0 0,-1 0 0,18 0 0,-35 0 0,17 0 0,-18 0 0,19 0 16,-19 0-16,19 0 0,-19 0 0,1 0 0,0 0 0,70 0 0,-71 0 0,1 0 0,0 0 0,-1 0 16,1 0-16,17 0 0,-17 0 0,17 0 0,-17 0 0,17 0 0,36 0 0,-54 0 0,1 0 0,0 0 0,-1 0 15,18 0-15,-17 0 0,17 0 0,-17 0 0,0-18 0,-1 18 0,1 0 0,88 0 0,-89 0 0,1 0 16,0 0-16,17 0 0,-17 0 0,-1 0 0,1 0 0,17 0 0,-17 0 0,17 0 0,53 0 0,-70 0 16,0 0-16,-1 0 0,1 0 0,-1 0 0,1 0 0,17 0 0,-17 0 0,0 0 0,-1-17 0,19 17 0,16 0 15,-16 0-15,-19 0 0,19 0 0,-19 0 0,1 0 0,0 0 0,-1 0 0,1 0 0,-1 0 0,1-18 0,0 18 0,52 0 16,-52 0-16,17 0 0,-17 0 0,0 0 0,-1 0 0,1 0 15,-1 0-15,1 0 0,17 0 0,-17 0 0,35-18 0,-35 18 0,17 0 0,-18 0 0,1 0 0,0 0 0,-1 0 16,1 0-16,0 0 0,17 0 0,-17 0 0,35-17 0,-36 17 0,1 0 0,-1 0 0,19-18 0,-19 18 0,1 0 0,0 0 16,-1 0-16,1 0 0,0 0 0,-1 0 0,1 0 0,52-18 0,-52 18 0,17-17 0,-17 17 0,17 0 0,-17 0 15,17 0-15,-17 0 0,-1 0 0,1-18 0,70 18 0,-70 0 0,17 0 0,-17 0 0,-1 0 16,1 0-16,0 0 0,17-17 0,-17 17 0,-1 0 0,36 0 0,-35 0 0,-1 0 0,1 0 0,0 0 16,-1 0-16,1 0 0,-18-18 0,18 18 0,-1 0 0,1 0 0,0 0 0,-1 0 0,18-18 0,-17 18 0,0 0 15,-1 0-15,1 0 0,0 0 0,-1 0 0,1 0 0,0 0 0,17 0 0,-17 0 16,-1 0-16,1 0 0,-1 0 0,1 0 0,0 0 0,-1 0 0,1 0 0,0 0 0,-1 0 0,1 0 15,0 0-15,-1 0 0,1 0 0,-1 0 0,1 0 0,17 0 0,-17 0 0,35 0 16,-35 0-16,-1 0 0,1 0 0,-1 0 0,1 0 0,17 0 0,-17 0 0,17 0 16,-17 0-16,0 0 0,-1 0 0,1 0 0,-1 0 0,1 0 0,0 0 0,-1 0 0,1 0 0,17 0 15,-17 0-15,17 0 0,-17 0 0,0 0 0,-1 0 0,1 0 0,-1 0 0,1 0 0,35 0 16,-35 0-16,-1 0 0,1 0 0,0 0 0,-1 0 0,1 0 0,-1 0 0,19 0 0,-19 0 16,36 0-16,-35 0 0,0 0 0,-1 0 0,1 0 0,0 0 0,-1 0 0,1 0 0,17 0 0,-17 0 15,-1 0-15,19 0 0,-1 0 0,-17 0 0,-1 0 0,1 0 0,-1 0 0,1 0 0,0 0 0,-1 0 0,1 0 16,0 0-16,-1 0 0,54 0 0,-36 0 0,-17 0 0,-1 0 0,1 0 0,0 0 0,-1 0 0,1 0 15,0 0-15,-1 0 0,71 0 0,-52 0 0,-19 0 0,19 0 0,-19 0 0,1 0 0,0 0 16,-1 0-16,1 0 0,-1 0 0,1 0 0,35 0 0,-35 0 0,-1 0 0,1 0 0,0 0 0,-1 0 0,1 0 0,-1 0 16,19 0-16,-19 0 0,1 0 0,17 0 0,-17 0 0,0 0 0,-1 0 0,1 0 0,0 0 15,17 0-15,-18 0 0,1 0 0,17 0 0,-17 0 0,0 0 0,-1 0 0,1 0 16,0 0-16,-1 18 0,1-18 0,-1 0 0,19 0 0,-19 0 0,1 0 0,0 0 0,-1 0 16,1 0-16,0 0 0,-1 0 0,-17 18 0,18-18 0,-1 0 0,1 0 0,17 0 0,1 0 0,-19 0 15,1 0-15,17 0 0,-17 0 0,-1 17 0,1-17 0,17 0 0,-17 0 0,0 0 16,-1 0-16,1 0 0,0 0 0,-1 0 0,1 0 0,0 0 0,17 0 15,-18 0-15,1 0 0,0 18 0,-1-18 0,1 0 0,0 0 0,-1 0 0,1 0 0,17 0 0,-17 0 16,-1 0-16,1 0 0,0 0 0,-1 0 0,1 0 0,-18 17 0,18-17 0,-1 0 0,1 0 0,17 0 0,-17 0 16,17 0-16,-17 0 0,-1 0 0,1 18 0,0-18 0,-1 0 0,1 0 15,0 0-15,-1 0 0,1 0 0,0 0 16,-1 0-16,1 0 16,-1 0-1,1 0 16</inkml:trace>
  <inkml:trace contextRef="#ctx0" brushRef="#br0" timeOffset="-182146.44">3404 14235 0,'18'0'32,"0"0"-32,-1 0 15,1 0-15,-1 0 0,-17 17 0,18-17 16,0 0-16,-1 0 0,1 0 0,0 0 0,-1 0 15,1 0-15,0 0 0,-1 0 0,1 0 0,0 0 0,17 0 16,-35 18-16,17-18 0,1 0 0,0 0 0,-1 0 0,1 0 0,0 0 0,-1 0 0,1 0 0,17 0 16,-17 0-16,-1 0 0,1 0 0,0 0 0,-1 0 0,1 0 0,0 0 0,-1 0 0,19 0 0,-19 0 0,19 0 15,-19 0-15,1 0 0,-1 0 0,1 0 0,0 0 0,17 0 0,-17 0 0,-1 0 0,19 0 16,-19 0-16,18 0 0,-17 0 0,0 0 0,-1 0 0,1 0 0,0 0 0,-1 0 0,1 0 16,17 0-16,-17 0 0,-1 0 0,1 0 0,0 0 0,-1 0 0,1 0 0,0 0 0,-18 18 0,17-18 0,54 0 15,-53 0-15,-1 0 0,1 0 0,-1 0 0,1 0 0,17 0 0,-17 0 16,35 17-16,-35-17 0,-1 0 0,1 0 0,-1 0 0,1 0 0,0 0 15,-1 0-15,1 0 0,0 0 0,-1 0 0,1 0 0,0 0 16,-1 0-16,1 0 0,-1 0 16,1 0-16,0 0 15,-1 0-15,1 0 16,0 0-16</inkml:trace>
  <inkml:trace contextRef="#ctx0" brushRef="#br0" timeOffset="-181297.23">6632 14146 0,'18'0'62,"0"0"-62,-1 0 16,1 0 0,-1 0-16,1 0 0,0 0 0,-1 0 15,1 0-15,0 0 0,-1 0 0,1 0 0,0 0 0,-1 0 0,36 0 16,-35 0-16,-1 0 0,19 0 0,-19 0 0,1 0 0,0 0 0,-1 0 0,1 0 0,35 0 16,-36 0-16,1 0 0,0 0 0,-1 0 0,1 0 0,0 0 0,17 0 0,-17 0 0,-1 0 0,1 0 0,88 0 15,-89 0-15,1 0 0,0 0 0,17 0 0,-18 0 0,19 0 0,-19 0 0,19 0 0,-19 0 16,89 0-16,-88 0 0,17 0 0,-17 0 0,-1 0 0,1 0 0,0 0 0,-1 0 0,1 0 0,0 0 15,-1 0-15,18 0 0,36 0 0,-53 0 0,-1 0 0,19 0 0,-19 0 0,1 0 0,-1 0 0,1 0 0,17 0 16,-17 0-16,17 0 0,18 0 0,-35 0 0,-1 0 0,19 0 0,-19 0 0,1 0 16,0 0-16,-1 0 0,19 0 0,-19 0 0,1 0 0,-1 0 0,1 0 0,0 0 0,-1 0 15,1 0-15,0 0 0,-1 0 0,19 0 0,-19 0 0,1 0 0,0 0 0,-1 0 0,1 0 16,-1 0-16,1 0 0,0 0 0,35 0 0,-36 0 0,1 0 0,0 0 16,-1 0-16,1 0 0,-1 0 0,1 0 0,0 0 0,17 0 0,-17 0 0,-1 0 0,1 0 15,0 0-15,-1 0 0,1 0 0,0 0 0,-1 0 0,1 0 0,-1 0 16,1 0-16,0 0 0,-1 0 0,1 0 15,0 0 1</inkml:trace>
  <inkml:trace contextRef="#ctx0" brushRef="#br0" timeOffset="-178630.81">9948 14376 0,'18'0'62,"0"0"-62,-1 17 16,1-17-16,0 0 0,-1 0 0,1 0 0,-1 0 0,1 0 0,0 0 15,-1 0-15,19 0 0,-19 0 0,19 0 0,-19 0 0,18 0 0,-17 0 16,0 0-16,-1 0 0,54 0 0,-53 0 0,17 0 0,-17 0 0,-1 0 0,1 0 0,-1 0 16,19 0-16,-1 0 0,0 0 0,36 0 0,-36 0 0,0 0 0,-17 0 0,0 0 0,-1 0 0,1 0 15,17 0-15,-17 0 0,-1 0 0,19 0 0,-19 0 0,89 0 0,-71 0 0,1 0 0,-19 0 0,1 0 0,0 0 16,17 0-16,0 0 0,-17 0 0,0 0 0,17 0 0,-18 0 0,125 0 0,-107 0 0,-18 0 0,19 0 0,-19 0 0,19 0 16,-19 0-16,19 0 0,-1 0 0,-17 0 0,17 0 0,-18 0 0,19 0 0,105 0 0,-124 0 0,19 0 0,-19 0 0,36 0 15,-35 0-15,0 0 0,17 0 0,0 0 0,-17 0 0,-1 0 0,19 0 0,105 0 0,-106 0 0,-17 0 0,-1 0 16,19 0-16,-1 0 0,-17 0 0,-1 0 0,1 0 0,35 0 0,-36 0 0,1 0 0,0 0 0,140 0 0,-140 0 15,17 0-15,-17 0 0,0 0 0,-1 0 0,19 0 0,-19 0 0,1 0 0,-1 0 0,19 0 0,-19 0 0,89 0 0,-88 0 16,17 0-16,-17 0 0,-1 0 0,1 0 0,0 0 0,17 0 0,-17 0 0,-1 0 0,1 0 0,17 0 0,53 0 16,-52 0-16,-1 0 0,-18 0 0,1 0 0,0 0 0,-1 0 0,19 0 0,-19 0 0,19 0 0,-19 0 0,89 0 15,-88 0-15,-1 0 0,1 0 0,0 0 0,17 0 0,0 0 0,-17 0 0,17 0 0,-17 0 0,-1 0 0,89 0 16,-70 0-16,-19 0 0,18 0 0,-17 0 0,17 0 0,-17 0 0,0 0 0,-1 0 0,1 0 0,52 0 16,-52 0-16,17 0 0,-17 0 0,0 0 0,-1 0 0,1 0 0,0 0 0,-1 0 0,1 0 0,-1 0 0,1 0 0,70 0 15,-70 0-15,0 0 0,-1 0 0,1 0 0,-1 0 0,1 0 0,0 0 0,-1 0 0,1 0 16,0 0-16,70 0 0,-70 0 0,-1 0 0,1 0 0,-1 0 0,1 0 0,0 0 0,-1 0 0,1 18 15,0-18-15,-1 0 0,19 0 0,-19 0 0,1 0 0,-1 0 0,1 0 0,0 0 0,-1 0 0,1 0 16,0 0-16,-1 0 0,19 0 0,-19 0 0,1 0 0,0 0 0,-1 0 16,1 0-16,-1 0 0,1 0 0,0 0 0,-1 0 0,1 0 0,0 0 15,-1 0-15,1 0 0,0 0 0,-1 0 0,1 0 0,-1 0 0,1 0 16,0 0-16,-1 0 0,1 0 0,17 0 0,-17 0 0,0 0 0,-1 0 16,1 0-16,-1 0 0,1 0 0,0 0 0,-1 0 0,19 0 0,-19 0 0,1 0 15,0 0-15,-1 0 0,1 0 0,-1 0 0,1 0 0,0 0 0,-1 0 0,1 0 16,0 0-16,-1 0 0,1 0 0,0 0 0,-1 0 0,1 0 15,0 0-15,-1 0 0,1 0 0,-1 0 0,1 0 0,0 0 0,-1 0 16,1 0-16,0 0 0,-1 0 0,1 0 0,0 0 16,-1 0-16,1 0 0,-1 0 0,1 0 0,0 0 0,-1 0 15,1 0-15,-18-18 0,18 18 0,-1 0 0,1 0 16,0 0 46</inkml:trace>
  <inkml:trace contextRef="#ctx0" brushRef="#br0" timeOffset="-176250.24">5927 15416 0,'17'0'110,"-17"18"-110,18-18 0,0 0 15,-18 18-15,17-18 0,1 0 0,-18 17 0,18-17 0,-1 0 16,1 0-16,-18 18 0,17-18 0,1 0 0,-18 18 0,18-18 0,17 0 16,-17 17-16,-1-17 0,1 0 0,0 0 0,-1 18 0,1-18 15,17 18-15,-17-18 0,-1 0 0,1 0 0,0 0 0,-1 0 0,1 0 0,0 0 16,52 17-16,-52-17 0,-1 0 0,1 0 0,0 0 0,-1 0 0,1 0 0,0 0 0,-1 0 16,1 0-16,35 0 0,-36 0 0,1 0 0,0 0 0,-1 0 0,1 0 0,0 0 0,-1 0 15,19 0-15,-19 0 0,1 0 0,-1 0 0,1 0 0,0 0 0,-1 0 0,1 0 0,0 0 16,-1 0-16,1 0 0,17 0 0,-17 0 0,-1 0 0,-17-17 0,18 17 0,0 0 15,-1-18-15,1 18 0,0 0 0,-1 0 0,1 0 0,0 0 16,-1 0-16,-17-18 0,18 18 0,0 0 0,-1 0 0,1 0 0,-1 0 16,-17-17-16,18 17 0,0 0 0,-1 0 0,1 0 0,0 0 15,-1 0-15,1 0 0,0 0 0,-1 0 16,1 0-16,-1 0 0,1 0 16,0 0-16,-1 0 0,1 0 0,0 0 15,-18 17-15,17-17 0,1 0 0,0 0 0,-1 18 16,1-18-16,-1 0 0,1 0 0,0 0 0,-1 0 0,-17 18 0,18-18 0,0 0 0,-1 0 15,1 0-15,0 0 0,-1 0 0,1 0 0,0 0 0,-1 0 0,1 0 0,17 0 16,-17 0-16,-1 0 0,1 0 0,0 0 0,-1 0 0,1 0 0,0 0 0,-1 0 0,18 0 16,-17 0-16,0 0 0,-1 0 0,1 0 0,0 0 0,-1 0 0,1 0 0,0 0 0,-1 0 15,18 0-15,-17 0 0,0 0 0,-1 0 0,1-18 0,17 18 0,-17 0 0,0 0 0,-1 0 16,54 0-16,-54-18 0,19 18 0,-19 0 0,1 0 0,0 0 0,-1 0 0,1 0 0,0-17 16,-1 17-16,36 0 0,-35-18 0,-1 18 0,1 0 0,0 0 0,-1 0 0,19 0 15,-19 0-15,1 0 0,-1 0 0,1 0 0,0 0 0,-1 0 0,1 0 0,0 0 16,-1 0-16,1 0 0,0 0 0,-1 0 0,1 0 0,0 0 0,-1 0 15,1 0-15,-1 0 0,1 0 0,0 0 0,-1 0 16,1 0-16,0 0 0,-1 0 0,1 18 0,0-18 0,-1 0 0,1 0 16,-1 0-16,-17 17 0,18-17 0,0 0 0,17 0 0,-17 18 0,-1-18 0,1 0 0,0 0 15,-1 0-15,-17 18 0,18-18 0,-1 0 0,1 0 0,0 0 0,17 17 0,-17-17 0,-1 0 0,1 0 16,0 0-16,-1 0 0,1 0 0,-1 0 0,19 0 0,-19 0 0,36 0 0,-35 18 0,0-18 16,-1 0-16,1 0 0,0 0 0,17 0 0,-18 0 0,19 0 0,-19 0 0,1 0 0,53 0 0,-54 0 15,18 0-15,-17 0 0,17 0 0,-17 0 0,0 0 0,-1 0 0,1 0 0,0 0 0,70 0 16,-71 0-16,1-18 0,0 18 0,17 0 0,-17 0 0,17 0 0,0 0 0,-17 0 0,35 0 15,-36-17-15,1 17 0,0 0 0,-1-18 0,1 18 0,0 0 0,-1 0 0,18 0 0,-17 0 0,0 0 0,17 0 16,-17-18-16,-1 18 0,1 0 0,0 0 0,-1 0 0,1 0 0,-1 0 16,1 0-16,0-17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5:23:27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9648 0,'17'0'78,"-17"18"-78,18-18 16,0 0-16,-1 0 15,1 0-15,0 0 16,-1 0-16,1 0 0,0 0 0,-1 0 0,1 0 0,-1 0 0,19 0 16,-19 0-16,1 0 0,0 0 0,-1 0 0,1 0 0,0 0 0,-1 0 0,1 0 0,35 0 15,-36 0-15,19 0 0,-19 0 0,1 0 0,0 0 0,-1 0 0,18 0 0,-17 0 0,17 0 0,54-18 16,-72 18-16,19 0 0,-19 0 0,1 0 0,-1 0 0,1 0 0,0 0 0,-1 0 0,19 0 0,-1 0 0,53 0 15,-70 0-15,-1 0 0,19 0 0,-19 0 0,1 0 0,0 0 0,-1 0 0,1 0 0,17 0 0,-17 0 0,-1 0 0,89 0 16,-70 0-16,-19 0 0,1 0 0,17 0 0,-17 0 0,-1 0 0,19 0 0,-19 0 0,1 0 0,0 0 0,17 0 0,-18 0 16,89 0-16,-70 0 0,-1 0 0,0 0 0,-17 0 0,17 0 0,-17 0 0,-1 0 0,1 0 0,0 0 0,17 0 15,-17 0-15,87 0 0,-87 0 0,17 0 0,-17 0 0,0 0 0,-1 0 0,1 0 0,17 0 0,-17 0 0,-1 0 16,1 0-16,0 0 0,105 0 0,-105 0 0,-1 0 0,1 0 0,17 0 0,-17 0 0,0 0 0,17 0 0,-17 0 0,17 0 16,0 0-16,-17 0 0,88 0 0,-71 0 0,-18 0 0,19 0 0,-19 0 0,1 0 0,17 0 0,-17 0 0,0 0 15,17 0-15,-18 0 0,1 0 0,17 0 0,89 0 0,-89 0 0,0 0 0,1 0 0,-19 0 0,1 0 16,0 0-16,17 0 0,-17 0 0,17 0 0,-18 0 0,107 0 0,-106 0 0,-1 0 0,18 0 0,1 0 0,-19 0 0,1 0 15,0 0-15,17 0 0,0 0 0,1 0 0,-1 0 0,53 0 0,-53 0 0,-17 0 0,17 0 0,0 0 16,-17 0-16,17 0 0,-17 0 0,0 0 0,17 0 0,-17 0 0,87 0 0,-87 0 0,0 0 0,-1 0 16,1 0-16,0 0 0,-1 0 0,18 0 0,-17 0 0,17 0 0,-17 0 0,17 0 0,18 0 0,-17 0 0,-19 0 15,18 0-15,-17 0 0,17 0 0,1 0 0,-19 0 0,1 0 0,35 0 0,-36 0 16,1 0-16,0 0 0,-1 0 0,1 0 0,0 0 0,-1 0 0,1 0 0,0 0 0,-1 0 0,36 0 16,-35 0-16,-1 0 0,1 0 0,0 0 0,-1 0 0,1 0 0,0 0 0,-1 0 0,1 0 0,0 0 0,34 0 15,-34 0-15,0 0 0,-1 0 0,1 0 0,0 0 0,17 0 0,-17 0 0,-1 0 0,36 0 16,-35 0-16,-1 0 0,1 0 0,0 0 0,-1 0 0,1 0 0,0 0 0,17 0 0,-18 0 0,1 0 0,53 0 15,-54 0-15,1 0 0,0 0 0,-1 0 0,1 0 0,0 0 0,-1 0 0,18 0 0,-17 0 0,0 0 16,17 0-16,-17 0 0,-1 0 0,1 0 0,17 0 0,-17 0 0,-1 0 0,19 0 0,-19 0 0,19 0 16,34 0-16,-52 0 0,0 0 0,-1 0 0,1 0 0,-1 0 0,1 0 0,17 0 0,-17 0 0,0 0 15,-1 0-15,71 0 0,-70 0 0,0 0 0,17 0 0,-17 0 0,-1 0 0,1 0 0,0 0 0,-1 0 16,1 0-16,-1 0 0,36 0 0,-35 0 0,0 0 0,-1 0 0,1 0 0,0 0 0,-1 0 0,1 0 0,-1 0 16,1 0-16,0 0 0,17 0 0,18 0 0,-35 0 0,-1 0 0,1 0 0,0 0 0,-1 0 0,1 0 15,-1 0-15,1 0 0,0 0 0,17 0 0,-17 0 0,-1 0 0,1 0 0,0 0 0,-1 0 16,1 0-16,-1 0 0,1 0 0,0 0 0,-1 0 0,1 0 0,0 0 0,-1 0 15,1 0-15,0 0 0,-1 0 0,1 0 0,0 0 16,-1 0-16,1 0 0,-1 0 0,1 0 16,0 0-16,-1 0 0,1 0 0,0 0 0,-1 0 15,1 0-15,0 0 0,-1 0 0,1 0 0,-1 0 0,1 0 16,0 0-16,-1 0 0,1 0 0,0 0 0,-1 0 0,19 0 16,-19 0-16,1 0 0,-1 0 0,1 0 0,0 0 0,-1 0 0,1 0 0,0 0 15,-1 0-15,1 0 0,0 0 0,-1 0 0,1 0 0,-1 0 0,1 0 0,17 0 16,-17 0-16,0 0 0,-1 0 0,1 0 0,0 0 0,-1 0 0,1 0 0,0 0 15,-1 0-15,1 0 0,-1 0 0,1 0 0,0 0 0,-1 0 0,1 0 0,0 0 16,-1 0-16,1 0 0,0 0 0,-1 0 0,1 0 0,-1 0 16,19 0-16,-19 0 0,1 0 0,0 0 0,-1 0 0,1 0 15,0 0-15,-1 0 0,1 0 0,0 18 0,-1-18 0,1 0 0,-1 0 0,1 0 16,0 0-16,-1 0 0,1 0 0,0 0 0,-1 0 0,1 18 0,0-18 16,-1 0-16,18 0 0,-17 0 0,0 0 0,-1 0 15,1 0-15,0 0 0,-1 0 0,1 0 0,0 0 16,-1 0-16,1 0 0,-1 0 0,1 0 0,0 0 0,-1 0 15,1 0-15,0 0 0,-1 0 0,1 0 16,0 0-16,-1 0 0,1 0 16,-1 0-16,1 0 0,0 0 15,-1 0-15,1 0 0,0 0 16,-1 0-16,1 0 0,0 0 16,-1 0-16,1 0 15,0 0-15,-1 0 31,1 0 79,-1 0 405,1 0-499,0 0-16,-1 0 16,1 0-16,0 0 15,-1 0-15,1 0 0,0 0 16,-1 0-16,1 0 0,-1 0 16,1 0-16,0 0 15,-1 0-15,1 0 0,0 0 16,-1 0-16,1 0 15,0 0-15,-1 0 16,1 0 0,0 0-16,-1 0 0,1 0 15,-1 0 1,1 0-16,0 0 16,-1 0-16,1 0 15,0 0-15,-1 0 0,1 0 16,0 0-16,-1 0 15,1 0-15,-1 0 0,1 0 16,0 0-16,-1 0 16,1 0-16,0 0 0,-1 0 15,1 0-15,0 0 0,-1 0 0,1 0 0,-1 0 0,1 0 16,0 0-16,-1 0 0,1 0 0,0 0 16,-1 0-16,1 0 31</inkml:trace>
  <inkml:trace contextRef="#ctx0" brushRef="#br0" timeOffset="1537.69">14728 9666 0,'18'0'16,"-18"-18"-1,18 18-15,-1 0 16,-17-17-16,18 17 0,0-18 0,-1 18 15,-17-17-15,0-1 0,18 18 0,0 0 0,-18-18 16,17 18-16,-17-17 0,18 17 0,-18-18 0,17 18 16,-17-18-16,18 18 0,-18-17 0,18 17 0,-18-18 15,0 0-15,17 18 0,-17-17 0,0-1 0,0 1 16,18 17-16,-18-18 0,0 0 0,0 1 0,0-1 16,0 0-16,0 1 0,0-1 0,0 0 15,0 1-15,0-1 0,0 1 16,0-1-16,0 0 0,0 1 0,0-1 15,-18 0-15,18 1 0,-17 17 0,17-18 0,-18 18 0,18-18 0,0 1 16,-18-1-16,1 0 0,17 1 0,0-1 0,-18 18 0,18-17 16,-17 17-16,-1-36 0,18 19 0,-18 17 0,18-18 0,-17 0 15,-1 18-15,18-17 0,-18 17 0,18-18 0,-17 0 0,-1 18 16,0 0-16,18-17 0,-17 17 0,-1 0 0,18-18 16,-35 18-16,35-17 0,-18 17 0,1 0 0,-19 0 15,19 0-15,-1 0 0,-17 0 0,0-18 0,17 18 0,0 0 0,1 0 0,-1-18 16,0 18-16,1 0 0,-1 0 0,0 0 0,1-17 0,-36 17 0,18 0 0,17-18 15,0 18-15,-17 0 0,17 0 0,1 0 0,-1 0 0,18-18 0,-18 18 0,-52 0 0,52 0 0,1 0 0,-1 0 16,0-17-16,1 17 0,-1 0 0,0 0 0,1 0 0,-18-18 0,17 18 0,-35 0 0,18 0 16,17 0-16,0 0 0,-17 0 0,17-18 0,1 18 0,-1 0 0,1 0 0,-72 0 15,72 0-15,-1 0 0,0 0 0,1 0 0,-18 0 0,-1 0 0,19 0 0,-1 0 0,0 0 0,-87 0 16,87 0-16,-17 0 0,17 0 0,0 0 0,1 0 0,-1 0 0,-17 0 0,17 0 0,-17 0 0,17 0 0,1 0 0,-107 0 16,106 0-16,1 0 0,-1 0 0,1 0 0,-1 0 0,0 0 0,1 0 0,-1 0 0,0 0 0,-17 0 15,17 0-15,1 0 0,-1 0 0,1 0 0,-1 0 16,18 18-16,-18-18 0,18 18 15,-17-18-15,17 17 0,0 1 16,-18-18-16,18 18 0,0-1 0,-18 1 16,18 0-16,0-1 0,-17-17 15,17 18-15,0-1 0,-18 1 0,18 0 0,0-1 16,0 1-16,0 0 0,-18-1 0,18 1 0,0 0 0,0-1 16,0 1-16,0-1 0,0 1 0,0 0 0,0-1 15,0 1-15,0 0 0,0-1 0,0 1 0,0 0 16,0-1-16,18-17 0,-18 18 0,0 0 0,18-18 0,-18 35 0,17-18 15,-17 1-15,0 0 0,18-18 0,-18 35 0,18-17 16,-1-18-16,-17 17 0,0 1 0,18 0 0,0-1 0,-1 1 16,-17-1-16,18-17 0,-1 0 0,-17 18 0,18-18 0,0 18 0,-1-18 15,1 17-15,0-17 0,-1 0 0,-17 18 0,18-18 0,-18 18 0,18-18 0,-1 0 16,1 17-16,-1-17 0,1 0 0,0 0 0,-1 0 0,1 0 0,0 18 16,-1-18-16,1 0 0,0 0 0,-1 0 0,-17 18 15,18-18-15,0 0 0,-1 0 0,1 0 0,-1 0 0,-17 17 16,18-17-16,0 0 0,-1 0 0,1 0 15,0 0-15,-1 0 0,1 0 0,0 0 16,-18 18-16,17-18 0,1 0 16,-1 0-16,1 0 0,0 0 0,-1 0 15,1 0-15,0 0 0,-1 0 0,-17 17 0,18-17 0,0 0 0,-1 0 0,1 0 16,-1 0-16,1 0 0,0 0 0,17 0 0,-17 0 0,-18 18 0,17-18 0,1 0 0,0 0 16,-1 18-16,1-18 0,-1 0 0,19 0 0,-19 0 0,1 0 0,0 0 15,-1 17-15,1-17 0,0 0 0,-1 0 0,1 0 0,0 0 0,-1 0 0,1 0 16,-1 0-16,1 0 0,-18 18 0,18-18 0,-1 0 0,1 0 0,0 0 15,-1 0-15,1 0 0,0 0 0,-1 0 0,1 0 16,-18 18-16,17-18 0,1 0 0,0 0 16</inkml:trace>
  <inkml:trace contextRef="#ctx0" brushRef="#br0" timeOffset="3611.27">16316 9684 0,'0'17'32,"0"1"-17,0 0-15,18-18 0,-18 17 16,17-17-16,1 0 0,-18 18 0,18-18 0,-18 18 0,17-18 0,1 0 16,-1 17-16,1-17 0,0 0 0,-18 18 0,17-18 0,1 0 0,0 0 0,-1 0 15,-17 17-15,18-17 0,17 0 0,-17 0 0,-18 18 0,17-18 0,1 0 0,0 18 0,-1-18 0,1 0 0,0 0 16,-1 0-16,-17 17 0,18-17 0,35 0 0,-35 0 0,-1 0 0,1 0 0,-1 0 0,-17 18 0,18-18 0,0 0 0,17 0 15,-35 18-15,18-18 0,-1 0 0,71 0 0,-70 0 0,0 0 0,-1 0 0,1 0 0,0 0 0,-1 0 16,1 0-16,17 0 0,-17 0 0,17 0 0,-17 0 0,35 0 0,-18 0 0,-17 0 0,17 0 0,0 0 16,-17 0-16,17 0 0,-17 0 0,-1 0 0,72 0 0,-72 0 0,1 0 0,-1 0 0,1 0 15,0 0-15,-1 0 0,1 0 0,0-18 0,-1 18 0,36-18 0,-35 18 16,-1 0-16,-17-17 0,18 17 0,0 0 0,-1 0 0,1-18 0,0 18 0,-1 0 0,-17-18 16,18 18-16,0 0 0,-18-17 0,17 17 0,1 0 0,0-18 0,-1 18 0,1 0 15,-18-17-15,17 17 0,1 0 0,-18-18 0,18 18 0,-1-18 16,1 18-16,-18-17 0,18 17 0,-1 0 0,1-36 0,0 36 0,-18-17 15,17 17-15,1 0 0,-1-18 0,1 18 0,-18-18 0,18 18 0,-18-17 0,17-1 16,1 18-16,0 0 0,-18-17 0,17 17 0,-17-18 0,0 0 0,18 18 0,0-17 16,-1 17-16,-17-18 0,18 18 0,-18-18 0,0 1 0,17 17 0,1-18 0,0 0 15,-18 1-15,17 17 0,-17-18 0,18 1 0,0 17 0,-18-18 0,17 18 16,-17-18-16,18 1 0,-18-1 0,18 18 0,-18-18 0,17 18 0,-17-17 0,18 17 0,-18-18 16,17 0-16,1 1 0,0 17 0,-18-18 0,17 1 0,-17-1 0,18 18 15,-18-18-15,0 1 0,18 17 0,-1 0 0,-17-18 0,0 0 16,0 1-16,0-1 0,0 0 15,0 1-15,-17 17 0,17-18 0,0 0 16,-18 18-16,18-17 0,-18-1 0,1 1 16,-1 17-16,18-18 0,-18 18 0,18-18 0,-17 18 0,17-17 15,-18 17-15,1 0 0,17-18 0,-18 18 0,0-18 0,1 18 16,-1 0-16,18-17 0,-18 17 0,1 0 0,17-18 0,-36 0 0,19 18 0,-1 0 16,1-17-16,-1 17 0,0 0 0,1-18 0,-1 18 0,0 0 0,-35-17 0,36 17 15,-1 0-15,1-18 0,-1 18 0,0 0 0,1 0 0,-1-18 0,0 18 0,-17-17 0,17 17 0,-17 0 0,-71-18 16,89 18-16,-1-18 0,0 18 0,-17 0 0,17 0 0,1 0 0,-18 0 0,17-17 0,0 17 0,-17 0 0,17 0 0,-140-36 15,122 36-15,19 0 0,-19-17 0,19 17 0,-1 0 0,-17 0 0,17 0 0,-17-18 0,17 18 0,-17 0 0,17 0 0,-87 0 16,52-18-16,35 18 0,0 0 0,1-17 0,-19 17 0,19 0 0,-1 0 0,-17 0 0,17 0 0,1 0 0,-142-18 16,124 18-16,17 0 0,0 0 0,1 0 0,-1 0 0,0 0 0,-17 0 0,17-17 0,-17 17 0,18 0 0,-36 0 15,35 0-15,0 0 0,1 0 0,-19 0 0,19 0 0,-1 0 0,-17 0 0,17 0 16,1 0-16,-1 0 0,0 0 0,1 0 0,-1 0 0,0 0 0,1 0 16,-1 0-16,18 17 0,-18-17 0,1 0 0,17 18 0,-18-18 0,1 0 15,17 17-15,-18-17 0,0 0 0,18 18 0,-17-18 0,-1 0 16,18 18-16,-53-1 0,53 1 0,-18-18 0,1 18 0,-18-18 15,35 17-15,0 1 0,-53 0 0,35-18 0,0 17 0,1-17 16,-1 18-16,18 0 0,-18-18 0,1 0 0,-1 17 0,1-17 0,17 18 0,-18-18 0,0 17 16,18 1-16,-17-18 0,-1 18 0,0-18 0,18 17 15,-17-17-15,17 18 0,0 0 0,-18-1 0,0-17 0,18 18 16,-17-18-16,17 18 0,0-1 0,0 1 0,-18-18 0,18 17 0,0 1 16,0 0-16,0-1 0,0 1 0,0 0 0,0-1 0,0 1 15,0 0-15,0-1 0,0 1 0,0 0 0,0-1 16,18 1-16,-18-1 0,17-17 0,-17 18 0,18-18 0,-18 18 0,18-18 0,-1 17 15,1-17-15,0 0 0,-18 18 0,17 0 0,1-18 0,0 17 0,-1-17 0,1 18 16,-1-18-16,1 18 0,0-18 0,-18 17 0,17-17 0,1 0 0,-18 18 0,18-18 0,-1 0 0,36 17 16,-35 1-16,-1 0 0,19-18 0,-36 17 0,17-17 0,1 0 0,-18 18 0,18-18 0,-1 0 0,19 35 15,-19-35-15,1 0 0,-1 0 0,-17 18 0,18-18 0,0 0 0,-1 18 0,1-18 0,0 0 0,-1 17 16,1-17-16,17 18 0,-17-18 0,-18 17 0,18-17 0,-1 0 0,1 0 0,-1 18 16,19 0-16,-19-18 0,1 0 0,0 0 15,-1 0-15,1 0 0,0 0 16,-1 0-1,1 0-15,-1 0 0,1 0 16,0 0-16,-1 0 0,1 0 16,0 0-16</inkml:trace>
  <inkml:trace contextRef="#ctx0" brushRef="#br0" timeOffset="4430.47">17551 8572 0,'17'0'47,"1"0"-47,0 0 15,-1 0-15,1-17 0,0 17 16,-1 0-16,1 0 0,-18-18 0,17 18 0,1 0 0,17 0 0,-17 0 0,0-17 0,-1 17 0,1 0 15,0 0-15,-1 0 0,1 0 0,17-18 0,-17 18 0,-1 0 0,1 0 16,0 0-16,-1 0 0,1 0 0,0 0 0,-1-18 0,36 18 0,-18-17 0,-17 17 0,0 0 16,-1 0-16,1 0 0,0 0 0,-1 0 0,1 0 0,17 0 0,-17 0 0,35 0 0,-18 0 0,-17 0 0,-1 0 15,1 0-15,0 0 0,17 0 0,-18 0 0,1 0 0,0 0 0,-1 0 0,1 0 0,17 0 0,36 0 0,-54 0 0,19 0 16,-19 0-16,19 0 0,-19 0 0,1 0 0,17 0 0,-17 0 0,17 0 0,-17 0 0,70 0 0,-53 0 16,-17 0-16,0 0 0,-1 0 0,1 0 0,-1 0 0,19 0 0,-19-18 0,19 18 0,-1 0 0,-17 0 0,35 0 15,-36 0-15,1 0 0,-1 0 0,19 0 0,-19 0 0,1 0 0,0 0 0,17 0 0,-17 0 0,-1 0 0,36 0 16,-35 0-16,-1 0 0,1 0 0,17 0 0,-17 0 0,0 0 0,-1 0 0,18-18 15,-17 18-15,0 0 0,-1 0 0</inkml:trace>
  <inkml:trace contextRef="#ctx0" brushRef="#br0" timeOffset="5102.34">20108 8061 0,'0'18'62,"0"-1"-62,0 19 0,0-19 16,0 1-16,0-1 0,0 1 0,0 0 0,0-1 15,0 1-15,0 0 0,0-1 0,0 1 0,0 0 16,0-1-16,0 1 0</inkml:trace>
  <inkml:trace contextRef="#ctx0" brushRef="#br0" timeOffset="5461.72">20373 7902 0,'0'18'16,"0"0"-16,18-18 16,-18 17-16,0 1 0,0-1 0,0 1 0,0 0 15,0-1-15,17-17 0,-17 18 0,0 0 0,0-1 0,0 1 0,0 0 16,0-1-16,0 1 0,18-1 0,-18 1 0,0 0 0,0-1 15,0 1-15,0 0 0,17-18 0,-17 17 0,0 1 16,0 0-16</inkml:trace>
  <inkml:trace contextRef="#ctx0" brushRef="#br0" timeOffset="5883.59">20108 8184 0,'0'0'16,"18"0"62,0 0-78,-1 0 0,1 0 15,0 0-15,-1 0 0,1 0 0,-1 0 0,1 0 16,0 0-16,-1 0 0,1 0 0,0 0 0,-1 0 0,1 0 0,0 0 16,-1 0-16,1 0 0,-1 0 0,1 0 0,0 0 0,-1 0 15,1 0-15,0 0 0,-1 0 0,1 0 0,0 0 16,-1 0-16</inkml:trace>
  <inkml:trace contextRef="#ctx0" brushRef="#br0" timeOffset="6300.91">20126 8361 0,'18'0'63,"-1"0"-63,1 0 16,0 0-16,-1 0 0,1 0 0,-1 0 15,1 0-15,0 0 0,-1 0 0,1 0 0,0 0 0,-1 0 16,1 0-16,0 0 15,-1 0-15,1 0 0,-1 0 0,1 0 0,0 0 0,-1 0 0,1-18 0,0 18 0,-1 0 0,1 0 16,0 0-16,-1 0 0,1 0 0,0 0 0,-1 0 0,1 0 0,-1 0 16,1 0-16,0 0 0,-1 0 0,1 0 15,0 0-15,-1-17 0,1 17 32</inkml:trace>
  <inkml:trace contextRef="#ctx0" brushRef="#br0" timeOffset="6675.91">21008 7832 0,'0'17'31,"0"1"-31,0 0 16,0-1-16,0 1 0,0 0 0,0-1 0,0 1 0,0-1 0,0 1 16,0 17-16,0-17 0,0 0 0,0-1 0,0 1 0,0 0 0,0-1 0,0 1 0,0-1 15,0 19-15,0-19 0,0 1 0,0 0 0,0-1 0,0 1 0,0 0 16,0-1-16,0 1 0,0-1 0,0 1 0,0 0 0,0-1 15,0 1-15,0 0 0,0-1 0,0 1 16,0 0-16,0-1 0,0-34 78,0-1-78</inkml:trace>
  <inkml:trace contextRef="#ctx0" brushRef="#br0" timeOffset="6972.79">21078 8132 0,'18'0'16,"0"0"-1,-1 0-15,1 0 0,0 0 16,-18 17-16,17-17 15,1 0 1,0 0 0,-1 0-1,1 0-15,-1 0 0,1 0 0,0 0 16,-1 0-16,1 0 0,0 0 0,-1 0 16,1 0-16,0 0 0,17 0 0,-17 0 15,-1 0-15,1 0 0,-1 0 0,1 0 0,0 0 16,-1 0-16</inkml:trace>
  <inkml:trace contextRef="#ctx0" brushRef="#br0" timeOffset="7769.66">20585 8361 0,'0'17'16,"0"1"-16,0 0 0,0-1 16,0 1-16,0 0 0,0-1 0,0 1 15,17 0-15,-17-1 0,18 1 0,-18-1 0,18-17 0,-18 36 16,17-36-16,-17 35 0,18-17 0,-1-18 0,-17 17 0,0 1 0,0 0 0,18-18 15,-18 17-15,18 1 0,-18 0 0,17-18 0,-17 17 0,18-17 0,-18 18 0,0-1 0,18-17 16,-18 18-16,0 0 0,17-18 0,-17 17 0,18-17 0,-18 18 0,18-18 16,-1 0-16,-17 18 0,18-18 0,-1 0 15,1 0-15,0 0 0,-1 0 0,1 0 16,0 0-16,-1 0 0,1 0 0,0 0 16,-1 0-16,1 0 0,-1 0 0,1 0 15,0 0-15,-18-18 0,17 18 0,-17-18 16,18 18-16,-18-17 0,18 17 0,-18-18 15,0 0-15,17 1 0,-17-1 0,0 1 16,0-1-16,0 0 0,0 1 16,0-1-16,0 0 0,-17 1 0,17-1 15,0 0-15,-18 18 0,18-17 0,-18 17 0,1-18 0,17 0 16,-18 18-16,18-17 0,-18 17 0,18-18 0,-17 18 16,-1 0-16,18-17 0,-17 17 0,-1-18 0,0 18 15,1-18-15,-1 18 0,0 0 0,18-17 0,-17 17 16,-1 0-16,0-18 0,1 0 15,-1 18-15,1 0 0,-1 0 94,18 18-78,-18-18-16,18 18 15,-17-18-15,17 17 0,0 1 16,-18-18-16,18 18 0,-18-18 0</inkml:trace>
  <inkml:trace contextRef="#ctx0" brushRef="#br0" timeOffset="9850.44">22684 7920 0,'-18'0'47,"18"18"-32,0-1-15,0 1 0,-18-18 0,18 17 0,0 1 0,0 0 0,0 17 0,0-17 0,-17-1 0,17 1 0,0 0 16,0-1-16,0 1 0,0-1 0,0 1 0,0 0 0,0 35 0,0-36 0,0 1 0,0 0 0,0-1 15,0 1-15,0-1 0,0 1 0,0 0 0,0-1 0,0 1 0,0 17 0,0-17 0,0 0 0,0-1 16,0 1-16,0-1 0,0 1 0,17-18 0,-17 18 0,0-1 0,0 1 16,0 0-16,0-1 0,0 1 0,18-18 15,-18 18-15,0-1 16,18-17-16,-18 18 16,17-18 15,1 0-16,-18-18 1,18 1-16,-18-1 0,0 0 0,17 18 0,-17-17 0,0-1 0</inkml:trace>
  <inkml:trace contextRef="#ctx0" brushRef="#br0" timeOffset="10147.32">23089 7973 0,'0'17'32,"0"1"-32,0 0 15,0-1-15,0 1 0,0 0 0,0-1 0,0 1 16,0 0-16,-17-18 0,17 17 0,0 1 0,0-1 0,0 1 0,-18-18 0,18 18 0,0 17 16,0-17-16,0-1 0,-18-17 0,18 18 0,0 0 0,0-1 15,-17-17-15,17 18 0,0-1 0,0 1 0,-18-18 0,18 18 0,-18-18 16,18 17-16,-17 1 0,17 0 0,-18-1 15,18 1-15,-17-18 16,17 18-16,-18-1 0,18 1 16,-18-18-16,1 0 31,17 17-31</inkml:trace>
  <inkml:trace contextRef="#ctx0" brushRef="#br0" timeOffset="10469.91">22684 8414 0,'17'0'46,"1"0"-30,0 0-16,-1 0 0,1 0 16,-1 0-16,1 0 0,0 0 0,-1 0 0,1 0 0,0 0 15,-1 0-15,1 0 0,0 0 0,-1 0 0,1 0 16,-1 0-16,1 0 0,0 0 0,-1 0 16,1 0-16,0 0 0,-1 0 15,1 0-15,-18 17 16</inkml:trace>
  <inkml:trace contextRef="#ctx0" brushRef="#br0" timeOffset="10735.54">22966 8572 0,'0'18'63,"17"-18"-63,1 0 16,0 0-16,-1 0 15,1 0-15,0 0 0,-1 0 16,1 0-16,0 0 15,-1 0-15,-17-18 0,18 18 16,-18-17-16,18 17 0</inkml:trace>
  <inkml:trace contextRef="#ctx0" brushRef="#br0" timeOffset="10938.66">23319 8343 0,'0'-17'79,"0"-1"-79,0 0 15,17 18-15,-17-17 0,18 17 0,-18-18 0,18 0 16,-18 1-16,17 17 0,-17-18 0</inkml:trace>
  <inkml:trace contextRef="#ctx0" brushRef="#br0" timeOffset="11173.04">23442 8043 0,'-18'18'15,"18"0"1,0-1-16,0 1 0,-17 0 0,17-1 0,0 1 0,0-1 0,0 1 15,-18 0-15,18-1 0,0 1 0,0 0 0,0-1 0,-17 1 0,17 0 0,-18-1 0,18 1 16,0-1-16,0 1 0,-18 0 0,18-1 0,0 1 0,0 0 0,-17-1 0,17 1 16,0 0-16,0-1 0,-18 1 0,0-1 0,18 1 0,0 0 0,0-1 0,-17-17 15,17 18-15,0 0 0,0-1 0,-18 1 0,18 0 0,0-1 16,0 1-16,-18-18 0,18 18 16</inkml:trace>
  <inkml:trace contextRef="#ctx0" brushRef="#br0" timeOffset="11450.98">23054 8767 0,'0'0'0,"0"17"0,-18-17 0,18 18 16,0-1-1,-17-17-15,17 18 16,0 0-16,-18-1 16,18 1-16,0 0 0,0-1 15,0 1-15,0 0 0,0-1 16,0 1-16,-18-1 16,18 1-1,0 0 16</inkml:trace>
  <inkml:trace contextRef="#ctx0" brushRef="#br0" timeOffset="11744.87">23195 8696 0,'18'18'32,"-18"-1"-32,0 1 0,17-18 0,-17 18 15,0-1-15,0 1 0,0-1 0,0 1 0,0 0 16,0-1-16,0 1 0,0 0 0,0-1 0,0 1 16,0 0-16,0-1 0,0 1 0,0-1 15,0 1-15,0 0 0,-17-18 0,17 17 16,0 1-16,0 0 15</inkml:trace>
  <inkml:trace contextRef="#ctx0" brushRef="#br0" timeOffset="12041.74">22931 8943 0,'0'-18'62,"17"18"-62,1 0 16,-1 0 0,1 0-1,0 0-15,-1 0 16,1 0-16,0 0 16</inkml:trace>
  <inkml:trace contextRef="#ctx0" brushRef="#br0" timeOffset="12438.83">23142 9066 0,'-17'0'16,"-1"0"15,0 0-31,18 18 0,-17-18 16,34 0 62,1 0-62,0 0-16,-1 0 15,1 0-15,0 0 0,-1 0 16,1 0-16,-1 0 0,1 0 16,0 0-16</inkml:trace>
  <inkml:trace contextRef="#ctx0" brushRef="#br0" timeOffset="13470.08">23812 7743 0,'0'0'0,"18"0"0,0 0 16,-18-17-16,17 17 0,1 0 0,-18-18 15,18 18-15,-1 0 0,1 0 0,0 0 0,-1 0 0,1 0 0,35 0 16,-36 0-16,1 0 0,0 0 0,-1-17 0,1 17 0,0 0 0,-1 0 0,1 0 0,17 0 16,-17 0-16,-1 0 0,1 0 0,0 0 0,-1 0 0,1 0 0,0 0 0,-1 0 0,1 0 0,0 0 15,17 0-15,-17 0 0,-1 0 0,1 0 0,-1 0 0,1 0 16,0 0-16,-18 17 16,0 1-16,0-1 0,0 1 15,0 0-15,0-1 0,0 1 0,0 0 0,0-1 0,0 1 16,0 0-16,0-1 0,0 19 0,0-19 0,0 1 0,-18-1 0,18 1 15,0 0-15,-18-1 0,1 1 0,17 17 0,-18-35 0,18 18 0,0 0 0,0-1 0,-35-17 16,35 18-16,-18-1 0,18 1 0,-17-18 0,17 18 0,-18-1 0,0-17 0,1 18 16,-1-18-16,18 18 0,-18-1 0,-17-17 0,35 18 0,-18-18 0,1 0 15,-1 18-15,1-18 0,-1 0 0,18 17 0,-35-17 0,17 18 0,0-18 16,1 0-16,-1 0 0,0 17 0,1-17 0,-1 0 0,1 0 0,-1 0 16,18 18-16,-18-18 0,1 0 0,-1 0 0,0 0 0,18 18 15,-17-18-15,-1 17 16,18 1 15,0 0-31,0-1 16,0 1-16,0 0 0,0-1 15,0 1-15,18-1 0,-18 1 0,17-18 16,1 18-16,0-18 0,-18 17 16,17-17-16,1 0 0,0 0 15,-1 0-15,1 0 0,-1 0 16,1 0-16,0 0 0,-1 0 15,1 0-15,-18-17 0,18 17 0,-1-18 0,1 0 16,0 18-16,-18-17 0,17 17 0,1 0 0,-18-18 0,17 18 0,1-17 16,0-1-16,-1 18 0,1-18 0,0 18 15,-18-17-15,17 17 0,1 0 0,0 0 0,-18-18 0,17 18 16,1 0-16,0 0 0,-18-18 0,17 18 0,1 0 0,-18-17 16,17 17-16,1 0 0,0 0 0,-1 0 0,1-18 15,0 18 1</inkml:trace>
  <inkml:trace contextRef="#ctx0" brushRef="#br0" timeOffset="13938.83">23901 8608 0,'0'17'109,"0"1"-109,0 0 0,0-1 0,-18-17 0,18 18 16,0 0-16,-18-1 0,18 1 0,0 0 0,0-1 0,0 1 15,0-1-15,-17 1 0,17 0 0,0-1 0,0 1 0,-18-18 0,18 18 16,0-1-16,0 1 0,-18-18 0,18 18 0,-17-1 0,17 1 15,0-1-15,-18-17 0,18 18 0,0 0 32,-17-18-17,17 17 1</inkml:trace>
  <inkml:trace contextRef="#ctx0" brushRef="#br0" timeOffset="14293.73">23548 8978 0,'18'0'63,"-1"0"-63,1 0 0,-1 0 0,1 0 0,0 0 15,-1 0-15,1 0 0,0 0 0,-1 0 0,1 0 0,0 0 0,-1 0 0,1 0 16,-1 0-16,1 0 0,17 0 0,-17 0 0,0 0 0,17 0 0,-17 0 0,-1 0 16,1 0-16,0 0 0,-1 0 0,1 0 0,-1 0 0,1 0 0,0 0 0,35 0 0,-36 0 15,1 0-15,0 0 0,-1 0 0,1 0 0,-1 0 0,1 0 0,0 0 16,-1 0-16,1 0 0,0 0 0,-1 0 0,1 0 0,0 0 15,-18-17-15,17 17 0,1 0 0,0 0 0,-1 0 32</inkml:trace>
  <inkml:trace contextRef="#ctx0" brushRef="#br0" timeOffset="14934.35">23901 9084 0,'0'18'0,"0"-36"0,0 53 15,0-17-15,0 0 16,-18-18-16,18 17 0,0 1 0,0 0 16,0-1-16,0 1 0,0-1 15,0 1-15,0 0 16,0-1-16,0 1 31,0 0 0,0-1-15,18-17-16,-18 18 0,17-18 16,-17 18-16,18-18 0,0 0 15,-18 17-15,17-17 0,1 0 16,0 0-16,-1 0 0,1 0 15,-1 0-15,1 0 0,0 0 16,-1 0-16,1 0 0,0 0 0,-1 0 0,1 0 16,0 0-16,-1 0 0,1 0 0,-1 0 15,1 0-15,0 0 0,-1 0 0,1 0 0,0 0 16,-1 0-16,1 0 0,0 0 16,-18-17-16,17 17 0</inkml:trace>
  <inkml:trace contextRef="#ctx0" brushRef="#br0" timeOffset="17097.15">9260 10777 0,'18'0'16,"0"0"15,-1 0-31,1 0 16,0 0-16,-1 0 15,1 0-15,0 0 0,-1 0 0,1 0 0,-1 0 0,1 0 16,0 18-16,17-18 0,-17 0 0,-1 0 0,1 0 0,0 0 0,-1 0 15,1 0-15,-1 0 0,36 0 0,-35 0 0,0 0 0,-1 0 0,1 0 0,0 0 0,-1 0 0,1 18 0,-1-18 16,1 0-16,0 0 0,17 0 0,-17 0 0,35 0 0,-18 0 0,-17 17 0,-1-17 0,18 0 0,-17 0 0,17 0 0,-17 0 16,17 0-16,1 0 0,-19 0 0,1 0 0,176 0 0,-159 0 0,-17 0 0,17 0 0,0 0 0,1 0 0,-1 18 15,0-18-15,0 0 0,1 0 0,-1 0 0,0 0 0,195 18 0,-195-18 0,18 0 0,0 0 0,-18 0 0,0 0 16,1 0-16,-1 0 0,0 0 0,0 0 0,18 0 0,-17 0 0,175 0 0,-175 0 0,-1 0 0,0 0 0,18 0 16,0 0-16,-18 0 0,0 0 0,1 0 0,-19 0 0,36 0 0,-17 0 0,-1 0 0,159 0 0,-159 17 0,18-17 0,-35 0 15,35 0-15,-36 0 0,1 0 0,35 0 0,-18 0 0,0 18 0,1-18 0,-1 0 0,124 17 0,-124-17 0,0 0 0,1 0 16,-1 0-16,0 0 0,-17 0 0,17 0 0,0 0 0,18 0 0,-35 18 0,-1-18 0,36 0 0,88 18 0,-105-18 15,-19 0-15,19 0 0,-1 0 0,-17 0 0,17 17 0,-18-17 0,19 0 0,-19 0 0,1 18 0,17-18 0,106 18 16,-105-18-16,-19 0 0,1 0 0,0 0 0,17 0 0,-17 0 0,17 0 0,-18 0 0,-17 17 0,36-17 0,-19 0 0,54 0 16,-53 0-16,-1 0 0,1 0 0,0 0 0,-1 0 0,1 0 0,-1 0 0,1 0 0,0 0 0,-1 0 0,-17 18 0,36-18 0,17 0 15,-36 0-15,1 0 0,17 0 0,-17 0 0,-1 0 0,1 0 0,0 0 0,-1 0 0,36 0 16,-35 0-16,-1 0 0,1 0 0,0 0 0,-1 0 0,1 0 0,0 0 0,-1 0 0,1 18 16,17-18-16,-17 0 0,-1 0 0,1 0 0,0 0 0,-1 0 0,1 0 15,0 0-15,-1 0 16</inkml:trace>
  <inkml:trace contextRef="#ctx0" brushRef="#br0" timeOffset="18810.34">16157 10072 0,'0'17'63,"0"1"-48,-17-18-15,17 18 0,0-1 0,0 1 0,0 0 16,0-1-16,0 1 0,0 0 15,0-1-15,0 1 0,0-1 0,0 1 0,0 0 16,0-1-16,0 1 0,0 0 0,0-1 0,0 1 16,0 0-16,0-1 0,0 1 0,0 0 15,17-18-15,-17 17 0,18 1 0,-18-1 16,17-17-16,-17 18 0,0 0 0,18-1 16,-18 1-16,18-18 0,-1 0 0,-17 18 15,0-1-15,18-17 0,-18 18 16,18-18-16,-18 18 0,17-18 0,1 0 15,-18 17-15,18-17 0,-18 18 0,17-18 16,-17 17-16,18-17 0,0 0 0,-1 0 16,-17 18-16,18-18 0,-1 0 0,-17 18 0,18-18 15,0 0-15,-1 17 0,1-17 16,0 0-16,-18 18 0,17-18 0,1 0 16,0 0-16,-1 0 15,-17 18-15,18-18 0,-1 0 16,1 0-16,0 0 15,-1 0 1,-17-18 0,0 0-16,18 18 0,-18-17 0,0-1 15,18 18-15,-18-18 0,0 1 0,17-1 0,-17 1 16,18 17-16,-18-18 0,0 0 0,0 1 0,18 17 0,-18-18 0,0 0 16,17 18-16,-17-17 0,0-1 0,0 0 0,0 1 0,18-1 0,-18 1 15,0-1-15,18 18 0,-18-35 0,0 17 0,0 0 0,17 1 16,-17-1-16,0 0 0,0-17 0,0 17 15,0 1-15,18 17 0,-18-18 0,0 1 0,0-1 0,0 0 0,0 1 16,0-1-16,0 0 0,0 1 0,0-1 0,0 0 16,0 1-16,0-1 0,0 1 0,0-1 15,0 0 1,0 1 0,0-1-1,-18 18-15,18-18 16,0 1-1,-17 17 1</inkml:trace>
  <inkml:trace contextRef="#ctx0" brushRef="#br0" timeOffset="19482.23">17004 10072 0,'18'0'0,"-1"0"0,1 0 0,-1 0 16,1 0-16,0 0 0,-1 0 16,1 0-16,0 0 0,-1 0 0,1 0 15,0 0-15,-1 0 0,1 0 16,-1 0-16,1 0 0,0 0 0,-1 0 0,1 0 0,0 0 0,-1 0 16,1 0-16,0 0 0,-1 0 0,1 0 0,-1 0 15,1 0-15,0 0 0,-1 0 16</inkml:trace>
  <inkml:trace contextRef="#ctx0" brushRef="#br0" timeOffset="19995.95">17304 10336 0,'0'0'0,"0"18"62,0 0-62,0-1 0,0 1 0,0 0 16,0-1-16,0 1 0,0 0 0,0-1 16,0 1-16,0-1 0,0 1 0,0 0 15,17-18-15,-17 17 0,0 1 16,0 0-16,18-18 15,-18 17-15,0 1 0,0 0 16,0-1-16,0 1 16,0-1-16,0 1 15,0 0-15,0-1 0,0 1 16</inkml:trace>
  <inkml:trace contextRef="#ctx0" brushRef="#br0" timeOffset="20292.83">17110 10813 0,'17'0'47,"1"0"-47,0 0 0,-1 0 0,1 0 15,0 0-15,-1-18 0,1 18 0,-1 0 0,1 0 16,0 0-16,17 0 0,-17 0 0,17 0 0,-17 0 15,-1-18-15,1 18 0,-1 0 0,1 0 0,0 0 0,-1 0 16,1 0-16,0 0 0,-1 0 0,1 0 0,0 0 16,-1 0-16,1 0 0,0 0 0,-1 0 0,1 0 15,-1 0 1</inkml:trace>
  <inkml:trace contextRef="#ctx0" brushRef="#br0" timeOffset="23952.16">6773 11818 0,'53'-18'16,"-35"18"-16,35-17 15,-36 17-15,1 0 0,0 0 0,-1 0 0,1 0 16,0-18-16,-1 18 0,1 0 0,0 0 16,-1 0-16,1 0 0,-1 0 0,1 0 15,0 0-15,-18-17 0,17 17 0,1 0 0,0 0 16,-1 0-16,1-18 0,0 18 0,-1 0 0,1 0 0,0 0 15,-1 0-15,1 0 0,-18-18 0,17 18 0,1 0 0,0 0 0,-1 0 0,1 0 0,0 0 0,-1 0 0,1 0 0,0 0 16,34-17-16,-34 17 0,17 0 0,-17 0 0,17 0 0,-17 0 0,0 0 0,-1-18 0,1 18 0,-1 0 0,1 0 16,70 0-16,-52 0 0,-19-18 0,1 18 0,17 0 0,-17 0 0,35 0 0,-18 0 0,-17 0 0,17 0 15,-17 0-15,87-17 0,-69 17 0,-1 0 0,-17 0 0,-1 0 0,18 0 0,1 0 0,-19 0 0,1 0 0,17 0 16,1 0-16,-19 0 0,142-18 0,-124 18 0,1 0 0,-19 0 0,18 0 0,1 0 0,-1 0 0,-17 0 0,17 0 16,-17 0-16,17 0 0,-18 0 0,142 0 0,-123 0 0,-19 0 0,18 0 0,1 0 0,-1 0 0,0 0 0,-17 0 0,17 0 15,-17 0-15,35 0 0,-18 0 0,-17 0 0,140 0 0,-122 0 0,-1 0 0,0 0 0,0 0 0,1 0 0,-1 0 16,-17 0-16,17 0 0,0 0 0,1 0 0,-1 0 0,0 0 0,124 0 0,-124 0 0,0 0 0,1 0 0,-1 0 0,0 0 15,1 0-15,-19 0 0,18 0 0,1 0 0,17 0 0,-36 0 0,177 0 0,-158 0 0,-19 18 0,18-18 0,1 0 0,17 0 16,-18 0-16,0 0 0,18 0 0,-35 0 0,17 0 0,0 0 0,18 0 0,141 0 0,-158 17 0,-1-17 0,18 0 16,-18 0-16,0 18 0,1-18 0,-1 0 0,0 0 0,0 0 0,18 0 0,-17 0 0,193 18 0,-211-18 0,34 0 15,-16 0-15,-19 17 0,36-17 0,0 0 0,-18 0 0,-17 0 0,17 18 0,1-18 0,-1 0 0,159 0 0,-159 0 16,1 0-16,16 0 0,-16 18 0,-1-18 0,-17 0 0,17 17 0,18-17 0,0 0 0,-18 0 0,0 0 0,1 0 0,158 18 16,-159-18-16,0 0 0,0 0 0,1 17 0,17-17 0,-18 0 0,18 18 0,-18-18 0,0 0 0,1 0 0,-1 0 0,177 18 15,-177-18-15,18 0 0,-18 0 0,0 17 0,1-17 0,-1 0 0,0 0 0,18 18 0,-18-18 0,1 0 0,-19 0 0,213 0 16,-213 18-16,19-18 0,16 0 0,-16 0 0,-1 17 0,-17-17 0,-1 0 0,36 0 0,-18 0 0,-17 18 0,17-18 0,124 0 15,-124 0-15,1 0 0,-19 0 0,19 18 0,-19-18 0,36 0 0,-18 0 0,-17 0 0,17 0 0,-17 0 0,35 0 0,70 17 16,-105-17-16,0 0 0,35 0 0,-36 0 0,1 0 0,17 0 0,0 0 0,-17 0 0,0 0 0,17 0 0,-17 18 0,-1-18 16,107 0-16,-107 0 0,19 0 0,-19 0 0,1 0 0,0 0 0,17 17 0,0-17 0,-17 0 15,-1 0-15,72 0 0,-72 0 0,1 0 0,0 0 0,-1 0 0,1 0 0,-1 0 0,1 0 16,0 0-16,-1 0 0,19 0 0,-19 0 0,1 0 0,0 0 0,-1 0 0,1 0 0,-1 0 16,1 0-16,0 0 0,-1 0 0,19 0 0,-19 0 0,1 0 0,0 0 0,-1 0 0,1 0 15,0 0-15,-1 0 0,36 0 0,-35 0 0,-1 0 0,1 0 0,0 0 16,-1 0-16,1 0 0,0-17 0,-1 17 0,18 0 0,-17 0 0,0 0 0,-1 0 0,1 0 15,0 0-15,-1 0 0,1 0 0,0 0 0,17 0 0,-18 0 0,19 0 0,-19 0 16,1 0-16,0 0 0,-1 0 0,1 0 0,17 0 0,-17 0 0,-1 0 16,1 0-16,0 0 0,-1 0 0,1 0 0,0-18 0,-1 18 0,1 0 0,0 0 0,-1 0 15,1 0-15,0 0 0,-1 0 0,1 0 0,-1 0 0,1 0 0,0 0 0,-1 0 16,1 0-16,0 0 0,-1 0 0,1-17 0,0 17 0,-1 0 16,1 0-16,-1 0 0,1 0 15,0 0-15,-1 0 16,1 0-1,0-18 1,-1 18-16,1 0 0,0 0 16,-1 0-16,1 0 0,-18-18 0,18 18 15,-1 0-15,1 0 0,-1 0 16,1 0-16,0 0 16,-1 0-16,1 0 15,-18-17-15,18 17 0,-1 0 0,1 0 16,0 0-16,-1 0 0,1 0 0,-1 0 15,-17-18-15,18 18 0,0 0 0,-1 0 0,1 0 16,0 0-16,-1 0 0,1 0 0,0 0 16,-1 0-16,1 0 15,-1 0-15,1 0 16,0 0 0,-1 0-16,1 0 0,0 0 15,-18-18 1,17 18-16,1 0 15</inkml:trace>
  <inkml:trace contextRef="#ctx0" brushRef="#br0" timeOffset="26738.32">3898 11959 0,'0'0'0,"0"18"78,0-1-62,18-17-16,-18 18 0,0 0 0,17-1 0,-17 1 16,0 0-16,0-1 0,0 1 15,0 0-15,0-1 16,18-17-16,-18 18 0,18-18 16,-1 0-1,1 0-15,0 0 16,-1 0-1,1 0-15,0 0 16,-1 0-16,1 0 0,0 0 16,-1-18-16,1 18 0,-18-17 0,17 17 15,-17-18-15,18 18 0,-18-18 0,18 18 0,-1-17 0,1 17 16,-18-18-16,0 0 0,18 18 0,-18-17 0,17 17 0,-17-18 16,18 18-16,-18-18 0,18 18 0,-18-17 15,0-1-15,17 18 0,-17-17 16,18 17-16,-1 0 15,1 0 1</inkml:trace>
  <inkml:trace contextRef="#ctx0" brushRef="#br0" timeOffset="27347.69">4039 12718 0,'0'17'15,"-17"-17"-15,17 18 16,0 0-16,0-1 0,0 1 16,0-1-16,0 1 0,0 0 0,0-1 15,0 1-15,0 0 0,0-1 0,0 1 16,0 0-16,0-1 0,17 1 0,-17 0 16,0-1-16,18-17 0,-18 18 15,18-1-15,-1-17 0,-17 18 16,18-18-16,-18 18 0,18-18 0,-18 17 15,0 1-15,17-18 0,1 0 0,-18 18 16,17-18-16,1 0 0,0 0 16,-18 17-16,17-17 0,1 0 0,0 0 15,-1 0 1,1 0-16,0 0 16,-1 0-1,-17-17 1,0-1-16,18 18 0,-18-18 0,17 18 15,-17-17-15,0-1 0,18 18 0,-18-18 16,0 1-16,18-1 0</inkml:trace>
  <inkml:trace contextRef="#ctx0" brushRef="#br0" timeOffset="27957.07">3969 13300 0,'0'35'15,"0"-17"-15,0-1 0,0 1 0,0 0 16,0-1-16,0 1 0,17-18 0,-17 17 15,0 1-15,18-18 0,-18 18 0,0-1 0,0 1 16,18-18-16,-18 18 0,0-1 0,0 1 0,17-18 16,-17 18-16,18-1 0,0-17 15,-18 18-15,0-1 0,17-17 0,1 0 16,-18 18-16,18-18 0,-18 18 16,17-18-16,1 0 0,-18 17 0,0 1 0,17-18 0,-17 18 15,18-18-15,0 0 0,-18 17 0,17-17 0,-17 18 0,18-18 16,0 35-16,-1-17 0,1-18 0,-18 18 0,18-18 0,-18 17 15,0 1-15,17-18 0,-17 17 0,18-17 0,-1 18 0,1-18 0,-18 18 0,0-1 16,18-17-16,-1 0 0,1 0 0,0 0 16,-1 0-16,1 0 0,0 0 15,-1 0-15,1 0 16,-1 0-16,-17-17 0,18 17 0,0 0 16,-18-18-16,0 0 0,17 18 0,-17-17 0,0-1 15,18 18-15,-18-17 0,18 17 0,-18-18 16,17 18-16,-17-18 0,0 1 0,18 17 0,-18-18 15,0 0-15</inkml:trace>
  <inkml:trace contextRef="#ctx0" brushRef="#br0" timeOffset="32450.43">3351 4798 0,'18'0'141,"0"0"-141,-1 0 0,1 0 16,0 0-16,-1 0 0,1 0 0,-18 17 0,35-17 0,-17 0 15,-1 0-15,1 0 0,0 0 0,-1 0 0,1 18 0,17-18 0,-17 0 16,0 0-16,-1 0 0,1 0 0,-1 0 0,1 18 0,0-18 0,-1 0 0,1 0 0,35 17 16,-18-17-16,-17 0 0,-1 0 0,1 0 0,0 18 0,17-18 0,-17 0 0,17 0 0,18 0 15,-35 18-15,17-18 0,-18 0 0,1 17 0,0-17 0,-1 0 0,1 0 0,0 0 0,-1 0 0,36 18 16,-18-18-16,-17 0 0,17 0 0,-17 0 0,0 0 0,-1 0 0,1 0 0,0 0 0,-1 18 0,1-18 0,-1 0 15,54 0-15,-53 0 0,-1 0 0,1 17 0,0-17 0,-1 0 0,1 0 0,0 0 0,-1 0 0,1 0 0,-1 0 0,1 0 0,0 0 16,70 18-16,-70-18 0,-1 0 0,1 17 0,-1-17 0,1 0 0,0 0 0,-1 0 0,19 0 0,-19 0 16,1 0-16,17 0 0,0 0 0,-17 0 0,0 0 0,-1 0 0,1 0 0,0 0 0,-18 18 0,35-18 0,-17 0 0,-1 0 15,1 0-15,0 0 0,34 0 0,-34 0 0,0 0 0,-1 0 0,1 0 0,0 0 0,17 0 0,-17 0 16,-1 0-16,1 0 0,17 18 0,-17-18 0,-1 0 0,1 0 0,0 0 0,-1 0 16,1 0-16,0 0 0,-1 0 0,1 0 0,-1 0 0,1 0 0,0 0 0,-1 0 0,1 0 15,0 0-15,-1 0 0,1 0 0,0 0 0,-1 0 0,1 0 0,0 0 16,-18 17-16,17-17 0,1 0 0,-1 0 0,1 0 15,0 0-15,-1 0 0,1 0 16,0 0 0,-1 0-1,1 0 1,0 0 46,-1 0 126,1 0-172,-1 0-16,1 0 15,0 0-15,-1 0 16,1 0-16,0 0 0,-1 0 0,1 0 0,0 0 0,-1 0 15,1 0-15,-1 0 0,1 0 0,0 0 0,-1 0 0,-17-17 16,53 17-16,-35 0 0,0 0 0,-1 0 0,1 0 0,0 0 0,-1 0 16,1 0-16,-1 0 0,1 0 0,0-18 0,-1 18 0,1 0 0,0 0 0,-1 0 15,1 0-15,0 0 0,-1 0 0,1 0 0,-1 0 0,1 0 0,0 0 16,-1 0-16,1 0 0,0 0 0,-1 0 0,1 0 0,-18-18 16,18 18-16,-1 0 0,1 0 0,-1 0 0,-17-17 0,18 17 0,0 0 15,-1 0-15,1 0 0,0 0 0,-1 0 0,1 0 16,0 0-16,-1 0 0,1 0 0,0-18 0,-1 18 15,1 0-15,-1 0 0,1 0 0,0 0 0,-1 0 16,1 0-16,0-17 0,-1 17 16,1 0-16,0 0 0,-1 0 15,1 0-15,-1 0 0,1 0 16,0 0-16,-18-18 0,17 18 0,1 0 0,0 0 16,-1 0-16,1 0 0,0 0 0,-1 0 15,1 0-15,-1 0 0,1 0 0,0 0 16,-1 0-16,1 0 0,0 0 0,-1 0 15,1 0-15,0 0 16,-1 0-16,1 0 16,0 0-16,-1 0 15,1 0-15,-1 0 0,1 0 0,0 0 16,-1 0-16,1 0 0,0 0 0,-1 0 16,1 0-16,0 0 15,-1 0-15,1 0 0,-1 0 0,1 0 0,0 0 16,-1 0-16,1 0 0,0 0 0,-1 0 15</inkml:trace>
  <inkml:trace contextRef="#ctx0" brushRef="#br0" timeOffset="34247.3">10389 4886 0,'18'0'31,"0"0"-15,-1 0 0,1 0-16,-18 18 0,18-18 15,-1 0-15,1 0 0,-1 0 16,1 0-16,0 0 0,-1 0 15,1 0-15,0 0 0,-1 0 0,-17 17 0,18-17 16,0 0-16,-1 0 0,1 0 0,-1 0 16,1 0-16,0 0 0,-1 0 0,1 0 15,0 0-15,-1 0 0,1 0 0,0 0 0,-1 0 16,1 0-16,-1 0 0,1 0 0,0 0 16,-1 0-16,1 0 0,0 0 0,-1 0 0,1 0 0,0 0 15,-1 0-15,1 0 0,-1 0 0,1 0 0,0 0 0,-1 0 16,1 0-16,0 18 0,-1-18 0,1 0 0,0 0 0,-1 0 0,1 0 15,0 0-15,-1 0 0,1 0 0,-1 0 0,1 0 0,0 0 0,-1 0 16,1 0-16,0 0 0,-1 0 0,1 0 0,0 0 0,-1 0 16,1 0-16,-1 0 0,1 0 0,0 18 0,-1-18 0,1 0 0,0 0 15,-1 0-15,1 0 0,0 0 0,-1 0 0,1 0 0,0 0 0,17 0 16,-18 0-16,1 0 0,0 0 0,-1 0 0,1 0 0,17 0 0,-17 0 16,0 0-16,-1 0 0,1 0 0,-1 0 0,1 0 0,0 0 0,-1 0 0,1 0 0,0 17 0,17-17 15,-17 0-15,-1 0 0,1 0 0,-1 0 0,1 18 0,0-18 0,-1 0 0,1 0 0,35 0 16,-35 0-16,-1 0 0,1 0 0,-1 0 0,1 0 0,0 0 0,-1 0 0,1 0 15,53 0-15,-54 0 0,1 0 0,0 0 0,-1 0 0,-17 17 0,18-17 0,-1 0 0,1 0 16,53 0-16,-54 0 0,1 0 0,0 0 0,-1 0 0,1 0 0,-1 0 0,1 0 0,0 0 16,-1 0-16,19 0 0,-19 0 0,1 0 0,0 0 0,-1 0 0,1 0 0,17 0 0,-17 0 15,17 0-15,-17 0 0,17 0 0,-17 0 0,-1 0 0,19 0 0,-19 0 0,1 0 0,-1 0 16,1 0-16,0 0 0,17 0 0,0 0 0,-17 0 0,0 0 0,17 0 0,-18 0 0,1 0 16,0 0-16,-1 0 0,1 0 0,0 0 0,52 0 0,-52 0 0,-1 0 0,1 0 0,0 0 0,17 0 15,-17 0-15,-1 0 0,1 0 0,0 0 0,52 0 0,-52 0 0,-1 0 0,1 0 0,0 0 0,-1 0 16,1 0-16,0 0 0,-1 0 0,1 0 0,0 0 0,-1 0 0,36 0 0,-35 0 0,-1 0 0,19 0 15,-19 0-15,19 0 0,-19 0 0,1 0 0,0 0 0,-1 0 0,71 0 0,-70 0 0,17 0 16,-17 0-16,17 0 0,-17 0 0,-1 0 0,1 0 0,0 0 0,-1 0 0,72 0 0,-54 0 16,-18 0-16,1 0 0,0 0 0,-1 0 0,1 0 0,17 0 0,-17 0 0,0 0 0,17 0 15,-18 0-15,1 0 0,0 0 0,17 0 0,-17 0 0,-1 0 0,19 0 0,-19 0 0,19 0 0,-19 0 16,18 0-16,-17 0 0,0 0 0,-1 0 0,1 0 0,0 0 0,-1 0 0,1 18 0,0-18 0,17 0 16,-18 0-16,1 0 0,0 0 0,-1 0 0,1 0 0,0 0 0,-1 0 0,1 0 0,0 0 0,-1 0 15,1 0-15,0 0 0,-1 0 0,1 0 0,-1 0 0,1 0 0,0 0 0,-1 0 0,1 0 0,17 0 16,-17 0-16,0 0 0,-1 0 0,1 0 0,-1 0 0,1 0 0,0 18 0,-1-18 0,1 0 15,35 0-15,-35 0 0,-1 0 0,1 0 0,-1 0 0,1 0 0,0 0 0,-1 0 0,1 0 16,0 0-16,17 17 0,-17-17 0,-1 0 0,1 0 0,-1 0 0,19 0 0,-19 0 0,1 0 16,0 0-16,52 0 0,-52 0 0,0 0 0,-1 0 0,1 0 0,-1 0 0,1 0 0,0 0 15,-1 0-15,19 0 0,-19 0 0,19 0 0,-19 0 0,1 0 0,-1 0 0,1 18 0,0-18 0,-1 0 0,1 0 16,0 0-16,-1 0 0,19 0 0,-19 0 0,19 0 0,-1 0 0,-18 0 0,1 0 0,0 0 0,-1 0 0,-17 18 16,18-18-16,0 0 0,-1 0 0,1 0 0,0 0 0,52 0 0,-52 0 0,-1 0 0,1 0 0,0 17 0,17-17 15,-17 0-15,17 0 0,-18 18 0,1-18 0,70 0 0,-52 0 0,-19 0 0,1 0 16,-1 0-16,1 0 0,0 0 0,-1 18 0,19-18 0,-19 0 0,1 0 0,17 0 0,-17 17 0,17-17 0,0 0 15,-17 0-15,17 0 0,-17 0 0,0 0 0,17 0 0,0 0 0,18 0 0,-18 0 0,-17 0 16,0 0-16,-1 0 0,1 0 0,0 18 0,-1-18 0,1 0 0,0 0 0,-1 0 0,1 0 0,70 0 0,-70 0 16,17 0-16,-17 0 0,-1 0 0,1 0 0,-1 17 0,1-17 0,0 0 0,-1 0 0,1 0 0,53 0 15,-54 0-15,1 0 0,-1 0 0,1 18 0,17-18 0,-17 0 0,0 0 0,-1 0 0,1 0 0,17 0 0,0 0 16,-17 0-16,0 0 0,-1 0 0,1 0 0,0 0 0,-1 0 0,1 0 0,0 18 0,-1-18 0,1 0 0,0 0 0,-1 0 0,71 0 16,-70 0-16,0 0 0,-1 0 0,19 17 0,-19-17 0,1 0 0,-1 0 0,1 0 0,0 0 0,17 0 0,-35 18 0,124-18 15,-89 0-15,0 0 0,-17 0 0,17 18 0,-17-18 0,-1 0 0,1 0 0,0 0 0,-1 0 0,18 0 0,-17 0 16,53 0-16,-54 0 0,1 0 0,0 0 0,-1 17 0,1-17 0,-1 0 0,1 0 0,0 18 0,17-18 0,-17 0 0,-1 0 0,89 0 15,-88 0-15,-1 0 0,1 0 0,0 0 0,-1 0 0,1 18 0,0-18 0,17 0 0,-17 0 0,-1 0 16,1 0-16,70 17 0,-70-17 0,-1 0 0,1 0 0,0 0 0,-1 0 0,1 0 0,-1 0 0,1 0 0,17 18 0,-17-18 0,0 0 16,-1 0-16,89 0 0,-88 0 0,-1 0 0,1 18 0,17-18 0,-17 0 0,17 0 0,-17 0 0,-18 17 15,35-17-15,0 0 0,71 0 0,-88 0 0,0 0 0,-1 0 0,18 0 0,-17 0 0,0 18 0,17-18 16,-17 0-16,-1 0 0,1 0 0,0 0 0,52 0 0,-52 0 0,-1 0 0,1 0 0,0 0 0,-18 17 0,35-17 0,-17 0 16,-1 0-16,1 0 0,17 0 0,-17 18 0,52-18 0,-52 0 0,0 0 0,-1 0 0,1 0 0,0 0 15,-1 0-15,1 0 0,-1 0 0,1 0 0,0 0 0,52 0 0,-52 0 0,0 0 0,-1 0 0,1 0 16,0 0-16,-1 0 0,1 0 0,17 0 0,-17 0 0,17 0 0,-17 0 0,-1 0 15,1 0-15,0 0 0,-1 0 0,1 0 0,-1 0 0,19 0 0,-19 0 0,19 0 16,-19 0-16,1 0 0,0 0 0,-18-18 0,17 18 0,18 0 0,-17 0 16,0 0-16,-1 0 0,1 0 0,0 0 0,-1-17 0,1 17 0,17 0 0,-17 0 15,17 0-15,-17 0 0,-1 0 0,-17-18 0,36 18 0,-19 0 0,1 0 16,0 0-16,-1 0 0,1 0 0,0 0 0,17 0 0,-18-17 0,1 17 16,0 0-16,-1 0 0,1-18 0,0 18 0,-1 0 0,1 0 0,0 0 15,-1 0-15,1 0 0,-1 0 16,-17-18-16,18 18 15,0 0 1,-1 0-16,1 0 16,0 0-16,-1 0 15</inkml:trace>
  <inkml:trace contextRef="#ctx0" brushRef="#br0" timeOffset="35855.12">3157 5680 0,'18'0'31,"0"0"-15,-1 0-16,1 0 0,0 0 0,-1 0 0,1 0 0,-1 0 15,19 0-15,-19 0 0,1 0 0,0 0 0,-1 0 0,1 0 0,0 0 16,-1 0-16,18 0 0,-17 0 0,0 0 0,-1 0 0,1 0 0,0 0 15,-1 0-15,1 0 0,17 0 0,-17 0 0,0 0 0,-1 0 0,1 0 16,-1 0-16,1 0 0,0 0 0,-1 0 0,1 0 0,0 0 0,-1 0 16,1 0-16,0 0 0,17 0 0,-18 0 0,1 0 0,17 0 0,-17 0 15,0 0-15,-1 0 0,1 0 0,0 0 0,35 0 0,-36 0 0,18 0 0,-17 0 0,17 0 16,-17 0-16,0 0 0,-1 0 0,1 0 0,0 0 0,52 0 0,-35 0 0,-17 0 0,0 0 0,17 0 16,-17 0-16,-1 0 0,1 0 0,-1 0 0,1 0 0,17 0 0,36 0 0,-36 0 0,-17 0 0,0 0 15,-1 0-15,1 0 0,-1 0 0,19 0 0,-19 0 0,1 0 0,0 0 0,17 0 0,71 0 0,-71 0 0,-17 0 16,-1 0-16,19 0 0,-19 0 0,18 0 0,-17 0 0,0 0 0,17 0 0,0 0 0,-17 0 0,0 0 0,123 0 0,-106 0 15,0 0-15,-17 0 0,0 0 0,17 0 0,0 0 0,0 0 0,-17 0 0,17 0 0,1 0 0,-1 17 0,141 1 16,-140-18-16,-19 0 0,18 0 0,1 0 0,-19 0 0,19 0 0,-1 0 0,0 0 0,-17 0 0,17 18 0,0-18 0,124 17 16,-124-17-16,1 0 0,-1 0 0,0 0 0,1 0 0,-19 0 0,1 0 0,17 18 0,0-18 0,1 0 0,-19 0 0,124 18 15,-105-18-15,-19 0 0,1 0 0,17 0 0,-17 0 0,-1 0 0,19 0 0,-1 0 0,-17 0 0,-1 17 0,19-17 0,105 0 16,-106 18-16,-17-18 0,17 0 0,-17 0 0,-1 0 0,18 0 0,-17 0 0,0 0 0,-1 0 0,19 0 0,-19 0 0,89 17 16,-71-17-16,-17 0 0,0 0 0,17 0 0,-17 0 0,17 0 0,0 0 0,0 0 0,-17 0 0,0 0 15,105 0-15,-105 18 0,-1-18 0,1 0 0,17 0 0,-17 0 0,0 0 0,17 0 0,-17 0 0,-1 18 0,18-18 0,-17 0 16,0 0-16,70 0 0,-70 0 0,-1 0 0,1 0 0,17 17 0,-17-17 0,-1 0 0,1 0 0,17 18 0,-17-18 0,0 0 15,17 0-15,-17 0 0,87 18 0,-87-18 0,0 0 0,-1 0 0,1 17 0,0-17 0,-1 0 0,1 0 0,17 0 0,-17 0 16,17 0-16,-17 0 0,70 18 0,-70-18 0,-1 0 0,1 0 0,17 0 0,-17 0 0,17 18 16,-17-18-16,-1 0 0,1 0 0,35 0 0,-36 0 0,1 0 0,0 0 0,-1 0 0,1 0 0,0 0 15,-1 0-15,1 17 0,0-17 0,-1 0 0,1 0 0,35 0 0,-36 0 0,1 0 0,0 0 0,17 0 0,-17 0 16,-1 0-16,1 0 0,-1 0 0,1 18 0,0-18 0,52 0 0,-52 17 0,0-17 0,-1 0 0,1 0 16,17 0-16,-17 0 0,17 0 0,-17 0 0,17 0 0,-17 18 0,-1-18 0,1 0 0,0 0 15,-1 0-15,18 0 0,-17 0 0,0 18 0,-1-18 0,1 0 0,0 0 0,-1 0 16,1 0-16,0 0 0,-1 0 0,1 0 0,0 0 0,-1 17 0,1-17 15,-1 0-15,1 0 0,0 0 0,-1 0 0,1 0 0,0 0 16,-1 0-16,1 0 0,0 0 0,-1 0 16,1 0-16,-1 0 0,1 0 0,0 0 15,-1 0-15,1 0 0,0 0 0,-1 0 16,1 0-16,0 0 0,-18-17 0,17 17 0,1 0 0,-1 0 16,1 0-16,-18-18 0,18 18 0,-1 0 15,1-18-15,0 18 0,-18-17 0,17 17 0,1 0 16,0 0-16,-1-18 0,1 18 15,-1 0-15,1 0 0,-18-17 0,18 17 16,-1 0-16,1 0 0,-18-18 0,18 18 16,-1 0-16,-17-18 0,18 18 0,0 0 15,-1 0 1</inkml:trace>
  <inkml:trace contextRef="#ctx0" brushRef="#br0" timeOffset="39591.64">2258 8678 0,'17'0'0,"1"0"0,0 0 15,-1 0-15,1 0 16,0 0-16,-1 0 0,1 0 16,-18-17-16,18 17 0,-1 0 0,1 0 0,-18-18 0,17 18 0,1 0 15,0 0-15,-18-18 0,17 18 0,-17-17 0,18 17 0,-18-18 0,18 18 0,-1 0 0,1-35 16,0 35-16,-18-18 0,17 1 0,1 17 0,-18-18 0,17 18 0,-17-18 15,18 1-15,-18-1 0,18 18 0,-18-18 0,17 18 0,-17-17 0,0-1 0,0 0 0,0 1 16,18 17-16,-18-18 0,0 1 0,0-1 0,0 0 0,0 1 16,0-1-16,0 0 0,0 1 15,0-1-15,0 0 0,0 1 0,0-1 16,0 1-16,-18 17 0,18-18 16,-17 18-16,17-18 0,-18 18 15,18-17-15,-18 17 0,1 0 16,-1 0-16,1 0 0,-1 0 15,18-18-15,-18 18 0,1 0 0,-1 0 0,0 0 0,1 0 16,-1 0-16,0 0 0,1 0 0,-1 0 16,1 0-16,-1 0 0,0 0 0,1 0 0,-1 0 0,0 0 15,1 0-15,-1 0 0,0 0 0,1 18 16,-1-18-16,18 17 0,-18 1 0,1 0 0,-1-18 16,18 17-16,-17-17 0,17 18 0,0-1 0,-18 1 0,18 0 0,-18-1 15,18 1-15,0 0 0,-17-18 0,17 17 0,0 1 0,0 0 16,0-1-16,0 1 0,-18-1 0,18 1 0,0 0 0,0-1 15,0 1-15,0 0 16,0-1-16,18-17 0,-1 0 16,-17 18-16,18-18 0,0 0 15,-18 18-15,17-18 0,1 0 0,-1 0 0,1 17 0,0-17 16,-1 18-16,1-18 0,0 0 0,-1 0 0,1 17 0,0-17 0,-1 0 16,1 0-16,0 0 0,17 18 0,-18-18 0,1 0 0,0 0 0,-1 0 15,1 0-15,0 0 0,-1 0 0,1 0 0,0 0 0,-1 0 0,1 0 16,-1 0-16,1 0 0,0 0 0,-1 0 0,1 0 0,0 0 0,-1 0 15,1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5:39:34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5345 0,'18'0'125,"-1"0"-125,1 0 16,-1 0-16,1 0 0,0 0 0,-18-18 0,17 18 0,1 0 0,0 0 0,-1 0 15,1 0-15,17 0 0,-17 0 0,-1 0 0,1 0 0,0 0 0,-1 0 0,19 0 16,-36-18-16,17 18 0,19 0 0,34 0 0,-52 0 0,17 0 0,-17 0 0,17 0 0,-17 0 16,-1 0-16,1 0 0,0 0 0,-1 0 0,71 0 0,-52 0 0,-19 0 0,1 0 0,17 0 0,-17 0 0,-1 0 0,1 0 15,0 0-15,35 0 0,-36 0 0,19 0 0,52 0 0,-53 0 0,-17 0 0,-1 0 0,19 0 0,-1 0 0,-17 0 16,-1 0-16,18 0 0,1 0 0,-1 0 0,-17 0 0,140 0 0,-140 0 0,17 0 0,-17 0 0,17 0 0,1 0 16,-19 0-16,18 0 0,-17 0 0,17 0 0,1 0 0,-1 0 0,-17 0 0,123 0 0,-106 0 0,0 0 0,0 0 15,-17 0-15,17 0 0,1 0 0,-1 0 0,0 0 0,-17 0 0,17 0 0,0 0 0,142 0 0,-160 0 0,19 0 0,17 0 16,-36 0-16,19 0 0,-19 0 0,36 0 0,-18 0 0,-17 0 0,35 0 0,-35 0 0,176 0 0,-141 0 15,-18 0-15,0 0 0,-17 0 0,17 0 0,0 0 0,1 0 0,-19 0 0,18 0 0,1 0 0,-1 0 0,177 0 16,-195 0-16,19 0 0,-19 0 0,19 0 0,-19 0 0,18 18 0,1-18 0,-1 0 0,0 0 0,-17 0 0,17 0 0,106 0 16,-123 0-16,17 0 0,-17 0 0,17 0 0,-17 0 0,17 0 0,0 0 0,-17 0 0,17 0 0,-17 0 0,17 0 0,-17 0 0,123 0 15,-106 0-15,0 0 0,-17 0 0,0 0 0,17 0 0,-17 0 0,17 0 0,0 0 0,-17 0 0,17 0 0,-17 0 0,-1 0 0,107 0 16,-71 0-16,-36 0 0,19 0 0,-19 0 0,1 0 0,35 0 0,-35 0 0,-1 0 0,1 0 0,17 0 0,0 0 0,89 0 16,-89 0-16,0 0 0,-17 0 0,17 0 0,-17 0 0,17 0 0,-17 0 0,17 0 0,-17 0 0,-1 0 0,36 0 0,-35 0 15,141 18-15,-124-18 0,0 0 0,1 0 0,-1 0 0,0 0 0,0 0 0,1 0 0,-1 0 16,106 0-16,-123 0 0,17 0 0,-17 0 0,-1 0 0,1 0 0,17 0 0,0 0 0,1 0 0,-1 0 15,0 0-15,54 17 0,-72-17 0,1 0 0,-1 0 0,1 0 0,0 0 0,-1 0 0,19 0 0,-19 0 0,19 0 16,-19 0-16,18 0 0,36 0 0,-53 0 0,-1 0 0,1 0 0,17 0 0,-17 0 16,-1 0-16,1 0 0,0 0 0,17 0 0,0 0 0,-17 0 0,0 0 0,-1 0 0,1 0 0,-1 0 15,1 0-15,0 0 0,-1 0 0,1 0 0,0 0 0,17 0 0,-17 0 0,-1 0 0,1 0 16,0 0-16,-1 0 0,18 0 0,-17 0 0,17 0 0,-17 0 0,0 0 0,-1 0 16,1 0-16,0 0 0,-1 0 0,1 0 0,17 0 0,-17 0 15,-1 0-15,1 0 0,0 0 0,-1 0 0,1 0 0,0 0 0,-1 0 16,1 0-16,0 0 0,-1 0 0,1 0 15,-1 0-15,1 0 16,0 0-16,-1 0 0,1 0 0,0 0 16,-1 0-16,1 0 0,0 0 0,-1 0 0,18 0 15,-17 0-15,0 0 0,-1 0 0,1 0 0,0 0 0,-1 0 16,1 0-16,0 0 0,-1 0 0,1 0 0,-1 0 16,1 0-16,0 0 0,-1 0 15,1 0-15,0 0 0,-1 0 0,1 0 16,0 0-16,-1 0 0,1 0 15,-1 0 1,-17-17 0,18 17 31</inkml:trace>
  <inkml:trace contextRef="#ctx0" brushRef="#br0" timeOffset="69543.71">4798 7338 0,'17'0'265,"1"0"-265,-18-18 16,18 18-16,-1 0 15,1 0 32,0 0-31,-1 0-16,1 0 16,0 0-16,-1 0 0,1 0 0,-1 0 15,1 0-15,0 0 0,-1 0 16,1 0-16,0 0 0,-1 0 0,1 0 15,0 0-15,-1 0 0,1 0 16,-1 0-16,1 0 0,0 0 0,-1 0 16,1 0-16,0 0 0,-1 0 15,1 0-15,0 0 16,-1 0-16,1 0 31,0 0 16,-18 18-47,17-18 0,-17 17 16,18-17-1,-18 18 1,17-18-16,1 0 0,0 0 0,-1 0 16,1 0-16,0 0 15,-1 0-15,1 0 0,0 0 0,-1 0 16,1 0-16,-1 0 0,-17-18 0,18 18 0,0 0 15,-1 0-15,1 0 0,0 0 0,-18-17 0,17 17 16,1 0-16,0 0 0,-1 0 0,1 0 0,17 0 0,-17 0 16,-1 0-16,1 0 0,0 0 0,-1 0 0,1 0 0,0 0 15,-1 0-15,1 0 0,0 0 0,-1 0 0,1 0 0,-1 0 0,1 0 16,0 0-16,-1 0 0,1 0 0,0 0 0,-1 0 16,1 0-16,-18 17 0,18-17 0,-18 18 15,17-18-15,1 0 0,-1 0 16,-17 18-16,18-18 0,0 0 15,-18 17 1,17-17-16,1 0 0,0 0 0,-1 0 16,1 18-16,0-18 0,-1 0 15,-17 18-15,18-18 0,-1 0 0,1 0 0,0 0 0,-1 0 0,1 0 16,0 0-16,-1 0 0,1 0 0,-18 17 0,18-17 0,-1 0 0,1 0 0,0 0 16,-1 0-16,1 0 0,-1 0 0,1 0 0,0 0 0,-1 0 15,19 0-15,-19 0 0,1 0 0,0 0 0,-1 0 16,1 0-16,-1 0 0,1 0 0,0 0 0,-1 0 15,1 0-15,0 0 16,-1 0-16,1 0 16,0 0-1,-1 0-15,1 0 16,-1 0-16,-17 18 16,18-18-16,0 0 0,-1 0 0,1 0 0,0 0 15,-1 0-15,1 0 0,0 0 0,-1 0 16,1 0-16,0 0 0,-1 0 0,1 0 0,-1 0 0,1 0 15,0 0-15,-1 0 0,1 0 0,0 0 0,-1 0 0,1 0 16,0 0-16,-1 0 0,1 0 0,-1 0 0,19 0 0,-19 0 16,1 0-16,0 0 0,-1 0 0,1 0 0,0 0 0,-1 0 0,1 0 0,-1 0 0,19 0 15,-19 0-15,1 0 0,0 0 0,17 0 0,-17 0 0,-1 0 0,1 0 16,17 0-16,-17 0 0,-1 0 0,1 0 0,0 0 0,-1 0 0,1 0 0,0 0 0,-1 0 16,36-18-16,-35 18 0,-1 0 0,1 0 0,0-17 0,-1 17 0,1 0 15,0 0-15,-1 0 0,1 0 0,0 0 0,-1 0 0,1 0 0,-1 0 16,1 0-16,0 0 0,-1 0 0,1 0 15,-18-18-15,18 18 16,-1 0 0,1 0 15,0 0-15,-1 0-1,1 0-15,-1 0 16,1 0-1,0 0-15,-1 0 0,1 0 0,0 0 16,-1 0-16,1 0 0,0 0 16,-1 0-1</inkml:trace>
  <inkml:trace contextRef="#ctx0" brushRef="#br0" timeOffset="107142.48">12665 7567 0,'-18'18'47,"18"-1"-47,-18-17 0,18 18 0,-17 0 16,17-1-16,0 1 0,-18-18 16,18 18-16,0-1 0,-17-17 0,-1 0 0,18 18 0,0-1 0,0 1 15,-18-18-15,18 18 0,0-1 0,-17 1 0,17 0 16,0-1-16,-18-17 0,0 18 0,18 0 0,0-1 15,0 1-15,-17-18 0,17 18 0,0-1 16,-18-17-16,18 18 0,0-1 0,-18-17 16,18 18-16,-17 0 0,17-1 15,-18-17 17</inkml:trace>
  <inkml:trace contextRef="#ctx0" brushRef="#br0" timeOffset="107514.2">12647 7867 0,'0'18'31,"18"-18"-15,-1 0-16,-17 17 0,18-17 16,0 0-16,-1 0 0,-17 18 0,18-18 15,0 18-15,-1-18 16,-17 17-16,18-17 0,-1 0 15,-17 18 1,18-18-16,0 0 31</inkml:trace>
  <inkml:trace contextRef="#ctx0" brushRef="#br0" timeOffset="107873.59">12841 7761 0,'18'0'31,"-1"0"-15,1 0 31</inkml:trace>
  <inkml:trace contextRef="#ctx0" brushRef="#br0" timeOffset="108383.91">12982 7655 0,'0'18'16,"0"0"-1,0-1-15,0 1 0,0-1 16,0 1-16,0 0 0,-17-18 0,17 17 0,0 1 0,0 0 15,0-1-15,0 1 0,0 0 0,0-1 0,0 1 16,0 0-16,0-1 0,0 1 0,0-1 16,0 1-16,0 0 0,0-1 0,0 1 15,0 0 1,0-1 0</inkml:trace>
  <inkml:trace contextRef="#ctx0" brushRef="#br0" timeOffset="109196.15">12965 8114 0,'-18'18'16,"0"-18"0,18 17-16,0 1 31,0-1-16,-17-17 1,17 18-16,0 0 16,17-18 31,1 0-47,0 0 15,-18 17-15,17-17 0,1 0 16,0 0-1,-1 0 1,1-17 0,-18-1-1,17 18-15,1 0 16,-18-18 0,0 1-16,0-1 31,0 1-31,0-1 15,0 0-15,0 1 32,-18 17 15,1 0-32,-1 0 1,1 0-1,-1 0 1,0 0-16,1 0 16,17 17-16,-18-17 15,18 18-15,-18-18 32</inkml:trace>
  <inkml:trace contextRef="#ctx0" brushRef="#br0" timeOffset="110686.64">13353 7479 0,'17'0'63,"1"0"-63,0 0 15,-1 0-15,1 0 16,-1 0-16,1 0 0,0 0 16,-1 0-16,1 0 0,0 0 15,-1 0-15,1 0 16,0 0-16,-1 0 0,1 0 16,-1 0-16,1 0 0,0 0 15,-1 0-15,1 0 16,0 0-1,-1 0-15,-17 18 32,18-18-32,-18 17 0,0 1 15,0-1-15,0 1 0,0 0 0,0-1 16,0 1-16,0 0 0,-18-1 0,18 1 0,-17 0 16,-1-18-16,18 17 0,-18 1 0,18-1 0,-17-17 0,17 18 15,-18-18-15,0 0 0,18 18 0,-17-18 0,17 17 16,-18-17-16,18 18 0,-17-18 15,-1 0-15,18 18 0,-18-18 0,1 0 16,17 17-16,-18-17 16,0 0-16,18 18 0,-17 0 0,-1-18 15,18 17-15,-18-17 0,1 18 16,-1-18-16,18 18 16,-17-18-1,17 17-15</inkml:trace>
  <inkml:trace contextRef="#ctx0" brushRef="#br0" timeOffset="111077.26">13723 7779 0,'18'0'15,"-1"0"-15,1 0 0,0 0 16,-1 0-16,1 0 16,0 0-16,-1 0 15,-17 17-15,18-17 0,-1 18 16,1-18 0,0 0 15,-18 18-16,17-18 1,1 0-16</inkml:trace>
  <inkml:trace contextRef="#ctx0" brushRef="#br0" timeOffset="111577.26">13935 7567 0,'17'0'78,"1"0"-78,0 0 32,-1 0-32,1 0 15,0 0-15,-1 0 16,1 0-16,-1 0 15,1 0-15,0 0 0,-1 0 0,1 0 16,0 0-16,-1 0 0</inkml:trace>
  <inkml:trace contextRef="#ctx0" brushRef="#br0" timeOffset="111993.6">14199 7567 0,'0'18'31,"0"-1"-31,0 1 16,0 0-16,-17-1 0,-1 1 0,18 0 0,0 17 0,-18-18 15,18 1-15,0 0 0,-17-18 0,17 17 0,0 1 0,0 0 0,-18-1 16,18 1-16,-18 0 0,18 17 0,0-17 0,0-1 0,-17-17 0,17 18 0,0-1 16,0 1-16,0 0 0,0-1 0,-18-17 0,18 18 15</inkml:trace>
  <inkml:trace contextRef="#ctx0" brushRef="#br0" timeOffset="112634.22">13635 8149 0,'17'0'94,"1"0"-94,0 0 15,-1 0 1,-17 18-16,18-18 0,0 0 0,-1 0 16,1 0-16,0 0 0,-1 0 0,1 0 15,0 0-15,-1 0 0,1 0 0,-1 0 0,1 0 0,0 17 16,-1-17-16,1 0 0,0 0 0,-1 0 15,1 0-15,0 0 0,-18 18 0,17-18 16,1 18-16,-18-1 16,0 1-1,0 0-15,0-1 16,0 1-16,0 0 16,0-1-16,0 1 15,17-1 1,-17 1-16,0 0 0,0-1 15,0 1 1,0 0 0</inkml:trace>
  <inkml:trace contextRef="#ctx0" brushRef="#br0" timeOffset="113658.83">14252 7320 0,'0'18'46,"0"-1"-30,0 1-16,0 0 0,0-1 16,0 1-16,0 0 0,0-1 15,0 1-15,-17-18 0,17 18 0,0-1 16,0 1-16,0-1 16,0 1-16,-18-18 0,18 18 15,0-1-15,0 1 16,-18-18-16,18 18 0,0-1 15,0 1 48</inkml:trace>
  <inkml:trace contextRef="#ctx0" brushRef="#br0" timeOffset="114134.05">14728 7461 0,'18'0'79,"0"0"-79,-1 0 15,1 0 16,0 0-15,-1 0 0,1 0-1,0 0-15,-1 0 16,1 0 0</inkml:trace>
  <inkml:trace contextRef="#ctx0" brushRef="#br0" timeOffset="115056.03">14746 7585 0,'18'17'78,"-1"-17"-63,1 0-15,0 0 16,-1 0-16,-17 18 0,18-18 16,0 0-16,-1 0 15,1 0-15,-1 0 0,1 0 16,0 0 0,-18 18-16,17-18 0,1 0 31,0 0 0,-1 0-31,-17 17 16,18-17-16,0 0 15,-18 18 32,0 0-47,0-1 16,0 1-1,-18-18-15,18 17 0,-18-17 0,18 18 16,-17-18-16,17 18 0,-18-18 16,18 17-16,-18 1 0,1-18 0,17 18 15,-18-18-15,18 17 0,-18-17 0,18 18 16,0 0-16,-17-18 0,17 17 16,0 1 62,-18-18-78</inkml:trace>
  <inkml:trace contextRef="#ctx0" brushRef="#br0" timeOffset="115556.03">14993 7832 0,'18'0'62,"-1"0"-62,1 0 16,-18 17-16,18-17 0,-1 0 15,-17 18-15,0 0 16,18-18-16,0 0 16,-18 17-16,17-17 15,1 0 1</inkml:trace>
  <inkml:trace contextRef="#ctx0" brushRef="#br0" timeOffset="116019.13">15152 7743 0,'17'0'63,"1"0"-48,0 0-15,-1 0 16,1 0-1,0 0-15,-1 0 16,1 0-16,0 0 0,-1 0 16,1 0-16,-1 0 0,1 0 0,0 0 15,-1 0-15,1 0 0,0 0 0</inkml:trace>
  <inkml:trace contextRef="#ctx0" brushRef="#br0" timeOffset="116487.88">15452 7585 0,'-18'0'47,"18"17"-47,0 1 0,0 0 0,-18-1 15,18 1-15,0 0 0,-17-18 0,17 17 0,0 18 16,0-17-16,0 0 0,0-1 0,0 1 0,0 0 16,0-1-16,-18-17 0,18 18 0,0 0 15,0-1-15,0 1 0,0 0 16,0-1-16,0 1 0,-18-1 0,18 1 16,0 0-16,0-1 0,0 1 15</inkml:trace>
  <inkml:trace contextRef="#ctx0" brushRef="#br0" timeOffset="118236.95">15681 7585 0,'18'0'219,"-1"0"-219,1 0 15,0 0 1,-1 0 0,1 0-1,-1 0 1,1 0 0,0 0-16,-1 0 15,1 0 1,0 0 31,-1 0 31,-17 17-63,18-17-15,-18 18 32,0 0-17,0-1 1,0 1 0,-18-18-16,18 18 15,-17-18-15,17 17 0,0 1 0,-18-18 16,0 17-16,1-17 15,17 18-15,-18-18 0,0 0 16,18 18 0,-17-18-16,-1 17 15,18 1-15,-17-18 0,-1 0 16,18 18-16,-18-18 0,1 0 0,-1 0 16,18 17-16,-18-17 0,1 0 0,-1 18 0,0 0 15,1-18-15,-1 0 0,1 0 0,17 17 0,-18-17 16,0 0-16,1 0 15,17 18 1,-18-18 31,0 0-31,18 18-16,0-1 15,0 1 1,-17-18-16,17 17 0,0 1 15,0 0-15,0-1 32,17-17-17,1 0-15,0 0 0,-1 0 16,1 0-16,0 0 0,-1 0 16,1 0-16,-1 0 0,1 0 0,0 0 15,-1 0-15,1 0 0,0 0 0,-1 0 16,1 0-16,0 0 0,-1 0 15,-17-17-15,18 17 0,-1 0 16,-17-18-16,18 18 0,0 0 16,-18-18-16,17 18 0,1-17 15,0-1-15,-18 1 0,17 17 0,-17-18 16,18 18-16</inkml:trace>
  <inkml:trace contextRef="#ctx0" brushRef="#br0" timeOffset="118721.33">16122 7373 0,'0'18'46,"0"-1"-30,0 1-16,0 0 0,0-1 16,-18-17-16,18 18 0,0 0 0,0-1 0,0 1 0,0-1 15,0 1-15,0 0 0,0-1 0,0 1 0,0 0 16,-17-1-16,17 1 0,0 0 0,0-1 0,0 1 16,0-1-16,0 1 0,0 0 0,0-1 0,0 1 0,0 0 15,0-1-15,0 1 0,0 0 0,-18-18 0,18 17 0,0 1 16,0 0-16,0-1 0,-18 1 0,18-1 0,0 1 0,0 0 15,0-1-15,0 1 0,0 0 0,-17-1 0,17 1 16,0 0-16,0-1 16</inkml:trace>
  <inkml:trace contextRef="#ctx0" brushRef="#br0" timeOffset="120012.65">10301 10301 0,'18'0'32,"-1"0"-17,1 0 1,-18 18-16,18-18 15,-1 17-15,-17 1 0,18-18 0,-18 18 16,18-18-16,-18 17 0,17-17 16,1 0-16,-18 18 0,0 0 0,18-18 0,-1 0 15,1 0-15,-1 0 0,1 0 16,0 17-16,-1-17 0,1 0 0,0 0 16,-1 0-16,1 0 0,0 0 0,-1 0 0,1 0 15,-1 0-15,19 0 0,-36-17 0,17 17 0,-17-18 0,18 18 0,0 0 0,-18-18 0,17 18 16,1-17-16,0 17 0,17-36 0,-18 36 0,-17-17 0,18 17 0,0-18 15,-1 18-15,1-18 0,-18 1 0,18 17 0,-1-18 0,1 18 0,0-17 16,-18-1-16,17 0 0,-17 1 0,18 17 0,-18-18 0,17 18 16,-17-18-16,0 1 0,0-1 0,0 0 15,-17 18-15,17-17 0,-18 17 0,18-18 0,-17 18 16,17-17-16,-18 17 0,0 0 0,18-18 0,-17 18 16,-1 0-16,18-18 0,-18 18 0,1 0 0,17-17 15,-18 17-15,0 0 16,1 0-16,-1 0 0,1 0 15,-1 0-15,0 0 0,1 0 16,-1 0-16,0 0 0,1 0 0,-1 0 0,0 0 16,18 17-16,-17-17 0,-1 0 0,1 0 0,17 18 0,-18-18 0,0 0 0,1 0 15,-1 18-15,0-18 0,18 17 0,-17-17 0,17 18 0,-18-18 16,0 17-16,1-17 0,17 18 16,-18-18-16,18 18 0,-17-18 0,17 17 0,-18-17 15,18 18-15,-18-18 0,18 18 0,-17-18 16,17 17-16,0 1 0,-18-18 0,18 18 15,-18-18-15,1 0 0,17 17 16,17-17 62</inkml:trace>
  <inkml:trace contextRef="#ctx0" brushRef="#br0" timeOffset="120450.15">11501 10107 0,'0'18'31,"0"-1"-31,0 1 0,0 0 16,-18-18-16,18 17 0,0 1 0,-18 0 0,18-1 16,0 1-16,0-1 0,-17-17 0,17 18 0,0 0 0,0-1 0,-18 1 15,18 0-15,0-1 0,0 1 0,-18 0 16,18-1-16,0 1 0,-17-18 16,17 18-16</inkml:trace>
  <inkml:trace contextRef="#ctx0" brushRef="#br0" timeOffset="120934.52">10601 10513 0,'0'0'0,"0"17"31,-18 1-31,18 0 16,0-1-16,0 1 0,-17 0 16,17-1-16,0 1 0,0 0 15,-18-18-15,18 17 16,0 1-1,-18-18-15,18 17 16,0 1-16,0 0 16,-17-18-16,17 17 0,0 1 15,17-18 79,1 0-94</inkml:trace>
  <inkml:trace contextRef="#ctx0" brushRef="#br0" timeOffset="121293.9">11007 10513 0,'0'17'47,"0"1"-47,0 0 0,0-1 16,-18 1-16,0 0 0,1-18 15,17 17-15,0 1 0,-18-18 0,18 18 16,-18-18-16,18 17 0,-17-17 0,-1 0 16,18 18-16,-17-18 0,17 17 15,-18-17-15,0 18 16,1-18-16,-1 0 0,0 0 0,18 18 0,-17-18 16,-1 0-16,0 0 0,1 17 0,-1-17 0,1 0 15,17 18-15,-18-18 0,0 0 0,1 0 16,-1 0-16,18 18 15</inkml:trace>
  <inkml:trace contextRef="#ctx0" brushRef="#br0" timeOffset="121632.55">10601 10742 0,'0'0'0,"18"0"0,-1 0 16,1-18 0,0 18-16,-1 0 0,1 0 15,-1 0-15,1 0 0,-18-17 0,18 17 16,-1 0-16,1 0 0,0 0 0,-1 0 0,1 0 15,-18-18-15,18 18 0,-1 0 0,1 0 0,-1 0 16,1 0-16,0 0 0,-18-17 16,17 17-16</inkml:trace>
  <inkml:trace contextRef="#ctx0" brushRef="#br0" timeOffset="123623.38">11748 10001 0,'0'-17'16,"-18"17"0,18-18 15,18 18 31,-1 0-46,1 0-16,-1 0 16,-17-18-16,18 18 0,0 0 0,-1 0 15,1 0-15,0 0 16,-1 0-16,1 0 16,0 0-1,-1 0-15,1 0 16,-1 0-16,1 0 78,-18 18-78,0 0 16,0-1-16,0 1 15,0 0-15,-18-18 0,18 17 0,0 1 16,-17-18-16,17 17 0,0 1 0,-18-18 0,1 0 0,17 18 15,-18-1-15,18 1 0,-18-18 0,18 18 0,-17-18 0,17 17 0,-18 1 16,0-18-16,18 18 0,-17-18 0,17 17 0,-18-17 16,0 18-16,1-18 0,17 17 0,0 1 15,-18-18-15,18 18 16,-17-18-16,-1 0 16,18 17-16,0 1 15,-18-18-15,18 18 0,0-1 16,-17-17-16,17 18 15,-18-18-15,18 18 0,-18-18 0,18 17 0,0 1 16,0 0 15,18-18-15,0 0 0,-1 0-16,1 0 15,0 0-15,-1 0 0,1 0 16,-1 0-16,1 0 0,0 0 0,-1 0 15,-17-18-15,18 18 0,0 0 0,-18-18 0,17 1 0,1 17 16,-18-18-16,35 18 0,-35-18 0,18 18 0,-1 0 0,-17-17 0,18-1 16,0 18-16,-18-18 0,17 18 0,1 0 15,-18-17-15</inkml:trace>
  <inkml:trace contextRef="#ctx0" brushRef="#br0" timeOffset="124149.09">12083 9984 0,'17'0'125,"1"0"-125,-18-18 0,18 18 16,-1 0-16,1 0 15,-1 0-15,1 0 16,0 0-16,-1 0 16</inkml:trace>
  <inkml:trace contextRef="#ctx0" brushRef="#br0" timeOffset="124868.1">12224 10089 0</inkml:trace>
  <inkml:trace contextRef="#ctx0" brushRef="#br0" timeOffset="125907.55">12047 10107 0,'18'0'62,"0"0"-30,-1 0-17,1 0 1,0 0 0,-18-18-16,17 18 0,1 0 15,-1 0 1,1 0-16,0 0 15,-1 0 1,1 0 0,-18-17 31,18 17-47</inkml:trace>
  <inkml:trace contextRef="#ctx0" brushRef="#br0" timeOffset="126335.87">12312 9860 0,'0'18'16,"-18"-18"-16,18 17 0,0 1 0,0 0 0,0-1 16,-17-17-16,17 18 0,0 0 0,0-1 0,0 1 0,0 0 15,-18-18-15,18 35 0,-18-35 0,18 17 0,0 1 0,0 0 0,0-1 0,0 1 16,-17 0-16,17-1 0,0 1 0,0 0 0,0-1 0,0 1 16,-18-18-16,18 17 0,0 1 0,0 0 0,0-1 0,-18-17 15,18 18-15,0 0 0,0-1 0,0 1 16,-17-18-16,17 18 31</inkml:trace>
  <inkml:trace contextRef="#ctx0" brushRef="#br0" timeOffset="126945.25">12083 10548 0,'17'0'79,"1"0"-64,0 0-15,-1 0 0,-17-18 16,18 18-16,-1 0 15,1 0-15,0 0 16,-18-17-16,17 17 0,1 0 16,0 0-16,-1 0 0,1 0 0,0 0 0,-1 0 0,1 0 15,-1 0-15,1 0 0,0 0 0,-1 0 0,1 0 16,0 0-16,-1 0 0,1 0 16,-18 17 30,0 1-30,0 0-16,0-1 0,0 1 16,0 0-16,0-1 0,-18-17 0,18 18 15,0 0-15,-17-18 0,17 17 0,-18 1 16,18-1-16,0 1 0,-18 0 16,18-1-16,-17 1 0,17 0 15,-18-18-15,18 17 0,0 1 0,-18-18 0,1 18 16,17-1-16,0 1 0,-18-18 31</inkml:trace>
  <inkml:trace contextRef="#ctx0" brushRef="#br0" timeOffset="127851.49">14093 10072 0,'18'0'47,"0"0"-31,-1 0-16,1 0 15,0 0-15,-1 0 0,1 0 16,0 0-16,-1 0 0,1 0 16,0 0-16,-1 0 0,1 0 0,-1 0 0,1 0 15,0 0-15,-1 0 0,1 0 0,0 0 0,-1 0 0,1 0 0,0 0 16,-1 0-16,1 0 0,-1 0 0,1 0 0,0 0 0,-1 0 15,1 0-15,0 0 0,-1 0 0,1 0 0,0 0 16,-18-18-16,17 18 0</inkml:trace>
  <inkml:trace contextRef="#ctx0" brushRef="#br0" timeOffset="128550.06">14005 10336 0,'18'0'47,"0"0"-31,-1 0-16,1 0 0,-1 0 0,1 0 0,0 0 0,-1 0 15,1 0-15,0 0 0,-1 0 0,1 0 0,0 0 0,-1 0 0,-17-17 0,18 17 16,0 0-16,-1 0 0,1 0 0,-1 0 0,1 0 0,0 0 16,-1-18-16,1 18 0,0 0 0,-1 0 0,1 0 0,0 0 0,-1 0 15,1 0-15,-18-18 0,17 18 0,1 0 0,0 0 16,-1 0-16,1 0 0,0 0 0,-1-17 0,1 17 16,0 0-16,-1 0 0,-17-18 0,18 18 0,-1 0 15,-17-17-15,18 17 16,0 0 31,-18 17-32,0 1-15,0-1 0,0 1 16,0 0-16,0-1 0,0 1 16,-18 0-16,0-18 0,18 17 0,0 1 0,-17-18 0,17 18 15,-18-1-15,1 1 0,-1 0 0,18-1 16,-18-17-16,-17 18 0,35-1 0,-18 1 0,1-18 15,17 18-15,-18-18 0,18 17 0,-18-17 0,1 0 0,17 18 0,0 0 0,-18-18 16,1 0-16,17 17 0,-18-17 0,0 18 0,1-18 16,17 18-16,-18-1 0,0-17 0,1 18 0,-1-18 15,18 17-15,-18-17 0</inkml:trace>
  <inkml:trace contextRef="#ctx0" brushRef="#br0" timeOffset="128909.54">14464 10566 0,'18'0'16,"-1"0"-16,1 0 15,-1 0-15,1 0 16,0 0-16,-1 0 16,1 0-16,0 0 0,-1 0 0,1 17 15,0-17-15,-1 0 0,1 0 16,-1 0-16,1 0 0,0 0 0,-18 18 15,17-18-15,1 0 16</inkml:trace>
  <inkml:trace contextRef="#ctx0" brushRef="#br0" timeOffset="129268.81">14870 10389 0,'17'0'47,"1"0"-47,-1 0 15,1 0 1,0 0-16,-1 0 0,1 0 15,0 0 1,-1 0-16,1 0 16,0 0-16,-1 0 15</inkml:trace>
  <inkml:trace contextRef="#ctx0" brushRef="#br0" timeOffset="129659.44">15169 10195 0,'0'18'47,"0"0"-47,0-1 0,0 1 0,0-1 16,0 1-16,0 0 0,0-1 0,0 1 15,0 0-15,0-1 0,0 1 0,0 0 0,0-1 16,-17-17-16,17 18 0,0 0 0,0-1 0,0 1 0,0-1 15,0 1-15,-18 0 0,18-1 0,0 1 16,0 0-16,0-1 0,-17-17 16,17 18-16,0 0 0,0-1 0,0 1 0,0-1 15,0 1-15,0 0 0,0-1 16</inkml:trace>
  <inkml:trace contextRef="#ctx0" brushRef="#br0" timeOffset="131244.01">15275 10160 0,'18'0'78,"0"0"-62,-1 0 15,1 0-31,-1 0 16,1 0-16,0 0 15,-1 0-15,1 0 0,0 0 16,-1 0-16,1 0 0,0 0 16,-1 0 15,1 0-15,-18 18 77,0-1-93,0 1 16,0 0-16,0-1 0,-18-17 16,18 18-16,0-1 0,-17-17 15,17 18-15,0 0 0,0-1 0,-18-17 0,0 18 16,18 0-16,-17-18 0,17 17 15,0 1-15,-18-18 0,18 18 16,-18-18 0,1 0-1,-1 0 1,0 0 0,18 17-16,-17-17 15,-1 0-15,18 18 16,-17-18-16,-1 18 15,0-18 1,1 17-16,-1-17 0,18 18 16,-18-1-16,18 1 0,0 0 15,-17-18-15,17 17 0,-18-17 0,18 18 0,0 0 16,0-1-16,-18-17 0,18 18 0,0 0 16,0-1-16,0 1 15,18-18 32,0 0-47,-1 0 16,1 0-16,0 0 15,-1 0-15,1 0 16,0 0-16,-18-18 0,17 18 0,1-17 0,-1 17 16,-17-18-16,18 18 0,0 0 0,-1-18 0,1 18 15,-18-17-15,18 17 0,-18-18 0,17 18 16,1 0-16,-18-18 0,18 18 0,-18-17 15,17 17-15,-17-18 63</inkml:trace>
  <inkml:trace contextRef="#ctx0" brushRef="#br0" timeOffset="131665.88">15593 10037 0,'0'17'47,"0"1"-47,0-1 16,0 1-16,0 0 0,-18-1 0,18 1 0,0 0 15,0-1-15,0 1 0,0 0 0,0-1 0,0 1 16,0-1-16,0 1 0,-17-18 0,17 18 0,0-1 0,0 1 0,0 0 15,0-1-15,0 1 0,0 0 0,0-1 0,0 1 0,0 0 16,0-1-16,0 1 0,0-1 0,0 1 0,-18 0 0,18-1 0,0 1 16,0 0-16,0-1 0,0 1 0,0 0 0,0-1 0,0 1 0,-18-1 0,18 1 15,0 0-15,0-1 0,0 1 0,0 0 0,0-1 16,0 1-16,0 0 0</inkml:trace>
  <inkml:trace contextRef="#ctx0" brushRef="#br0" timeOffset="132379.1">18292 10072 0,'17'0'31,"1"0"-31,-1 0 16,1 0-16,0 0 15,-1 0-15,1 0 0,-18-18 0,18 18 0,-1 0 16,1 0-16,0 0 0,-1 0 16,1 0-16,-1-17 0,1 17 15,0 0-15,-1 0 16,-17-18-16,18 18 0,0 0 15,-1 0 1,-17-18-16,18 18 16</inkml:trace>
  <inkml:trace contextRef="#ctx0" brushRef="#br0" timeOffset="133519.73">18203 10301 0,'18'0'0,"35"0"16,-35 0-16,-1 0 0,1 0 0,-1 0 0,1 0 0,0 0 0,-1 0 15,1 0-15,0 0 0,-1-18 0,1 18 16,0 0-16,-1 0 0,1 0 0,-18-17 0,17 17 0,1 0 16,0 0-16,-1 0 0,-17-18 0,18 18 0,0 0 0,-1 0 15,1 0-15,-18-17 0,18 17 0,-18-18 0,17 18 16,1 0-16,-18-18 0,17 18 16,1 0-16,-18-17 15,18 17-15,-1 0 0,-17-18 16,18 18-16,-18-18 0,18 18 0,-1 0 0,-17-17 15,18 17-15,0 0 0,-18-18 0,17 18 16,1 0-16,0 0 0,-18 18 94,0-1-94,0 1 0,-18-18 0,0 18 15,18-1-15,-17-17 0,17 18 0,0 0 0,-18-18 0,18 17 0,-18 1 16,1-18-16,17 17 0,-18 1 0,18 0 0,-18-18 0,18 17 0,-17-17 0,17 18 0,-18 0 0,0-1 16,1 1-16,-1 0 0,18-1 0,-17-17 0,17 18 0,-18-18 0,18 18 0,-18-1 15,1 1-15,-1-18 0,18 17 0,-18-17 0,18 18 0,-17-18 16,17 18-16,-18-18 0,0 17 0,18 1 0,-17-18 16,17 18-16,-18-18 0,18 17 15,-17-17 1,34 0 93,-17-17-109,18 17 0,-1 0 16,1 0-16,-18-18 0,18 18 15,-18-18-15,17 18 0,1 0 0,0 0 16,-1 0-16,-17-17 0,18 17 0,0 0 16,-18-18-16,17 18 0,1 0 0,-1 0 15,-17-18-15,18 18 0,0 0 16,-1 0-16,-17-17 0,18 17 0,-18-18 16,18 18-16,-1 0 0,1 0 15,0 0-15,-18-17 0,17 17 0,1 0 16,0 0-16,-1-18 0,1 18 15,-1 0-15,1 0 0,0 0 16,-1 0-16</inkml:trace>
  <inkml:trace contextRef="#ctx0" brushRef="#br0" timeOffset="133965.98">18591 10760 0,'18'0'47,"0"0"-31,-1 0-16,1 0 15,-18-18-15,18 18 0,-18-18 0,17 18 0,1 0 16,-1 0-16,1 0 16,-18-17-16,18 17 0,-1 0 0,1 0 15</inkml:trace>
  <inkml:trace contextRef="#ctx0" brushRef="#br0" timeOffset="134488.04">18750 10777 0,'0'0'0,"0"18"47,0 0 15,-18-18-62,1 17 125,-1-17-125,1 18 0</inkml:trace>
  <inkml:trace contextRef="#ctx0" brushRef="#br0" timeOffset="135128.67">18627 10954 0,'0'-18'78,"17"18"-78,1 0 15,-18-18-15,18 18 0,-1 0 0,1-17 16,-1 17-16,1 0 0,-18-18 0,18 18 0,-1 0 16,-17-17-16,18 17 0,0 0 0,-1 0 0,1 0 15,0 0-15,-1 0 0,1 0 16,0 0 15,-18 17-31,0 1 16,17-18-16,-17 17 0,18-17 0,-18 18 15,0 0-15,17-18 0,-17 17 0,18-17 16,-18 18 0,0 0-1,0-1 1,-18-17-16,18 18 15,0 0-15,-17-18 0,17 17 16,-18-17 0,18 18-16,0-1 0,18-17 78,-18-17-63,17 17-15,-17-18 0,18 18 0,-18-17 0,18 17 16,-18-18-16,17 18 0,-17-18 0,0 1 0,18 17 0,-18-18 0,18 18 16,-18-18-16,17 1 0,-17-1 0,18 18 0,-18-18 0,18 1 15,-1 17-15,-17-18 0,18 18 0,-18-17 0,17 17 0,-17-18 0,18 18 16,-18-18-16,18 18 0,-18-17 0,17 17 16,-17-18-16</inkml:trace>
  <inkml:trace contextRef="#ctx0" brushRef="#br0" timeOffset="135972.42">19403 10142 0,'17'0'47,"1"0"-47,0 0 0,-1 0 16,1 0-16,0 0 0,-1 0 0,1 0 0,0 0 15,-1 0-15,1 0 0,-1 0 0,1 0 0,0 0 0,-1 0 16,1 0-16,0 0 0,-1 0 0,1 0 0,0 0 0,-1 0 0,1 0 15,-1 0-15,1 0 0,0 0 0,-1 0 0,1 0 0,0 0 0,-1 0 16,1 0-16,0 0 0,-18 18 63,-18-18-63,18 18 0,-18-18 15,1 35-15,17-17 0,-18-1 0,0 1 0,1-1 16,17 1-16,-18 0 0,18-1 0,-18-17 0,18 18 0,0 0 15,-17-18-15,17 17 0,-18 1 0,1 0 0,17-1 0,0 1 0,-18-18 0,18 18 16,-18-18-16,1 17 0,17 1 0,-18-1 0,18 1 0,-18-18 0,18 18 0,0-1 16,-17-17-16,-1 18 0,18 0 0,-18-18 0,18 35 0,-17-35 0,17 18 0,0-1 15,-18-17-15,1 18 0,17-1 0,0 1 0,0 0 16,0-1 15,17-17-15,-17 18-16,18-18 0,-1 0 15,1 0-15,0 0 0,-1 0 0,1 0 16,0 0-16,-1 0 0,1 0 0,0 0 0,-1 0 16,1 0-16,-1 0 0,1 0 0,0 0 0,-1 0 0,1 0 15,0 0-15,-1 0 0,-17-18 0,18 18 0,0 0 0,-1 0 0,-17-17 16,18 17-16,-18-18 0,17 18 0,-17-18 0,18 18 0,-18-17 0,0-1 16,18 18-16,-18-17 0,0-1 15,0 0-15,0 1 16</inkml:trace>
  <inkml:trace contextRef="#ctx0" brushRef="#br0" timeOffset="136388.74">20038 10354 0,'17'0'47,"1"0"-47,0 0 16,-1 0-16,1-18 0,0 18 15,-1 0-15,1 0 0,0-17 0,-1 17 16,1 0-16,-1 0 0,-17-18 0,18 18 0,0-18 16,-1 18-16,1 0 0,0-17 15,-1 17-15,-17-18 0,18 18 16,0-17-16,-36 17 94,18 17-94</inkml:trace>
  <inkml:trace contextRef="#ctx0" brushRef="#br0" timeOffset="136701.24">20197 10548 0,'17'0'47,"1"0"-32,-1 0 1,1 0-16,0 0 0,-1-18 0,1 18 16,0-17-16,-1-1 0,1 18 0,0 0 15,-18-17-15,17 17 0,1-18 0,-1 18 0,1 0 16,-18-18-16,0 1 0,18 17 0,-18-18 0,17 18 15,-17-18-15,18 18 0,-18-17 0,0-1 0,18 18 16,-18-18-16,0 1 0,0-1 16,0 0-16</inkml:trace>
  <inkml:trace contextRef="#ctx0" brushRef="#br0" timeOffset="137107.49">20479 10178 0,'-18'0'31,"18"17"-31,-18-17 0,18 18 0,0 0 0,-17-18 0,17 17 15,0 1-15,0-1 0,-18-17 0,18 53 0,-17-53 16,17 18-16,0 0 0,0-1 0,-18 1 0,18 0 0,-18-1 0,18 1 16,0 0-16,0-1 0,0 1 0,-17-18 0,17 17 0,0 1 15,0 0 1,0-1 0,-18-17-1,18 18-15,0 0 16,0-1-16,0 1 15,0 0-15,0-1 16,0 1-16,0-1 16,-18-17-16,18 18 0,0 0 15</inkml:trace>
  <inkml:trace contextRef="#ctx0" brushRef="#br0" timeOffset="137857.49">20267 10830 0,'18'0'125,"-1"0"-125,1 0 16,-18-17-16,18-1 15,-18 0-15,17 18 16,1 0-16,-18-17 16,18 17 77,-1 0-77,-17 17-16,18-17 0,-18 18 0,0 0 0,17-18 16,-17 17-16,0 1 0,18 0 15,-18-1-15,0 1 0,0-1 16,0 1-16,0 0 0,18-18 0,-18 17 15,0 1 1,0 0 0,0-1-16,0 1 0,0 0 15,0-1-15,0 1 0,0-1 16,0 1-16,0 0 16</inkml:trace>
  <inkml:trace contextRef="#ctx0" brushRef="#br0" timeOffset="149268.97">13511 12700 0,'18'0'32,"0"0"-32,-1 0 15,1 0-15,0 0 16,-1 0-16,1 0 0,-1 0 0,1 0 15,0 0-15,-18-18 0,17 18 16,1 0-16,0 0 0,-1 0 16</inkml:trace>
  <inkml:trace contextRef="#ctx0" brushRef="#br0" timeOffset="150175.32">13547 12806 0,'17'0'31,"1"0"-31,0 0 0,-1 0 16,1 0-16,-1 0 0,1 0 15,0 0-15,-1 0 0,1 0 0,-18-18 16,18 18-16,-1 0 0,1 0 0,0 0 0,-1 0 16,1 0-16,0 0 0,-1 0 15,1 0-15,-1 0 16,-17-17-16,0 34 62,0 1-62,0-1 16,0 1-16,0 0 16,-17-18-16,17 17 0,0 1 15,-18-18-15,18 18 0,-17-18 16,17 17-16,-18-17 0,18 18 0,-18-18 16,18 18-16,-17-18 0,17 17 0,-18-17 0,18 18 15,-18-18-15,18 18 0,-17-18 0,-1 17 16,0-17-16,18 18 0,-17-18 15,-1 0-15,18-18 141,18 18-141,-1 0 16,1 0-16,-18-17 15,18 17-15,-1 0 0,-17-18 0,18 18 16,0 0-16,-1 0 0,1 0 16,0 0-16,-18-18 0,17 18 0,1 0 0,-1 0 15,1 0-15,0 0 0,-1 0 16</inkml:trace>
  <inkml:trace contextRef="#ctx0" brushRef="#br0" timeOffset="151009.39">13811 13035 0,'0'18'47,"0"-1"-32,0 1-15,0 0 16,0-1 15,0 1-15,0 0-1,-17-18-15,17 17 16,-18-17-16,18 18 0,0 0 0,-18-18 0,18 17 16,0 1-16,-17-18 0,17 17 0,0 1 15,-18-18-15,0 0 0,18 18 0,0-1 16,0-34 171,18 17-187,0 0 16,-18-18-16,17 18 0,-17-18 0,18 18 0,0 0 0,-1 0 16,-17-17-16,18 17 0,0 0 0,-1 0 15,-17-18-15,18 18 0,-18-17 0,17 17 0,1 0 16,0 0-16,-1 0 0,-17-18 0,18 18 16,0 0-16,-1 0 0,1 0 0,0-18 15,-1 18-15,1 0 16,-1 0-16,1 0 0</inkml:trace>
  <inkml:trace contextRef="#ctx0" brushRef="#br0" timeOffset="151962.51">13988 13388 0,'0'18'63,"0"-1"-48,0 1 1,0-1 15,17-17-15,1 0-16,0 0 16,-1 0-16,-17 18 0,18-18 15,-1 0-15,1 0 0,0 0 16,-1 0-16,1 0 15,-18-18 64,0 1-79,0-1 0,0 1 15,18-1-15,-18 0 0,0 1 0,0-1 16,0 0-16,0 1 0,0-1 15,0 0-15,-18 18 79,0 0-79,1 0 15,-1 0-15,0 0 0,1 0 16,17 18-16,-18-18 0,1 0 15,-1 0-15,0 0 16,18 18 0,-17-18 15,17 17 31</inkml:trace>
  <inkml:trace contextRef="#ctx0" brushRef="#br0" timeOffset="152738.21">14799 13053 0,'18'0'47,"-1"0"-32,-17-18-15,18 18 0,0 0 16,-1 0-16,1 0 16,-1 0-16,1 0 0,0 0 15,-1 0-15,-17-17 16,18 17-16,0 0 0,-1 0 15,1 0 17,-18-18-17,18 18-15,-1 0 0,1 0 16,0 0-16,-1 0 16,1-18-16,-1 18 0,1 0 15,0 0 1,-1 0-1</inkml:trace>
  <inkml:trace contextRef="#ctx0" brushRef="#br0" timeOffset="153347.85">15011 13088 0,'0'18'31,"-18"-1"-31,18 1 16,0 0-16,0-1 0,0 1 15,0 0-15,0-1 0,0 1 0,-18-1 16,18 1-16,0 0 0,0-1 0,0 1 16,0 0-16,0-1 0,0 1 15,0 0 32</inkml:trace>
  <inkml:trace contextRef="#ctx0" brushRef="#br0" timeOffset="153785.09">15169 13123 0,'0'18'47,"0"0"-47,0-1 0,0 1 16,0 0-16,0-1 0,0 1 15,0-1 1,0 1-1,0 0 17,-17-18-32,17 17 0,-18-17 15,18 18-15,-17-18 16,17 18-16,-18-18 0,18 17 16,0 1-16,-18-18 0,1 0 15,17 18-15,-18-18 16</inkml:trace>
  <inkml:trace contextRef="#ctx0" brushRef="#br0" timeOffset="154175.71">14975 13441 0,'18'0'0,"0"0"0,-1 0 15,1 0-15,0 0 0,-1 0 0,1 0 16,0 0-16,-1-18 0,1 18 15,-1 0-15,1 0 0,0 0 16,-1 0-16,1 0 0,-18-17 16,18 17-16</inkml:trace>
  <inkml:trace contextRef="#ctx0" brushRef="#br0" timeOffset="154618.68">15328 13176 0,'18'0'46,"-1"0"-30,1 0-16,0 0 16,-1 0-1,1 0 1,0 0-16,-1 0 0,1 0 16,0 0-1,-18 18-15,17-18 0,1 0 0,0 0 16,-18 18-16,17-18 15,-17 17 17,-17-17-1,-1 0-31</inkml:trace>
  <inkml:trace contextRef="#ctx0" brushRef="#br0" timeOffset="155024.94">15452 13282 0,'17'0'15,"1"0"1,0 0 0,-1 0-16,1 0 31,0 0 31</inkml:trace>
  <inkml:trace contextRef="#ctx0" brushRef="#br0" timeOffset="156259.29">15575 13018 0,'0'17'31,"0"1"-16,0-1-15,0 1 0,0 0 16,0-1-16,0 1 0,0 0 0,0-1 0,0 1 16,-17-18-16,17 18 0,0-1 0,0 1 0,0-1 15,0 1-15,0 0 0,0-1 0,0 1 16,0 0-16,0-1 0,0 1 16,0 0-1,-18-18-15,18 17 16,0 1-1,0-1-15,0 1 16,0 0-16,-18-18 16,18 17-16,0 1 0,0 0 15,0-1 1,-17-17-16,17 18 47,0 0-32,0-1 1,17-17 109,1 0-94,0-17-15,-18-1-16,0 0 16,17 18-16,-17-17 15,0-1-15,0 0 0,18 18 0,-18-17 16,0-1-16,0 0 15,0 1-15,0-1 0,0 1 47,-18 17-31,1 0 15,-1 0-15,0 0-16,1 0 15,-1 0-15,0 0 0,1 0 16,-1 0-16,0 0 16,1 0-16,-1 0 15,18 17-15,-18-17 0,18 18 78,0-1-62,18-17-16,-18 18 16,18-18-1,-1 0-15,-17 18 16,18-18-16,0 0 16,-1 0-16,-17 17 15,18-17-15,0 18 0,-1-18 16,-17 18-16,18-18 15,0 0 1,-18 17 47</inkml:trace>
  <inkml:trace contextRef="#ctx0" brushRef="#br0" timeOffset="157379.75">16210 12894 0,'-18'0'109,"18"18"-109,-17-18 0,17 17 16,0 1-16,-18-18 0,18 18 0,0-1 0,-17-17 0,17 18 0,0 0 0,-18-18 0,18 17 15,0 1-15,-18-18 0,18 17 0,-17 19 0,-1-19 0,18 1 0,0 0 0,-18-18 16,18 17-16,0 1 0,-17 0 0,17-1 0,0 1 0,-18-18 0,18 17 0,0 1 16,0 0-16,0-1 15,0 1 1</inkml:trace>
  <inkml:trace contextRef="#ctx0" brushRef="#br0" timeOffset="157723.6">16104 13212 0,'18'0'31,"0"0"-16,-1 0-15,1 0 0,-1 0 16,-17 17-16,18-17 0,0 0 0,-1 0 16,-17 18-16,18-18 0,0 0 0,-1 0 15,1 0-15,0 17 0,-1-17 16</inkml:trace>
  <inkml:trace contextRef="#ctx0" brushRef="#br0" timeOffset="158051.73">16298 13018 0,'18'0'31,"0"0"-15,-18-18-16,17 18 0,1 0 16,0 0-16,-18-18 15,17 18-15,1 0 16</inkml:trace>
  <inkml:trace contextRef="#ctx0" brushRef="#br0" timeOffset="158636.1">16492 12859 0,'-17'0'31,"-1"0"-31,18 17 16,0 1-16,-18-18 15,18 18-15,0-1 0,0 1 0,-17-18 0,17 18 0,0-1 16,0 1-16,-18-18 0,18 18 0,0-1 0,-17-17 0,17 18 16,0-1-16,0 1 0,0 0 0,-18-18 0,18 17 0,0 1 15,0 0-15,0-1 0,-18-17 0,18 18 0,0 0 16,0-1-16,0 1 15,0-1 1,-17-17 15,17 18-31,0 0 16,0-1 0,-18-17-16,18 18 0,0 0 15</inkml:trace>
  <inkml:trace contextRef="#ctx0" brushRef="#br0" timeOffset="159370.57">16263 13441 0,'18'0'141,"-1"0"-141,-17-18 15,18 18-15,0 0 0,-1 0 16,1 0 0,-18 18 109,18-18-125,-18 17 0,0 1 15,0 0-15,0-1 0,0 1 16,0 0 0,0-1-1</inkml:trace>
  <inkml:trace contextRef="#ctx0" brushRef="#br0" timeOffset="159932.98">16651 13088 0,'0'-18'47,"18"18"-16,-1 0-16,1 0 1,0 0 0,-1 0-16,1 0 15,0 0-15,-1 0 16,1 0-16,0 0 16,-1 0-16</inkml:trace>
  <inkml:trace contextRef="#ctx0" brushRef="#br0" timeOffset="160975.4">16651 13247 0,'18'0'94,"-1"0"-94,1 0 15,0 0 1,-1 0-16,1 0 16,0 0-1,-18-18-15,17 18 0,1 0 16,-18-17-16,18 17 15,-1 0 1,-17 17 47,0 1-48,0-1-15,0 1 16,18-18-16,-18 18 0,0-1 15,0 1-15,0 0 16,0-1-16,0 1 16,0 0-16,0-1 15,0 1-15,-18-18 0,1 17 16,17 1 0,-18-18 15,36 0 125,-1 0-156,1 0 16,-1 0-1,1 0-15,0 0 16</inkml:trace>
  <inkml:trace contextRef="#ctx0" brushRef="#br0" timeOffset="161975.39">16969 13123 0,'17'0'0,"1"0"31,0 0-31,-18 18 78,0 0-78,17-18 0,-17 17 16,0 1-16,0 0 0,0-1 0,0 1 15,0-1-15,0 1 0,0 0 0,0-1 16,0 1-16,0 0 0,0-1 0,0 1 0,0 0 16,0-1-16,0 1 0,0-1 15,0 1-15,0 0 16,0-1 15,-17-17-15,17 18-16,0 0 15,0-1-15,0 1 16,0 0-16,-18-18 16</inkml:trace>
  <inkml:trace contextRef="#ctx0" brushRef="#br0" timeOffset="162455.93">17092 13335 0,'18'0'63,"-1"0"-63,1 0 15,0 0 1,-1 0-1,1 0-15,0 0 16,-1 0 0,1 0-16,-1 0 0,1 0 15,0 0-15,-1 0 16,1 0 0,-18-18-16,-18 18 62</inkml:trace>
  <inkml:trace contextRef="#ctx0" brushRef="#br0" timeOffset="163687.54">16845 13423 0,'0'18'78,"-17"-18"-78,-1 0 31,18 17 0,-18-17-15,18 18-1,-17-18 1,17 18 62,0-1-62,-18-17-16,0 0 15,18 18 1,-17-18 0,17 18-1,-18-18 1,18 17 0,-18-17-16,1 0 15,17 18 16</inkml:trace>
  <inkml:trace contextRef="#ctx0" brushRef="#br0" timeOffset="23476.38">20955 7779 0,'18'0'47,"-1"0"-32,1 0 1,0 0-16,-1 0 0,1 0 15,-1 0-15,-17 17 0,18-17 0,0 0 0,-1 0 16,1 0-16,0 0 0,-1 0 0,-17 18 16,18-18-16,0 0 0,-18 18 0,17-18 0,1 0 0,-1 0 0,1 0 15,-18 17-15,35-17 0,-17 0 0,0 18 0,-1-18 16,1 0-16,-18 18 0,18-1 0,-1-17 0,1 0 0,0 18 16,-1-18-16,1 18 0,-1-18 0,1 0 0,-18 17 0,18 1 15,-1-18-15,-17 17 0,18-17 0,0 0 0,-18 18 0,17-18 0,-17 18 0,18-18 0,-18 17 16,18-17-16,-1 0 0,-17 18 0,18-18 0,-18 18 0,17-18 0,19 17 0,-36 1 15,17 0-15,1-18 0,-18 17 0,18-17 0,-18 18 0,17-18 0,1 35 0,0-35 16,-18 18-16,0-1 0,17-17 0,-17 18 0,0 0 16,0-1-16,0 1 0,18-18 0,-18 18 0,0-1 0,18 1 0,-18-1 15,0 1-15,0 0 0,0-1 0,0 1 0,0 17 0,0-17 16,0 0-16,0-1 0,0 1 0,0-1 0,17 1 0,-17 0 0,0-1 0,0 1 0,0 0 0,0-1 16,0 19-16,0-19 0,0 1 0,0 0 0,0-1 0,0 1 0,0-1 0,0 1 0,0 0 0,0-1 0,0 19 15,0-19-15,0 1 0,0 0 0,0-1 0,0 1 0,0-1 0,0 1 0,0 0 0,0-1 16,0 19-16,0-19 0,0 1 0,0 0 0,0-1 0,0 1 15,0 0-15,-17-18 0,17 17 0,-18-17 0,18 18 0,0-1 0,-18-17 16,18 18-16,-17 0 0,-1-18 16,18 17-16,0 1 0,-18-18 0,1 0 0,17 18 0,-18-18 0,18 17 0,-18-17 0,18 18 0,-17-18 0,-1 18 0,0-18 0,18 17 0,-17-17 0,-1 18 0,1-18 15,-1 0-15,18 17 0,-18-17 0,18 18 0,-17-18 0,-1 0 16,0 18-16,1-18 0,-1 0 16,0 0-16,1 0 0,17 17 15,-18-17-15,1 0 0,-1 0 0,0 0 0,1 0 16,17 18-16,-36-18 0,19 0 0,-1 0 0,0 0 0,1 0 15,-1 0-15,0 0 0,1 0 0,17 18 0,-18-18 0,1 0 16,17 17-16,-18-17 16</inkml:trace>
  <inkml:trace contextRef="#ctx0" brushRef="#br0" timeOffset="24632.63">21167 10301 0,'17'0'32,"1"0"-32,0 0 15,-1 0-15,1 0 0,-1 0 0,1 0 0,0 0 16,-1 0-16,1 0 0,0 0 0,-1 18 0,1-18 0,0 0 16,-1 0-16,1 17 0,0-17 0,-1 0 0,18 18 0,-17-18 15,0 0-15,-1 0 0,-17 18 0,18-18 0,0 0 0,-18 17 0,35-17 0,-17 0 16,-18 18-16,17-18 0,1 0 0,-1 18 0,1-18 0,-18 17 0,18 1 0,-1-18 15,1 0-15,-18 18 0,18-18 0,-18 17 0,17-17 0,1 18 0,0-1 0,-1-17 16,-17 18-16,18 0 0,0-1 0,-1-17 0,-17 18 0,18 0 0,-1-18 16,-17 17-16,0 1 0,18-18 0,0 18 0,-18-1 0,17-17 15,-17 18-15,0-1 0,18 1 0,-18 0 0,0-1 16,18 1-16,-1 0 0,-17-1 0,0 1 0,18-18 0,-18 18 0,0-1 16,18 18-16,-18-17 0,0 0 0,0-1 0,17-17 0,-17 18 0,0 0 0,0-1 0,18-17 0,-18 18 15,17 35-15,-17-36 0,0 1 0,0 0 0,18 17 0,-18-17 0,18-1 0,-18 1 0,0 0 16,0 17-16,17-35 0,-17 53 0,18-36 0,-18 1 0,0 0 0,18-1 0,-18 1 0,0 0 0,0-1 0,17-17 0,-17 18 15,0 0-15,0-1 0,36 71 0,-36-52 0,0-19 0,17 1 0,-17 0 0,0-1 0,18 1 16,-18 0-16,0-1 0,0 1 0,17 52 0,-17-52 0,0 0 0,0-1 0,18 1 0,-18 0 0,0-1 16,0 1-16,0-1 0,0 1 0,0 17 0,0-17 0,0 0 0,0-1 0,0 1 0,0 0 15,0-1-15,0 1 0,0 17 0,0-17 0,0-1 16,0 1-16,0 0 0,0-1 0,0 1 0,0 0 16,-18-18-16,18 17 0,-17-17 15,-1 0 1,1 0-16,17 18 0,-18-18 0,0 0 0,1 0 0,-1 0 15,0 0-15,1 0 0,-1 0 0,0 0 0,1 0 0,-1 0 16,1 0-16,-1 0 0,0 0 0,1 0 0,17 17 0,-18-17 0,0 0 0,1 0 0,-1 0 0,0 0 0,-17 18 16,18-18-16,-1 0 0,0 0 0,-17 0 0,17 0 0,1 18 0,-1-18 0,0 0 0,-17 0 0,17 0 0,-34 35 15,16-35-15,19 0 0,-1 18 0,0-18 0,1 0 0,-1 0 0,0 0 0,1 0 16,-1 17-16,1-17 0,17 18 0,-18-18 0,0 0 0,1 0 16</inkml:trace>
  <inkml:trace contextRef="#ctx0" brushRef="#br0" timeOffset="25581.21">21467 13388 0,'17'0'78,"1"0"-62,-1 0-16,1 0 0,0 0 0,-18 18 0,17-18 0,1 0 0,-18 17 16,18 1-16,-1-18 0,1 0 0,0 0 0,-18 17 0,17-17 0,1 0 15,17 18-15,-17-18 0,-18 18 0,17-18 0,-17 17 16,18-17-16,0 18 0,-18 0 15,17-18-15,-17 17 0,18-17 0,-18 18 0,0 0 0,18-18 16,-18 17-16,17-17 0,-17 18 0,18 17 0,-18-17 0,18-18 0,-18 35 0,17-35 16,1 18-16,-18-1 0,0 1 0,0 0 0,17-1 0,1 1 0,-18 0 0,0-1 0,18-17 0,-18 18 15,17-18-15,-17 17 0,0 1 0,18 0 0,-18-1 0,18 1 0,-18 0 0,17-1 0,1 1 0,-18 0 16,18-1-16,-18 1 0,17-1 0,-17 1 0,35 35 0,-17-53 0,-18 18 0,0-1 16,35 1-16,-35 0 0,18-18 0,-18 17 0,18 19 0,-1-36 0,-17 17 0,18-17 15,-18 18-15,0-1 0,18-17 0,-18 18 0,0 0 0,17-18 0,1 35 0,-1-35 16,-17 18-16,18-1 0,-18 1 0,18 0 0,-18-1 15,17-17-15,-17 18 0,18-18 0,-18 17 0,0 1 0,18-18 0,-18 18 16,0-1-16,17-17 0,-17 18 0,0 0 0,0-1 0,18-17 0,-18 18 16,18-18-1,-18 18-15,0-1 0,0 1 0,0-1 0,0 1 0,0 0 0,-18-18 16,18 17-16,0 1 0,-18-18 0,18 18 0,-17-18 0,17 17 0,0 1 16,-18-18-16,18 18 0,-18-18 0,18 17 0,-17-17 0,17 18 0,0-1 0,-18-17 15,18 18-15,-18-18 0,18 18 0,-17-18 0,17 17 0,-18-17 0,18 18 0,-17-18 16,17 18-16,-18-18 0,18 17 0,-18-17 15,1 18-15,17 0 16,-18-18-16,0 17 0,1-17 0,-1 0 16,18 18-16,-18-18 0,1 0 15,-1 18-15,1-18 16,-1 17-16,0-17 16,1 0-16,-1 0 0,0 0 15,1 0-15,-1 0 0,0 0 0,1 0 16,-1 0-16,1 0 0,-1 0 0,0 0 15,1 0-15,-1 0 0,0 0 0,1 0 0,-1 0 16,0 0-16,1 0 0,-1 0 0,0 0 16,1 0-16,-1 0 15,1 0-15,-1 0 0,0 0 16,1 0-16,-1 0 0,0 0 16,1 0-16,-1 0 0,0 0 15,1 0-15,-1 0 0,18-17 0,-17 17 16,-1 0-16,18-18 31</inkml:trace>
  <inkml:trace contextRef="#ctx0" brushRef="#br0" timeOffset="26706.21">23477 9454 0,'0'18'47,"0"0"-47,0-1 0,0 1 0,0 0 0,-17-1 15,17 1-15,0 0 0,0-1 0,-18 36 0,18-35 0,0-1 0,0 1 0,0 0 0,0-1 16,0 1-16,0 0 0,0-1 0,-18 1 0,18-1 0,0 1 0,-17 35 0,17-18 0,0-17 0,-18 0 0,18-1 15,0 1-15,0 0 0,0-1 0,-17 1 0,17 17 0,-18 18 0,18-35 0,0-1 0,0 1 16,0 0-16,-18-18 0,18 17 0,0 1 0,-17-18 0,17 35 0,0-17 0,0 17 0,0-17 16,-18-18-16,18 17 0,0 1 0,0 0 0,0-1 0,0 1 0,0 0 0,-18-1 15,18 1-15,0-1 0,0 1 0,0 0 0,0-1 0,0 1 0,0 0 16,0-1-16,0 1 0,0 0 0,0-1 0,0 1 0,0-1 0,0 1 0,0 0 16,0-1-16,-17-17 0,17 18 0,0 0 0,0-1 0,0 1 0,0 0 15,17-36 32,-17 0-47,18 1 0,-18-1 16,35-17-16,-17 17 0,-18 0 0,18 1 0,-1-1 0,-17 1 0</inkml:trace>
  <inkml:trace contextRef="#ctx0" brushRef="#br0" timeOffset="27049.96">23848 9648 0,'0'18'16,"0"0"0,0-1-16,0 1 0,0 0 0,0-1 0,0 1 0,0 0 0,0 17 15,0-18-15,0 19 0,0-19 0,0 1 0,0 0 0,0-1 0,0 1 0,0 0 0,0-1 0,0 54 16,0-54-16,0 1 0,0 0 0,0-1 0,0 1 0,0 0 0,0-1 0,0 1 0,0 0 15,0 34-15,0-34 0,0 0 0,0-1 0,0 1 0,0 0 16,0-1-16,-18-17 0,18 18 0,0 0 0,0-1 16,-18-17-16,18 18 0,0 0 15,-17-18-15,17 17 0,-18 1 0,18-1 0,-17-17 16,17 18-16,0 0 0,-18-18 0,18 17 0,0 1 0,-18-18 16,18 18-16,-17-18 0,17 17 0,0 1 0,0 0 0,-18-18 15,18 17-15,-18-17 0,18 18 0,0-1 16,-17-17-16</inkml:trace>
  <inkml:trace contextRef="#ctx0" brushRef="#br0" timeOffset="27431.5">23336 10530 0,'18'0'62,"0"0"-62,-1 0 0,1 0 16,-1 0-16,-17-17 0,18 17 0,0 0 0,-1 0 0,1 0 15,17 0-15,-17 0 0,0 0 0,-1 0 0,1 0 0,-1 0 16,1 0-16,0 0 0,-1 0 0,1 0 0,0 0 0,-1 0 0,1 0 16,0 0-16,-1 0 0,1 0 0,-1 0 0,1 0 0,0 0 0,-1 0 15,1 0-15,0 0 0,-1 0 0,1 0 0,0 0 16,-1 0-16</inkml:trace>
  <inkml:trace contextRef="#ctx0" brushRef="#br0" timeOffset="27869">23283 10830 0,'0'18'31,"18"-18"-31,-18 18 0,18-18 16,-1 0-16,1 0 0,0 0 0,-1 0 16,1 0-16,-1 0 0,1 0 0,0 0 0,-1 0 15,1 0-15,-18 17 0,18-17 0,-1 0 0,1 0 16,0 0-16,-1 0 0,1 0 0,-1 0 0,1 0 0,0 0 0,-1 0 15,1 0-15,0 0 0,-1 0 0,1 0 0,0 0 0,-1 0 0,1 0 16,-1 0-16,1 0 0,0 0 0,-1 0 0,1 0 0,0 0 16,-1 0-16,1 0 0,0 0 0,-1 0 0,1 0 15,0 0-15</inkml:trace>
  <inkml:trace contextRef="#ctx0" brushRef="#br0" timeOffset="28509.62">22983 11254 0,'0'-18'47,"18"18"-32,0 0-15,-1 0 16,1 0-16,0 0 0,-1 0 0,1 0 0,0 0 16,-1 0-16,1 0 0,0 0 0,-1 0 0,1 0 15,-1 0-15,1 0 0,0 0 0,-1 0 0,1 0 0,0 0 16,-1 0-16,1 0 0,0 0 0,-1 0 0,1-18 15,17 18-15,-17 0 0,-1 0 0,1 0 0,0 0 0,-1 0 16,1 0-16,0 0 0,-1 0 0,1 0 0,-1 0 16,1 0-16,0 0 0,-1 0 0,1 0 0,0 0 15,-1 0-15,1 0 0,0 0 0,-1 0 16,1 0-16,-1 0 0,1 0 0,0 0 16,-1 0-16,1 0 0,0 0 0,-1 0 0,1 0 0,0 0 15,-1 0-15,1 0 0,0 0 0,-1 0 16,-17 18-16,18-18 0,-1 0 15,1 0-15,-36 0 63,18 18-63,-17-18 16</inkml:trace>
  <inkml:trace contextRef="#ctx0" brushRef="#br0" timeOffset="28900.25">23601 11289 0,'0'18'63,"0"-1"-48,0 1-15,0-1 0,0 1 0,0 0 0,0-1 16,0 1-16,0 0 0,-18-18 0,18 17 0,0 1 0,0 0 0,0-1 15,0 1-15,0-1 0,0 1 0,0 0 0,0-1 16,-17 1-16,17 0 0,0-1 0,0 1 0,-18-18 16,18 18-16,0-1 0,0 1 15</inkml:trace>
  <inkml:trace contextRef="#ctx0" brushRef="#br0" timeOffset="29646.7">23230 11518 0,'0'18'32,"0"-1"-17,0 1-15,0 0 16,0-1-1,0 1-15,0 0 0,0-1 0,0 1 16,0 0-16,0-1 0,0 1 16,0 0-16,0-1 0,0 1 0,0-1 0,0 1 15,0 0-15,0-1 0,0 1 0,0 0 0,0-1 0,0 1 0,0 0 16,0-1-16,0 1 0,0-1 0,0 1 0,0 0 0,0-1 0,-17 1 0,17 17 0,0-17 16,0 0-16,-18-1 0,18 1 0,0-1 0,0 1 0,0 0 0,0-1 0,0 1 15,0 0-15,0-1 0,0 1 0,18-18 31,-1 0-15,-17-18 0,18 18-16,-18-17 0,18 17 15,-1 0-15,1 0 16,-18-18-16,18 18 0,-1 0 16,-17-18-16,18 18 0,0 0 0,-1 0 0,1 0 15,-18-17-15,53 17 0,-53-18 0,35 18 0,-17 0 0,-1 0 0,1 0 16,0-18-16,-1 18 0,1 0 0,17 0 0,-35-17 0,18 17 0,-1 0 0,1 0 0,0 0 15,-1-18-15,1 18 0,0 0 0,-1-17 0,1 17 0,-1 0 0,1 0 16,0-18-16,-1 18 0</inkml:trace>
  <inkml:trace contextRef="#ctx0" brushRef="#br0" timeOffset="30271.7">22983 12806 0,'18'0'0,"0"0"31,-1 0-15,1 0-16,0 0 0,-1 0 16,1 0-16,0 0 0,-1 0 0,1 0 0,-18 17 0,18-17 15,-1 0-15,1 0 0,-1 0 0,1 0 0,0 0 0,-1 0 16,1 0-16,0 0 0,-1 0 0,1 0 0,0 0 0,-1 18 0,1-18 15,-1 0-15,1 0 0,0 0 0,-1 0 0,1 0 0,0 0 0,-1 0 16,-17 18-16,18-18 0,0 0 0,-1 0 0,1 17 0,-1-17 0,1 0 0,0 0 16,-1 0-16,1 0 0,-18 18 0,18-18 0,-1 0 15,1 0-15,0 0 0,-18 18 0,17-18 16</inkml:trace>
  <inkml:trace contextRef="#ctx0" brushRef="#br0" timeOffset="30740.45">22948 12929 0,'18'0'16,"-1"18"-16,1-18 16,0 0-16,-18 18 0,17-18 0,1 0 15,0 0-15,-1 17 0,1-17 0,0 0 0,-1 0 0,-17 18 0,18-18 16,-18 18-16,18-18 0,17 0 0,-18 0 0,1 17 0,0-17 0,-1 0 15,1 0-15,0 0 0,17 18 0,-17-18 0,-1 0 0,1 0 16,-1 0-16,1 0 0,-18 17 0,35-17 0,-17 0 0,0 0 0,-1 0 0,-17 18 0,18-18 16,0 0-16,-1 0 0,1 0 0,-1 0 0,1 0 0,0 0 0,-1 0 15,1 0-15,0 0 0,-1 0 0,19 18 0,-19-18 0,1 0 16,-1 0-16,1 0 0,0 0 0,-1 0 0,1 0 0,0 0 16,-1 0-16,1 0 0,0 0 0,-1 0 0,1 0 0,0 0 15,-1 0-15,1 0 0,-1 0 0,1 0 0,0 0 16,-18 17-16,17-17 0,1 0 0,0 0 0,-1 0 0,1 0 15,0 0-15,-1 18 0,1-18 0,-1 0 0,1 0 16,0 0-16,-1 0 0,1 0 0,0 0 0,-1 0 16,1 0-16,-36 0 15</inkml:trace>
  <inkml:trace contextRef="#ctx0" brushRef="#br0" timeOffset="33044.1">23107 13758 0,'0'0'0,"18"0"15,-18 18-15,17-18 16,1 0-1,-18 18-15,18-18 0,-1 0 16,-17 17-16,18-17 16,-1 0-16,-17 18 0,18-18 0,0 0 15,-18 18-15,17-18 0,-17 17 16,18-17-16,0 0 0,-18 18 0,17-18 0,1 0 16,0 0-16,-18 17 0,17-17 0,1 18 15,-1 0-15,1-18 0,0 0 16,-1 0-1,1 0 1,0 0-16,-1 0 16,1 0-1,-18-18-15,18 18 16,-1-18-16,1 18 0,-18-17 0,17 17 16,-17-18-16,0 1 0,18 17 0,-18-18 15,18 18-15,-18-18 0,0 1 0,0-1 0,17 18 16,-17-18-16,0 1 0,0-1 0,0 0 15,0 1-15,0-1 0,0 0 16,0 1-16,0-1 0,0 1 0,0-1 16,0 0-16,0 1 0,0-1 15,0 0-15,0 1 0,-17 17 16,17-18-16,-18 18 0,18-18 16,-18 18-16,1 0 15,-1 0-15,18-17 16,-17 17-16,-1 0 0,0 0 15,1 0-15,-1 0 0,0 0 16,1 0-16,-1 0 16,0 0-16,1 0 0,-1 0 0,1 0 15,-1 0-15,0 0 0,1 0 16,-1 0-16,0 0 0,1 0 16,-1 0-16,0 0 15,18 17-15,-17-17 0,-1 0 0,18 18 16,-17-18-16,17 18 0,-18-18 0,0 17 15,18 1-15,-17-18 0,-1 0 16,18 18-16,-18-18 0,18 17 16,0 1-1,-17-18-15,17 18 0,0-1 16,-18-17-16,18 18 0,0-1 16,0 1-16,0 0 0,0-1 15,0 1-15,0 0 0,0-1 0,0 1 16,0 0-16,0-1 0,-18-17 0,18 18 15,0 0 17,18-18-32,0 0 0,-18 17 15,17-17-15,1 18 0,0-18 16,-18 17-16,17-17 0,1 0 0,0 0 16,-18 18-16,17-18 0,-17 18 15,18-18-15,-1 0 16</inkml:trace>
  <inkml:trace contextRef="#ctx0" brushRef="#br0" timeOffset="33820.89">24042 13494 0,'0'17'31,"0"1"-31,0 0 16,0-1-16,0 1 0,0 0 0,0-1 0,0 1 15,0-1-15,0 1 0,0 0 0,0 17 0,0-17 0,0-1 16,0 1-16,0 0 0,0-1 0,0 1 0,-18-18 0,18 35 0,0-17 15,-17-18-15,17 17 0,0 1 0,0 0 0,0-1 0,0 1 0,-18 0 0,18-1 0,0 1 16,0 0-16,-18-1 0,18 1 0,0-1 0,0 1 0,0 0 0,0-1 0,-17 19 16,17-19-16,0 1 0,0 0 0,0-1 0,0 1 0,0 0 0,0-1 15,0 1-15,17-18 32</inkml:trace>
  <inkml:trace contextRef="#ctx0" brushRef="#br0" timeOffset="34180.26">24007 13899 0,'17'0'0,"1"0"16,-1 0-1,1 0 1,0 0-16,-18 18 0,17-18 0,1 0 15,0 0-15,-18 18 16,17-18-16,1 0 0,0 0 0,-1 0 16,1 0-16,-1 0 0,-17 17 15,18-17-15,0 0 0,-1 0 0,1 0 16,0 0-16,-1 0 0,1 0 16,0 0-16,-1 0 15</inkml:trace>
  <inkml:trace contextRef="#ctx0" brushRef="#br0" timeOffset="35671.06">23195 14146 0,'18'0'47,"-1"0"-47,-17 18 0,18-18 16,0 0-16,-1 0 15,-17 18-15,18-18 0,0 0 0,-1 0 0,1 0 16,0 0-16,-18 17 0,17-17 0,1 0 16,-1 0-16,1 0 0,0 0 0,-1 0 0,1 0 15,-18 18-15,18-18 0,-1 0 0,1 0 0,0 0 16,-1 0-16,1 0 0,-1 0 0,1 0 16,0 0-16,-1 0 0,1 0 0,0 0 15,-1 0-15,1 0 0,0 0 16,-1 0-16,1 0 0,-1 0 15,-17 18 79,0-1-78,-17-17-16,-1 18 15,1 0-15,-1-18 0,18 17 0,-18-17 16,18 18-16,-17-18 0,17 17 0,0 1 0,-18-18 0,0 18 16,1-18-16,17 17 0,-18-17 0,18 18 0,0 0 0,-18-18 0,1 17 0,17 1 0,-18-18 0,18 18 15,0-1-15,-17 1 0,17-1 0,-18-17 0,18 18 0,0 0 16,-18-18-16,18 17 0,-17-17 0,17 18 0,-18-18 125,0 0-109,1 0-16,-1 0 15,0 0-15,1 0 16,-1 0-16,1 0 0,-1 0 0,18-18 15,-18 18-15,1 0 0,-1 0 0,0 0 16,1 0-16,-1 0 16,0 0-16,1 0 0,-1 0 15,1 0-15,-1 0 16,0 18-16,18 0 62,0-1-46,-17-17-16,17 18 0,0 0 16,0-1-16,0 1 15,0-1-15,-18-17 0,18 18 0,0 0 16,0-1-16,0 1 16,0 0-16,18-18 0,-18 17 15,0 1-15,17-18 0,-17 18 0,18-18 16,-18 17-16,18-17 0,-18 18 15,17-18-15,-17 17 0,18-17 0,-1 0 16,1 0 0,0 0-16,-18 18 0,17-18 0,1 0 15,0 0-15,-1 0 0,1 0 0,0 0 0,-1 0 16,1 0-16,-1 0 0,1 0 0,0 0 0,-1 0 0,1 0 0,0 0 16,17-18-16,-17 18 0,17 0 0,-18 0 0,1 0 15,0 0-15,-1 0 0,1 0 0,0 0 0,-1 0 0,1 0 0,0-17 16,-1 17-16,1 0 0,-1 0 0,1 0 0,0 0 0,-1-18 15,1 18-15,0 0 0,-1 0 0,1 0 0,0 0 0,-1-17 16,1 17-16,0 0 0,-1 0 0,1 0 0,-1-18 0,1 18 0,0 0 0,-1 0 16,1 0-16,0 0 0,-1 0 0,-17-18 0,18 18 0,0 0 15,-1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5:47:45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4498 0,'18'0'0,"0"0"16,-1 0 15,1 0 0,0 0-15,-1 0-1,1 0-15,0 0 16,-1 0-16,36-18 31,-35 18-31,17 0 0,-35-17 0,18 17 0,-1 0 0,1 0 16,0 0-16,-1 0 0,1 0 0,-18-18 0,70 18 31,-52 0-31,0 0 0,-1 0 0,-17-18 0,18 18 0,0 0 0,-1 0 16,1 0-16,0 0 0,-1 0 15,1 0-15,-1 0 0,1 0 16,-18-17-16,18 17 0,-1 0 0,1 0 16,-18-18-16,18 18 0,-1 0 0,1 0 15,0 0-15,-1 0 0,1 0 16,-1 0-16,1 0 0,-18-18 0,18 18 0,-1 0 15,1 0-15,0 0 0,-1 0 0,1 0 16,0 0-16,-1-17 0,1 17 0,0 0 16,-1 0-16,1 0 0,-1 0 0,1 0 15,0 0-15,-1 0 0,1 0 0,0-18 16,-1 18-16,1 0 0,0 0 0,-1 0 16,1 0-16,-1 0 0,1 0 0,0-17 15,-1 17-15,1 0 0,0 0 0,-1 0 0,1 0 16,0 0-16,-1 0 0,1 0 0,0 0 15,-1 0-15,1 0 0,-1 0 0,1 0 0,0 0 16,-18-18-16,17 18 0,1 0 0,0 0 0,-1 0 0,1 0 0,0 0 16,-1 0-16,1 0 0,-1 0 0,1 0 15,0 0-15,-1 0 0,1 0 0,0 0 0,-1 0 16,1 0-16,0 0 0,-1 0 0,1 0 0,-1 0 0,1 0 16,0 0-16,-1 0 0,1 0 0,0 0 0,-1 0 0,1 0 15,0 0-15,-1 0 0,1 0 0,-1 0 16,1 0-16,0 0 0,-1 0 0,1 0 0,0 0 0,-1 0 15,1 0-15,0 0 0,-1 0 0,1 0 0,0 0 0,-1 0 16,1 0-16,-1 0 0,1 0 0,0 0 16,-1 0-16,1 0 0,0 0 0,-1 0 0,1 0 15,0 0-15,-1 0 0,1 0 0,-1 0 0,1 0 16,0 0-16,-1 0 0,1 0 0,0 0 0,-1 0 16,19 0-16,-19 0 0,1 0 0,0 0 0,-18 18 0,17-18 0,1 0 15,-1 0-15,1 0 0,0 0 0,-1 0 0,1 0 0,0 0 16,-1 0-16,1 0 0,0 0 0,-1 0 0,1 17 0,-1-17 15,1 0-15,0 0 0,-1 0 0,1 0 0,0 0 0,-1 0 16,1 0-16,0 0 0,-1 0 0,1 0 0,-1 0 0,1 0 16,0 0-16,-1 0 0,1 18 0,0-18 0,-1 0 0,1 0 15,0 0-15,-1 0 0,1 0 0,17 0 0,-17 0 0,-1 0 16,1 0-16,17 0 0,-17 0 0,0 0 0,-18 17 0,17-17 0,1 0 16,0 0-16,-1 0 0,1 0 0,-1 0 0,1 0 0,0 0 0,-1 0 15,1 0-15,0 0 0,-1 0 0,1 0 0,0 0 0,-1 18 16,1-18-16,-1 0 0,1 0 0,0 0 0,-1 0 0,1 0 0,0 18 0,17-18 15,-17 0-15,-1 0 0,1 0 0,0 0 0,-1 0 0,1 0 0,-1 0 0,1 0 16,0 0-16,-1 0 0,1 0 0,-18 17 0,18-17 0,-1 0 0,1 0 0,0 0 0,17 0 16,-18 0-16,1 0 0,0 0 0,-1 0 0,19 0 0,-19 18 0,1-18 15,17 0-15,0 0 0,-17 0 0,0 18 0,-1-18 0,1 0 0,0 0 0,-1 0 16,36 0-16,-35 0 0,-1 0 0,1 0 0,0 0 0,-1 0 0,1 0 0,0 0 0,-1 0 16,19 17-16,-19-17 0,1 0 0,0 0 0,-1 0 0,1 0 0,-1 0 0,1 0 15,0 0-15,35 0 0,-36 0 0,1 0 0,0 0 0,-18 18 0,17-18 0,1 0 0,-1 0 0,1 0 16,0 0-16,-1 0 0,19 0 0,-19 0 0,1 0 0,0 0 0,-1 0 0,1 0 15,0 0-15,-1 0 0,18 18 0,-17-18 0,0 0 0,-1 0 0,1 0 0,0 0 16,-1 0-16,1 0 0,0 0 0,-1 0 0,1 0 0,-1 0 0,-17 17 0,18-17 16,0 0-16,-1 0 0,1 0 0,0 0 0,-1 0 0,1 0 0,0 0 15,-1 0-15,1 0 0,-1 0 0,19 0 0,-19 0 0,1 0 16,0 0-16,-1 0 0,1 0 0,-18 18 0,35-18 0,-17 0 0,-1 0 16,1 0-16,0 0 0,-1 0 0,1 0 15,0 0-15,-1 0 0,1 0 0,0 0 0,-1 0 16,1 0-16,0 0 0,-1 0 15,1 0-15,-1 0 0,1 0 0,0 0 0,-1 0 16,1 0-16,0 0 0,-1 0 0,1 0 0,0 0 0,17 0 16,-18 0-16,1 0 0,0 0 0,-1 0 0,1 0 0,0 0 0,-1 0 0,1 0 15,0 0-15,-1 0 0,1 0 0,0 0 0,-1 0 0,1 0 0,-1 0 0,1 0 0,0 0 16,-1 0-16,1 0 0,0 0 0,-1 0 0,19 0 0,-19 0 0,1 0 16,-1 0-16,1 0 0,0 0 0,-1 0 0,1 0 15,0 0-15,-1 0 0,1 0 0,-18-18 16,18 18-16,-1 0 0,1 0 15,-1 0 1,-17-17 0,18 17-16,0 0 15,-1 0 48,1 0-32,0 0-15,-1 0-1,1 0-15,0 0 16,-1 0 0,1 0-16,-1 0 15,1 0-15,0 0 31,-1 0 1,-17-18-32,18 18 47,0 0 671,-1 0-686,1 0-17,0 0 1,-1 0-16,1 0 31,0 0-15,-1 0-16,1 0 78</inkml:trace>
  <inkml:trace contextRef="#ctx0" brushRef="#br0" timeOffset="2830.64">20355 4762 0,'18'0'31,"0"0"-15,-1 0-16,-17-17 0,18 17 15,-1 0-15,1 0 0,0 0 0,-1 0 0,1-18 16,0 18-16,-1 0 0,1 0 0,0 0 0,-1 0 0,1 0 16,0 0-16,-1 0 0,1 0 0,-1 0 0,1-17 15,0 17-15,-1 0 0,1 0 0,0 0 0,-1 0 0,1 0 0,0 0 16,-1 0-16,1 0 0,-1 0 0,1 0 0,0-18 16,-1 18-16,1 0 0,0 0 0,-1 0 0,1 0 15,0 0-15,-1 0 0,1 0 0,-1 0 0,1 0 16,0 0-16,-1 0 0,1 0 0,0 0 0,-1-18 15,1 18-15,0 0 0,-1 0 0,1 0 0,-1 0 0,1 0 0,0 0 16,-1 0-16,1 0 0,0 0 0,-1 0 0,1 0 0,0 0 0,17 0 16,-17 0-16,-1 0 0,1 0 0,-1 0 0,1 0 0,0 0 15,-1 0-15,1 0 0,0 0 0,-1 0 0,1 0 0,0 0 0,-1 0 0,1 0 16,-1 0-16,1 0 0,0 0 0,-1 0 0,1 0 0,0 0 0,-1 0 0,1 0 16,0 0-16,-1 0 0,1 0 0,0 0 0,-1 0 0,1 0 15,17 0-15,-17 0 0,-18 18 0,17-18 0,1 0 0,0 0 16,-1 0-16,1 0 0,0 0 0,-1 0 15,1 0-15,-1 0 0,1 0 0,0 0 16,-1 0-16,1 0 0,0 0 16,-1 0-16,1 0 15,0 0-15,-1 0 0,1 0 16,-1 0-16,1 0 16,0 0-16,-1 0 15,1 0-15,0 0 16,-1 0-16,1 0 0,0 0 15,-1 0-15,1 0 0,-1 0 16,1 0-16,0 0 16,-1 0-16,1 0 15,-18 18 17</inkml:trace>
  <inkml:trace contextRef="#ctx0" brushRef="#br0" timeOffset="5326.08">4727 5221 0,'18'0'78,"0"0"-78,-1 0 0,1 0 0,-1 0 16,1 0-16,0 0 0,-1 0 0,1 0 16,17 0-16,-17 0 0,0 0 0,-1 0 0,1 0 15,-1 0-15,1 0 0,0 0 0,-1 0 0,1 0 0,0 0 16,-1 0-16,1 0 0,17 0 0,-17-18 0,-1 18 0,1 0 15,0 0-15,-1 0 0,1 0 0,0 0 0,-1 0 0,1 0 0,0 0 0,17 0 0,-17-17 16,-1 17-16,1 0 0,-1 0 0,1 0 0,0 0 0,70-18 0,-70 18 0,17 0 0,0-17 0,-17 17 0,-1 0 16,1 0-16,17 0 0,1 0 0,-19 0 0,1 0 0,88-18 0,-71 18 0,-17 0 0,-1 0 0,19-18 0,-19 18 15,1 0-15,-1 0 0,19 0 0,-19 0 0,1 0 0,17 0 0,71 0 0,-88 0 0,17 0 0,-17 0 0,17 0 16,-17 0-16,-1-17 0,18 17 0,-17 0 0,0 0 0,17 0 0,-17 0 0,140 0 0,-122 0 0,-19 0 16,19 0-16,-1 0 0,-17 0 0,17 0 0,-18 0 0,1 0 0,17 0 0,-17 0 0,70 0 0,-70 0 0,-1 0 15,19 0-15,-19-18 0,1 18 0,17 0 0,-17 0 0,17 0 0,-17 0 0,0 0 0,17 0 0,-18 0 0,36 0 16,-35 0-16,0 0 0,17 0 0,-17 0 0,-1 0 0,1 0 0,-1 0 0,1 0 0,17 0 0,-17 0 0,35 0 15,-35 0-15,-1 0 0,1 0 0,-1 0 0,1 0 0,0 0 0,-1 0 0,1 0 0,0 0 0,17 0 16,-17 0-16,-1 0 0,1 0 0,0 0 0,17 0 0,-18 0 0,1 0 0,0 0 16,-1 0-16,1 0 0,17 0 0,-17 0 0,0 0 0,-1 0 0,1 0 0,-1 0 0,36 0 15,-35 0-15,0 0 0,-1 0 0,1 0 0,0 0 0,-1 0 0,1 0 0,-1 0 16,36 0-16,-35-18 0,0 18 0,-1 0 0,1 0 0,0 0 0,-1 0 0,1 0 16,52 0-16,-52 0 0,0 0 0,-1 0 0,1 0 0,0 0 0,-1 0 0,1 0 0,0 0 15,-1 0-15,36 0 0,-18 0 0,-17 0 0,17 0 0,-17 0 0,0 0 0,17 0 16,-18 0-16,1 0 0,35 0 15,-35 0-15,-1 0 0,1 0 0,0 0 0,-1 0 0,1 0 0,0 0 0,-1 0 0,1 0 0,35 0 0,-36 0 0,19 0 16,-19 0-16,19 0 0,-19 0 0,1 0 0,-1 0 0,36 0 0,-35 0 16,0 0-16,-1 0 0,1 18 0,0-18 0,-1 0 0,1 0 0,-1 0 0,1 18 15,0-18-15,-1 0 0,1 0 0,0 0 0,-1 0 0,1 0 0,17 0 0,-17 0 16,-1 0-16,1 17 0,0-17 0,-1 0 0,1 0 0,0 0 0,-1 0 0,19 0 16,-19 0-16,1 0 0,0 0 0,17 0 0,-18 18 0,1-18 0,17 0 15,-17 0-15,0 0 0,-1 0 0,1 0 0,0 0 0,-1 0 0,1 0 16,-1 0-16,1 0 0,0 0 0,-1 0 0,1 18 0,0-18 0,-1 0 15,19 0-15,-36 17 0,17-17 0,1 0 0,0 0 0,-1 0 0,1 0 16,-1 0-16,1 0 0,0 0 0,-1 0 0,1 0 0,0 0 0,-1 0 16,-17 18-16,18-18 0,0 0 0,-1 0 0,1 0 0,-1 0 0,1 0 0,0 0 0,-1 0 15,1 0-15,0 0 0,-1 0 0,1 0 0,0 0 0,-18 17 0,17-17 0,1 0 16,-1 0-16,1 0 0,0 0 0,-1 0 0,1 0 0,0 0 0,-1 0 0,1 0 16,0 0-16,-1 0 0,1 0 0,-1 0 0,1 0 0,0 0 15,-1 0-15,1 0 0,0 0 0,-1 0 0,1 0 0,0 0 16,-1 0-16,1 0 0,0 0 0,-1 0 0,1 0 15,-1 0-15,1 0 0,0 0 0,-1 0 16,1 0-16,0 0 16,-1 0-16,-17 18 15,18-18-15,0 0 0,-1 0 16,1 0-16,-1 0 0,1 0 16,0 0-16,-1 0 0,1 18 0,0-18 0,-1 0 15,1 0-15,0 0 0,-1 0 0,1 0 16,0 0-16,-1 0 0,-17 17 15,18-17-15</inkml:trace>
  <inkml:trace contextRef="#ctx0" brushRef="#br0" timeOffset="30699.38">5891 3969 0,'18'0'94,"0"0"-79,-1 0-15,1 0 16,0 0-16,-1 0 16,1 0-16,0 0 15,-1 0-15,1 0 0,-1 0 16,1 0-16,0 0 0,-1 0 0,1 0 0,0 0 16,-1 0-16,1 0 0,0 0 0,17 0 0,-18 0 0,1 0 15,0 0-15,-1 0 0,1 0 0,0 0 0,17 0 0,-17 0 0,-1 0 0,1 0 16,35 17-16,-36-17 0,1 0 0,0 0 0,-1 0 0,1 0 0,0 0 0,-1 0 15,19 0-15,-1 0 0,-18 0 0,1 0 0,0 0 0,-1 0 0,1 0 0,0 0 0,-1 0 16,1 0-16,35 18 0,-36-18 0,1 0 0,0 0 0,-1 0 0,19 0 16,-19 0-16,1 0 0,0 0 0,-1 0 0,1 0 0,17 0 0,-17 0 15,-1 0-15,19 0 0,-1 0 0,-17 0 0,-1 0 0,1 0 0,0 0 0,-1 0 16,18 0-16,-35 18 0,53-18 0,-35 0 0,0 0 0,-1 0 0,1 0 16,0 0-16,-1 0 0,1 0 0,-1 0 0,19 0 0,-19 0 0,1 0 0,0 0 15,17 0-15,-17 0 0,-1 0 0,1 0 0,-1 0 0,36 0 0,-35 0 0,17 0 16,-17 0-16,0 0 0,-1 0 0,1 0 0,0 0 0,-1 0 0,36 0 0,-35 0 0,-1 0 15,-17 17-15,36-17 0,-19 0 0,1 0 0,0 0 0,-1 0 0,1 0 0,-1 0 0,36 0 0,-35 0 16,0 0-16,-1 0 0,19 0 0,-19 0 0,1 0 0,-1 0 0,54 0 16,-53 0-16,-1 0 0,1 0 0,0 0 0,-1 0 0,-17 18 0,18-18 0,-1 0 0,1 0 0,35 0 15,-35 0-15,-1 0 0,1 0 0,0 0 0,-1 0 0,1 0 0,0 0 0,-1 0 0,1 18 0,35-18 16,-18 0-16,-35 17 0,18-17 0,-1 0 0,19 0 0,-19 0 0,1 0 0,-1 0 16,1 0-16,0 0 0,-1 0 0,1 0 0,0 0 0,-1 0 0,19 0 0,-19 0 0,1 0 15,17 0-15,-17 0 0,-1 0 0,1 0 0,0 0 0,-1 0 0,1 0 16,17 0-16,-17 0 0,0 0 0,-1 18 0,1-18 0,-1 0 0,1 0 15,0 0-15,-1 0 0,1 0 0,0 0 0,-1 0 0,1 0 0,0 0 16,-1 0-16,18 0 0,-17 0 0,0 0 0,-1 0 16,1 0-16,0 0 0,-1 0 0,1 0 0,0 0 0,-1 0 15,1 0-15,-1 0 0,1 0 0,0 0 0,-1 0 16,1 0-16,0 0 0,-1 0 0,1 0 0,0 0 0,-1 0 0,1 0 16,0 0-16,-1 0 0,1 0 0,-1 0 0,1 0 15,0 0-15,-1 0 0,1 0 0,0 0 0,-1 0 0,1 0 16,0 0-16,-1 0 0,1 0 0,17-18 0,-17 18 15,-1 0-15,1 0 0,0 0 0,-1 0 0,1 0 16,0 0-16,-1 0 0,1 0 0,0 0 0,-1 0 0,1 0 16,-1 0-16,1 0 0,0 0 0,-1 0 0,1 0 0,0 0 15,-1 0-15,1 0 0,0 0 0,-18-17 0,17 17 0,18 0 16,-17 0-16,0 0 0,-1-18 0,1 18 0,0 0 16,-1 0-16,1 0 0,0 0 0,-1 0 0,-17-18 0,18 18 15,-1 0-15,1 0 0,0 0 0,-1 0 0,1-17 16,17 17-16,-17 0 0,0 0 0,-18-18 0,17 18 15,1 0-15,-1 0 0,19-18 0,-19 18 0,1 0 0,0 0 16,-1 0-16,1-17 0,0 17 0,-1 0 0,1 0 0,0 0 16,-18-18-16,17 18 0,1 0 0,-1 0 0,1 0 0,-18-18 0,18 18 15,-1 0-15,-17-17 0,18 17 0,0 0 0,-1 0 0,1 0 16,-18-18-16,18 18 0,-1 0 0,1 0 0,-1 0 0,-17-17 16,18 17-16,0 0 0,-1 0 0,1 0 0,0 0 15,-1 0-15,1 0 0,-18-18 0,18 18 0,-1 0 16,1 0-16,0 0 0,-18-18 0,17 18 15,1 0-15,-1 0 0,1 0 0,0 0 16,-1 0-16,1 0 0,0 0 16,-1 0-16,1 0 0,0 0 15,-1 0-15,1 0 16,-1 0-16,1 0 0,0 0 16,-1 0-16,1 0 15,0 0-15,-1 0 0,1 0 16,0 0-16,-1 0 0,1 0 15,-1 0-15,1 0 0,0 0 16,-1 0-16,1 0 0,0 0 16,-1 0-16,1 0 0,0 0 15,-1 0-15,1 0 47,-1 0-31,1 0 46,0 0-30,-1 0-1,1 0-16</inkml:trace>
  <inkml:trace contextRef="#ctx0" brushRef="#br0" timeOffset="-165715.55">15857 2417 0,'18'0'93,"0"0"-77,-1 0-16,1 0 0,0 0 16,-1 0-16,1 0 0,-1 0 15,1 0-15,0 0 0,-1 0 0,1 0 16,0 0-16,-1 0 0,1 0 0,0 0 0,-1 0 15,1 0-15,-1 0 0,1 0 0,0 0 0,-1 0 16,1 0-16,0 0 0,-1 0 0,1 0 0,0 0 16,-1 0-16,1 0 0,0 0 15,-1 0 17,-17 17 61,0 1-93,0-1 0,0 1 0,0 0 0,0-1 16,-17-17-16,17 18 0,0 0 0,0-1 0,0 1 0,0 0 16,0-1-16,0 1 0,0-1 0,0 1 15,0 0-15,0-1 0,0 1 0,0 0 16,0-1-16,0 1 0,0 0 15,-18-18 95,0 0-95,1 0-15,-1 0 0,0 0 0,1 0 16,-1 0-16,0 0 0,1 0 0,-1 0 16,0 0-16,1 0 0,-1 0 0,1 0 0,-1 0 0,0 0 15,1 0-15,-1 0 0,0 0 0,1 0 0,-1 0 0,0 0 16,1 0-16,-1 0 0,1 0 0,-1 0 16,0 0-16,1 0 0,-1 0 15,18 17 1,0 1 93,0 0-93,0-1-16,0 1 15,18-1-15,-18 1 0,17 0 16,-17-1-16,0 1 16,0 0-16,18-1 0,-18 1 15,0 0-15,18-18 0,-18 17 0,0 1 16,17-18-16,-17 17 16,18-17-16,-1 0 15,-17 18 1,18-18-16,0 0 15,-1 0 1,1 0-16,0 0 16,-1 0-16,1 0 0,0 0 15,-1 0-15,1 0 0,-1 0 0,1 0 16,0 0-16,-1 0 0,1 0 0,0 0 16,-1 0-16,1 0 0,0 0 0,-1 0 15,-17-18-15,18 18 0,0 0 125</inkml:trace>
  <inkml:trace contextRef="#ctx0" brushRef="#br0" timeOffset="-165262.43">16510 2858 0,'0'-18'62,"18"18"-62,-1 0 0,1 0 16,0 0-16,-1 0 16,1 0-16,-1 0 0,1 0 15,0 0 1,-1 0-16,1 0 16,0 0-16,-1 0 15,1 0 16,0 0 1</inkml:trace>
  <inkml:trace contextRef="#ctx0" brushRef="#br0" timeOffset="-164856.18">16845 2505 0,'0'0'0,"0"17"62,0 1-46,0 0-16,18-18 0,-18 17 0,0 1 0,0 0 0,0-1 0,0 1 0,0-1 15,0 1-15,0 0 0,0-1 0,0 1 0,0 0 0,0-1 0,0 1 0,0 35 16,0-35-16,0-1 0,0 18 0,0-17 0,0 0 0,0-1 0,0 1 0,-18 17 16,1-35-16,17 18 0,0 0 0,0-1 0,0 1 0,-18-18 0,18 17 0,0 1 0,0 0 15,0-1-15,0 1 0,0 0 0,-18-18 0,18 17 0,0 1 16,0 0-16</inkml:trace>
  <inkml:trace contextRef="#ctx0" brushRef="#br0" timeOffset="-164475.04">17092 2346 0,'0'18'31,"0"-1"-31,0 1 16,0 0-16,0-1 0,0 1 0,0-1 0,0 1 16,0 0-16,0-1 0,0 1 0,0 0 0,0-1 0,0 1 0,0 0 0,0-1 15,0 1-15,0-1 0,0 36 0,0-35 0,0 0 0,0-1 16,0 1-16,0 0 0,0-1 0,0 19 0,0-19 0,0 1 0,0-1 0,0 1 16,0 0-16,0-1 0,0 1 0,-18 0 0,18-1 0,0 1 15,0 0-15,0-1 0,0 1 0,0-1 0,0 1 0,0 0 0,0-1 16,0 1-16,0 0 0,0-1 0,0 1 0,0 0 15,0-1 1,0 1-16,0-1 0,18-17 47</inkml:trace>
  <inkml:trace contextRef="#ctx0" brushRef="#br0" timeOffset="-163666">17251 2452 0,'17'0'47,"1"0"-47,0 0 15,-1 0-15,1 0 0,0 0 16,-1 0-16,1 0 0,0 0 16,-1 0-16,1 0 0,-1 0 0,1 0 0,0 0 15,-1 0-15,1 0 0,0 0 0,-1 0 0,1 0 16,0 0-16,-1 0 0,1 0 0,0 0 0,-1 0 16,1 0-16,-1 0 0,1 0 0,0 0 0,-1 0 15,1 0-15,0 0 0,-1 0 0,1 0 16,-18 17 78,0 1-94,0 0 0,0-1 15,0 1-15,0 0 0,0-1 0,0 1 0,0 0 0,0-1 16,0 1-16,0-1 0,0 1 0,0 0 0,0-1 0,0 1 0,0 0 15,0-1-15,0 1 0,0 0 0,0-1 0,0 1 16,0 0-16,0-1 0,0 1 0,0-1 0,0 1 0,0 0 16,18-1-16,-18 1 0,0 0 15,0-1-15</inkml:trace>
  <inkml:trace contextRef="#ctx0" brushRef="#br0" timeOffset="-163181.62">17374 2893 0,'0'17'47,"0"1"-47,0 0 0,0-1 0,0 1 0,0 0 15,0-1-15,0 1 0,0 0 0,0-1 0,0 1 0,18-1 0,-18 1 0,0 0 16,0-1-16,0 1 0,0 0 0,0 17 0,0-17 0,0-1 0,0 1 15,0-1-15,0 1 0,0 0 0,0-1 0,0 1 16</inkml:trace>
  <inkml:trace contextRef="#ctx0" brushRef="#br0" timeOffset="-162681.62">17092 3369 0,'18'0'47,"-1"0"-47,1 0 0,0 0 16,-1 0-16,1 0 0,0 0 0,-1 0 0,1 0 15,-1 0-15,1 0 0,0 0 0,-1 0 0,1 0 16,0 0-16,-1 0 0,1 0 0,0 0 0,-1 0 16,1 0-16,-1 0 0,1 0 0,0 0 0,-18-18 15,17 18-15,1 0 0,0 0 0,-1 0 0,1 0 0,0 0 0,-18-17 16,35 17-16,-17 0 0,-1 0 0,1 0 0,-1 0 0,1 0 0,-18-18 16,18 18-16,17 0 0,-17 0 0,17 0 0,-17 0 0,-1 0 15,1 0-15,-1 0 0,19 0 0,-19 0 0,1 0 0,0 0 0,-1 0 16,1 0-16,0 0 0,-1 0 0,1 0 0,0 0 0,-1 0 0,1 0 15,-1 0-15,1 0 0,0 0 0,-1 0 0,1 0 16,0 0-16,-1 0 0,1 0 0,0 0 0,17 0 0,-18 0 0,1 0 0,0 0 0,-1 0 16,1 0-16,17 0 0,-17 0 0,0 0 0,-1 0 0,18 0 0,-17 0 0,0 0 15,-1 0-15,1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5:53:44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5909 0,'0'18'78,"0"-1"-78,0 1 0,0 0 0,0-1 15,0 1-15,0-1 0,0 1 0,18-18 0,-1 0 16,-17 18-16,0-1 0,18-17 0,-18 18 16,18-18-16,-18 18 0,17-18 0,-17 17 15,18-17-15,0 0 0,-1 0 0,-17 18 0,18-18 16,0 0-16,-1 0 0,-17 18 0,18-18 0,-1 0 16,1 17-16,0-17 0,-1 0 0,1 0 0,0 18 15,-1-18-15,1 0 0,0 0 0,-1 0 0,1 0 0,0 0 16,-1 0-16,1 0 0,-1 0 0,1 0 0,0 0 15,-1 0-15,1 0 0,0 0 0,-1 0 16,1 0-16,0 0 0,-1-18 16,-17 1-16,0-1 15,18 18-15,-18-18 0,0 1 0,17-1 0,-17 0 16,0 1-16,18-1 0,-18 0 0,0 1 16,0-1-16,0 1 0,0-1 0,0 0 15,0 1-15,-18 17 0,18-18 0,0 0 0,0 1 16,-17 17-16,17-18 0,-18 0 0,18 1 0,-17 17 0,17-18 0,-18 18 15,18-17-15,-18 17 0,18-18 0,0 0 0,-17 18 0,17-17 0,-18 17 16,0-18-16,1 18 0,17-18 0,-18 18 0,18-17 0,-18-1 0,1 18 16,-1-18-16,1 18 0,17-17 0,-18 17 0,0 0 15,1-18-15,-1 18 0,0 0 0,18-17 16,-17 17-16,-1 0 0,0 0 0,1 0 16,-1 0-16,0 0 15,1 0-15,17 17 16,-18 1-16,18-1 0,0 1 15,-17 0-15,17-1 0,-18-17 16,18 18-16,0 0 0,0-1 16</inkml:trace>
  <inkml:trace contextRef="#ctx0" brushRef="#br0" timeOffset="494.45">1605 6209 0,'0'18'15,"0"-1"-15,0 1 0,0-1 16,0 1-16,0 0 0,0-1 0,0 1 15,0 0-15,-17-18 0,17 17 16,0 1-16,-18-18 16,18 18-16,-18-18 0,18 17 15,-17-17 1,17 18 0,-18-18 15,18 17-31,0 1 15,-18-18 1</inkml:trace>
  <inkml:trace contextRef="#ctx0" brushRef="#br0" timeOffset="900.7">1393 6491 0,'18'0'47,"0"0"-32,-1 0-15,1 0 0,0 0 0,-1 0 16,1 0-16,0 0 0,-1 0 0,1 0 0,0 0 0,-1 0 16,1 0-16,-1 0 0,1 0 0,0 0 0,-1 0 0,1 0 0,0 0 15,-1 0-15,1 0 0,0 0 0,-1 0 0,1 0 0,-1 0 0,1 0 16,0 0-16,-1 0 0,1 0 0,0 0 0,17 0 0,-17 0 15,-1 0-15,1 0 0,-1 0 0,1 0 0,0 0 0,-1 0 16,1 0-16,0 0 0,-1 0 0,1 0 0,0 0 16,-1 0-16,1 0 0,-1 0 15</inkml:trace>
  <inkml:trace contextRef="#ctx0" brushRef="#br0" timeOffset="2823.72">900 7444 0,'-18'0'16,"0"0"15,1 0-31,-1 0 15,0 0 1,18-18 0,-17 18-16,-1 0 15,0 0-15,1 0 16,-1 0-16,18-18 0,-17 18 16,-1 0-16,18-17 0,-18 17 15,1 0 1,17 17 78,0 1-94,0 0 15,0-1-15,17-17 0,-17 18 0,0 0 16,0-1-16,18-17 0,-18 18 0,18-18 15,-18 17-15,0 1 0,0 0 16,17-18-16,-17 17 0,0 1 0,0 0 0,18-18 16,-18 17-16,0 1 0,17-18 0,1 0 15,-18 18-15,0-1 0,0 1 0,18-18 16,-18 17-16,0 1 0,0 0 0,17-18 16,-17 17-16,0 1 0,0 0 15,18-18-15,-18 17 16,18-17 31,-1 0 0,-17-17-47,0-1 15,18 18-15,0 0 31,-18-18-31,17 18 0,-17-17 32,18 17-32,-18-18 0,17 18 0,-17-18 15,18 18-15,0 0 0,-18-17 0,17 17 16,-17-18-16,18 18 0,-18-17 16,18 17-16,-1 0 0,-17-18 15,18 18-15</inkml:trace>
  <inkml:trace contextRef="#ctx0" brushRef="#br0" timeOffset="3229.97">1076 7444 0,'18'0'16,"-1"0"0,1 0-16,0 0 0,-1 0 15,1 0-15,-1 0 0,1 0 0,0 0 16,-1 0-16,1 0 0,0 0 16,-1 0-16,1 0 0,0 0 0,-1 0 15,1 0-15,-1 0 0,1 0 16,0 0-16</inkml:trace>
  <inkml:trace contextRef="#ctx0" brushRef="#br0" timeOffset="3604.97">1446 7250 0,'0'17'31,"18"-17"-31,-18 18 16,0-1-16,0 1 0,0 0 0,0-1 0,18-17 0,-18 18 16,0 0-16,0-1 0,17-17 0,-17 18 0,0 0 0,0-1 15,0 1-15,0 0 0,0-1 0,0 1 0,0-1 16,0 1-16,0 0 0,0-1 0,0 1 0,0 0 16,0-1-16,0 1 0,0 0 15,0-1-15,18-17 63</inkml:trace>
  <inkml:trace contextRef="#ctx0" brushRef="#br0" timeOffset="3979.97">1729 7214 0,'0'18'16,"0"0"-16,0-1 15,0 1-15,0-1 0,0 1 16,0 0-16,0-1 0,0 1 0,0 0 16,0-1-16,0 1 0,0 0 15,0-1-15,0 1 0,0 0 0,0-1 16,0 1-16,0-1 16,0 1-16,0 0 0,17-1 15,-17 1-15,0 0 16,0-1-16,18 1 15,-18 0-15</inkml:trace>
  <inkml:trace contextRef="#ctx0" brushRef="#br0" timeOffset="4568.2">2046 7338 0,'18'0'47,"-1"0"-31,1 0-16,0 0 15,-1 0-15,1 0 0,0 0 16,-1-18-16,1 18 0,-1 0 0,1 0 16,0 0-16,-1 0 15,1 0-15,-18-18 0,18 18 0,-1 0 0,1 0 16,0 0-16,-1 0 0,1-17 0,0 17 16,-1 0-16,1 0 0,-1 0 15,1 0-15,0 0 16</inkml:trace>
  <inkml:trace contextRef="#ctx0" brushRef="#br0" timeOffset="5052.57">2311 6967 0,'0'18'16,"-18"-18"-16,18 18 0,0-1 15,0 1-15,0 0 0,0-1 16,0 1-16,0-1 16,0 1-16,0 0 0,18-18 0,-18 17 0,0 1 15,0 0-15,0-1 0,17-17 0,-17 18 0,0 0 16,0-1-16,18-17 0,-18 18 0,0-1 0,18-17 0,-18 18 15,0 0-15,0-1 0,0 1 0,0 0 16,0-1-16,0 1 0,0 0 16,17-18-16,-17 17 15</inkml:trace>
  <inkml:trace contextRef="#ctx0" brushRef="#br0" timeOffset="5833.82">2999 6914 0,'0'18'31,"0"0"-31,0-1 0,0 1 0,0 0 0,0-1 0,0 1 15,0 0-15,0-1 0,0 1 0,17-1 0,-17 19 0,0-19 0,0 1 0,0 0 16,0-1-16,0 1 0,0 0 0,18-18 0,-18 17 0,0 18 0,0-17 0,0 17 16,0-17-16,0 0 0,0-1 0,0 1 0,18-18 15,-18 18-15,0-1 0</inkml:trace>
  <inkml:trace contextRef="#ctx0" brushRef="#br0" timeOffset="6512.13">2822 6862 0,'18'0'63,"0"0"-63,-1 0 15,-17 17-15,18-17 0,-1 0 16,1 0-16,0 0 16,-1 0-16,1 0 0,0 0 0,-1 0 15,1 0-15,0 0 0,-1 0 0,1 0 0,-1 0 16,1 0-16,0 0 0,-1 0 0,1 0 0,0 0 16,-1 0-16,1 0 0,0 0 0,-1 0 0,1 0 15,-1 0-15,1 0 0,0 0 16</inkml:trace>
  <inkml:trace contextRef="#ctx0" brushRef="#br0" timeOffset="6855.88">3263 7056 0,'0'17'0,"0"1"16,0-1 0,0 1-16,0 0 0,0-1 15,0 1-15,0 0 16,0-1-16,18-17 16,-18 18-16,0 0 0,17-18 15,-17 17-15,0 1 0,0-1 16</inkml:trace>
  <inkml:trace contextRef="#ctx0" brushRef="#br0" timeOffset="7340.25">2928 7479 0,'18'0'47,"-1"0"-47,1 0 16,0 0-16,-1 0 0,1 0 15,0 0-15,-1 0 0,1-18 0,-1 18 0,1 0 16,0 0-16,-1 0 0,-17-17 0,18 17 0,0 0 0,-18-18 0,17 18 0,1 0 16,-18-18-16,18 18 0,-1 0 0,-17-17 0,18 17 0,-1 0 0,1 0 15,-18-18-15,18 18 0,-1 0 0,1-18 0,-18 1 16,18 17-16,-1 0 0,-17-18 0,18 18 16,0 0-16,-18-18 0,17 18 0,1 0 15,-18-17-15,17 17 16,-17-18-16,18 18 0,0 0 15,-1 0 1,-17-17-16</inkml:trace>
  <inkml:trace contextRef="#ctx0" brushRef="#br0" timeOffset="7855.88">2910 7726 0,'18'0'0,"0"0"15,-1 0-15,1 0 0,0 0 0,-1 0 16,1 0-16,0 0 0,-1 0 0,1 0 0,-1 0 16,1 0-16,0 0 0,-1-18 0,1 18 0,17 0 0,-17 0 15,-18-17-15,53 17 0,-36 0 0,1-18 0,0 18 0,-1 0 16,1 0-16,0-18 0,-1 18 0,1-17 0,0 17 0,-1 0 0,1 0 0,-1 0 0,-17-18 16,18 18-16,0 0 0,-1 0 0,1-18 0,0 18 0,-1 0 0,1 0 15,0 0-15,-1 0 0,1 0 0,0 0 16,-1 0-16,-17-17 0,18 17 0,-1 0 15,1 0-15,0 0 16,-1 0-16,1 0 0,0 0 0,-1 0 0,1 0 16,0 0-16,-1 0 0,1 0 0,-1 0 0,1 0 0,0 0 15,-1 0-15,1 0 0</inkml:trace>
  <inkml:trace contextRef="#ctx0" brushRef="#br0" timeOffset="10038.83">388 7250 0,'0'17'47,"0"1"-32,0-1-15,0 1 0,0 0 0,0-1 16,0 1-16,0 0 0,0-1 0,0 1 0,0 0 0,0-1 16,18-17-16,-18 36 0,0-19 0,0 1 0,0 17 0,0-17 0,0-1 15,0 1-15,0 0 0,17-1 0,-17 1 0,0 0 0,0-1 0,18 1 0</inkml:trace>
  <inkml:trace contextRef="#ctx0" brushRef="#br0" timeOffset="10919.8">3669 6650 0,'18'0'15,"-18"18"-15,17-18 16,1 0-16,-18 17 0,17-17 0,1 0 0,-18 18 16,18-18-16,-1 0 0,-17 17 0,18 1 0,0 0 0,-1-1 0,1 1 0,0 0 15,-1-1-15,1-17 0,17 36 0,-35-19 0,0 1 0,18-18 0,-18 17 0,17 1 0,1-18 0,-18 18 16,18-1-16,-18 1 0,17-18 0,1 18 0,17 35 0,-17-36 0,0 1 0,-18-1 0,17-17 0,-17 18 15,18 0-15,-1-1 0,1 1 0,-18 0 0,18-1 0,-1-17 0,19 71 0,-36-54 0,17 1 0,1-18 0,-18 18 0,18-1 16,-1 1-16,1 17 0,-1-17 0,1 0 0,0 17 0,-1-17 0,-17-1 16,0 1-16,18-18 0,0 17 0,-18 1 0,0 0 0,0-1 15,0 1-15,0 0 16,0-1-16,0 1 0,0 0 16,0-1-16,-18-17 0,18 18 0,0-1 15,-18-17-15,18 18 0,-17 0 0,17-1 0,-18 1 0,0-18 16,18 18-16,-17-1 0</inkml:trace>
  <inkml:trace contextRef="#ctx0" brushRef="#br0" timeOffset="12570.51">582 7020 0,'-18'0'15,"1"0"48,17 18-48,-18-18-15,18 18 0,0-1 16,-17 1-16,17-1 16,0 1-16,0 0 0,-18-18 0,18 17 15,-18-17-15,18 18 0,0 0 16,0-1-16,0 1 15,-17-18-15,17 18 0,0-1 16,0 1-16,-18-18 16,18 17-16,0 1 15,0 0-15,0-1 16,0 1-16,0 0 16,0-1-1,0 1-15,-18-18 16,18 18-16,0-1 15,0 1 1,0 0-16,0-1 16,0 1-1,0-1-15,0 1 16,0 0-16,0-1 16,0 1-16,0 0 15,0-1-15,0 1 16,0 0-1,0-1 1,0 1 0,0-1-1,0 1 17,0 0-32,0-1 15,0 1 1,18 0-16,-18-1 15,0 1-15,18-18 16,-18 18-16,0-1 16,17-17-16,-17 18 0,18-18 0,-18 18 15,18-18-15,-18 17 0,17-17 16,-17 18-16,18-18 0,-18 17 0,0 1 16,17-18-16,1 18 0,-18-1 15,18-17-15,-18 18 0,0 0 0,17-18 16,-17 17-16,18-17 15,-18 18-15,18-18 0,-18 18 0,0-1 0,17-17 16,-17 18-16,0-1 16,18-17-16,-18 18 15,0 0-15,18-18 0,-1 0 16</inkml:trace>
  <inkml:trace contextRef="#ctx0" brushRef="#br0" timeOffset="51234.01">4851 4780 0,'17'0'47,"1"0"-47,0 0 0,-1 0 0,1 0 16,0 0-16,-1 0 0,1 0 0,-1 0 15,1 0-15,0 0 0,-1 0 0,1 0 0,0 0 16,-1 0-16,1 0 0,0 0 0,-1 0 0,1 0 0,-1 0 0,1 0 0,0 0 16,-1 0-16,1 0 0,0 0 0,-1 0 0,1 0 0,0 0 0,-1 0 15,1 0-15,0 0 0,-1 0 0,1 0 0,-1 0 0,1 0 0,0 0 16,-1 0-16,1 0 0,0 0 0,-1 0 0,1 0 0,0 0 15,-1 0-15,18 0 0,-17 0 0,0 0 0,-1 0 0,1 0 16,0 0-16,-1 0 0,1 0 0,0 0 0,-1 0 0,1 0 0,-1 0 0,1 0 16,0 0-16,-1 0 0,1 0 0,17 0 0,-17 0 0,-18-18 0,18 18 0,-1 0 15,1 0-15,0 0 0,-1 0 0,1 0 0,-1-17 0,1 17 0,0 0 0,-1 0 0,1 0 0,0 0 0,-1 0 16,1 0-16,0 0 0,-1 0 0,1 0 16,-1 0-16,1 0 0,0 0 0,-1 0 0,1 0 0,0 0 15,-18-18-15,35 18 0,-17 0 0,-1 0 0,1 0 16,-1 0-16,1 0 0,0 0 0,-1 0 0,1 0 15,0 0-15,-1 0 16,1 0 47,0 0-32,-1 0 0,1 0-15,0 0-16,-1 0 15,1 0-15,-1 0 16,1 0-16,0 0 16,-1 0-16,1 0 31,0 0-16,-1 0-15,1 0 0,0 0 16,-1 0-16,1 0 0,-1 0 16,1 0-16,-18 18 0,18-18 0,-1 0 15,1 0-15,0 0 0,-1 0 0,1 0 16,0 0-16,-18 17 0,17-17 0,1 0 0,-1 0 16,1 0-16,0 0 0,-1 0 15,-17 18-15,18-18 16</inkml:trace>
  <inkml:trace contextRef="#ctx0" brushRef="#br0" timeOffset="53557.6">7585 4092 0,'0'18'47,"17"0"-32,-17-1 1,0 1 0,0-1-16,0 1 0,18-18 15,-18 18-15,0-1 0,0 1 0,0 0 16,0-1-16,0 1 16,0 0-16,18-18 0,-18 17 0,0 1 15,0-1-15,0 1 0,17-18 0,-17 18 16,0-1-16,0 1 0,0 0 0,0-1 15,0 1-15,0 0 0,0-1 0,18-17 0,-18 18 16,0-1-16,0 1 0,0 0 0,0-1 16,0 1-16,18-18 0,-18 18 0,0-1 0,0 1 15,17 0-15,1-18 0,-18 17 0,0 1 0,0-1 0,17-17 16,-17 18-16,18-18 0,-18 18 0,0-1 16,18 1-16,-1-18 0,-17 18 0,18-18 15,-18 17-15,18-17 0,-18 18 0,17-18 0,-17 18 0,18-18 16,0 17-16,-1-17 0,-17 18 0,18-18 15,-18 18-15,18-18 0,-18 17 0,17-17 0,1 0 16,-18 18-16,17-18 0,1 0 16,0 17-16,-1-17 15,1 0 1,0 0 0,-1 0-1,1 0 1</inkml:trace>
  <inkml:trace contextRef="#ctx0" brushRef="#br0" timeOffset="54666.98">11095 4004 0,'0'18'47,"0"-1"-47,0 1 16,0 0-1,0-1-15,0 1 0,17-18 16,-17 18-16,0-1 0,18-17 16,-18 18-16,0-1 0,0 1 15,0 0-15,18-18 0,-18 17 0,0 1 0,0 0 16,0-1-16,0 1 0,0 0 15,17-1-15,-17 1 0,0-1 0,18-17 16,-18 36-16,18-36 0,-18 17 0,0 1 0,0 0 0,0-1 16,17-17-16,-17 18 0,0 0 0,0-1 0,0 1 0,0-1 15,18-17-15,-18 18 0,0 0 0,0-1 0,0 1 0,0 0 16,0-1-16,18 1 0,-18 0 0,0-1 0,0 1 16,17-1-16,-17 1 0,0 0 0,0 17 0,0-17 0,0-1 0,0 1 15,0 0-15,0-1 0,0 1 0,18 0 0,-18-1 0,0 1 0,0-1 16,0 1-16,0 0 0,0-1 0,0 1 0,0 0 15,0-1-15,0 1 0,0 0 0,0-1 16,0 1-16,0-1 0,0 1 16,0 0-16,0-1 15,-18-17 1</inkml:trace>
  <inkml:trace contextRef="#ctx0" brushRef="#br0" timeOffset="56637.06">12206 4833 0,'0'18'16,"0"-1"15,18-17 0,-1 0-15,1 18-16,0-18 16,-1 0-16,-17 18 0,18-18 15,0 0-15,-1 0 0,1 0 16,-1 0-16,1 0 16,0 0-16,-1 0 0,1 0 15,0 0-15,-1 0 0,1 0 16,0 0-16,-1 0 0,1 0 15,0 0-15,-1 0 16,1 0-16,-1 0 0,1 0 0,0 0 16,-1 0-16,1 0 0,0 0 15,-1 0-15,1 0 0,0 0 0,-18-18 16,17 18-16,1 0 0,-1 0 0,1 0 16,-18-18-16,18 18 0,-1 0 0,1 0 15,0 0-15,-18-17 0,17 17 0,1 0 0,-18-18 16,18 18-16,-18-18 0,17 18 0,1 0 0,-18-17 15,18 17-15,-1 0 0,-17-18 0,18 18 16,-18-18-16,17 18 0,-17-17 0,18 17 0,-18-18 0,18 18 0,-18-17 0,17 17 16,-17-18-16,18 18 0,-18-18 0,18 1 0,-18-1 0,17 18 15,-17-18-15,0 1 0,18 17 0,-18-18 0,18 0 0,-18 1 16,17 17-16,-17-18 0,0 1 0,18 17 0,-18-18 0,0 0 0,17 18 16,-17-17-16,18 17 0,-18-18 0,0 0 0,18 18 0,-18-17 0,0-1 15,17 0-15,-17 1 0,0-1 0,18 18 16,-18-17-16,18 17 0,-18-18 0,0 0 0,0 1 15,17-1-15,-17 0 0,0 1 0,0-1 16,0 0-16,0 1 0,0-1 16,0 1-16,0-1 0,0 0 15,0 1-15,-17 17 0,17-18 0,-18 18 0,18-18 16,0 1-16,-18 17 0,18-18 0,-17 18 0,17-18 16,-18 18-16,18-17 0,-18-1 0,1 0 0,17 1 15,-18 17-15,18-18 0,-17 18 0,-1-17 0,18-1 0,-18 18 0,18-18 16,-17 18-16,17-17 0,-18 17 0,0-18 0,18 0 0,-17 18 0,-1-17 15,0 17-15,18-18 0,-17 18 0,17-18 16,-18 18-16,1 0 0,-1 0 16,0 0-16,1 0 15,-1 0-15,0 0 16,1 0-16,-1 0 0,18 18 16,-18-18-16,1 0 0,17 18 0,-18-18 0,0 17 0,1-17 15,17 18-15,-18-18 0,18 18 0,-17-18 0,-1 0 0,18 17 0,-18-17 0,1 0 0,17 18 0,-36-18 16,19 18-16,17-1 0,-18-17 0,0 18 0,1-18 0,-1 0 0,1 17 0,-19-17 15,36 18-15,-17-18 0,17 18 0,-18-18 0,0 0 0,18 17 16,-35-17-16,35 18 0,-18-18 0,1 0 0,-1 18 0,18-1 16,-18-17-16,18 18 0,-17-18 0,-1 0 15,18 18-15,-17-1 0,-1-17 0,18 18 0,-18 0 0,18-1 16,-17-17-16,-1 0 0,18 18 0,0-1 0,-18-17 0,18 18 0,-17 0 16,17-1-16,-18 1 0,0 0 0,18-1 15,-17 1-15,17 0 0,0-1 0,-18-17 0,18 18 0,0-1 16,-17 1-16,-1 0 0,18-1 0,0 1 15,-18-18-15,18 18 0,0-1 0,-17 1 0,17 0 16,-18-1-16,18 1 0,0-1 0,-18-17 0,18 18 0,-17-18 16,17 18-16,0-1 0,0 1 0,0 0 15,-18-18-15,18 17 0,0 1 0,0 0 16,0-1-16,0 1 16,0-1-16,0 1 0,0 0 15,0-1-15,0 1 16,0 0-16,18-18 0,-18 17 0,17-17 15,-17 18-15,18-18 0,0 18 16,-1-18-16,-17 17 0,18-17 0,0 0 16,-1 18-16,1-18 0,-1 0 0,1 0 15,-18 18-15,35-18 0,-17 0 0,0 0 0,-18 17 0,17-17 16,1 0-16,0 0 0,-18 18 0,17-18 0,1 0 16,-1 0-16,1 0 15,-18 17-15,18-17 0</inkml:trace>
  <inkml:trace contextRef="#ctx0" brushRef="#br0" timeOffset="59875.07">12206 4992 0,'18'0'63,"-1"0"-48,1 0-15,0 0 0,-1 0 16,1 0-16,0 0 0,-1 0 0,1 0 0,-1 0 16,1 0-16,0 0 0,-1 0 0,1 0 0,0 0 0,-1 0 0,1 0 15,0 0-15,-1 0 0,1 0 0,0 0 0,-1 0 0,1 0 16,-1 0-16,1 0 0,0 0 0,-1 0 0,1 0 15,0 0-15,-1 0 0,1 0 0,0 0 0,-1 0 16,1 0-16,-1 0 0,-17-18 0,18 18 0,0 0 16,-1 0-16,1 0 0,0 0 0,-1 0 0,19 0 0,-19 0 15,1 0-15,0 0 0,-1 0 0,1 0 0,-1 0 0,1 0 0,0 0 0,17 0 16,-17 0-16,-1 0 0,1 0 0,0 0 0,-1 0 0,1 0 0,-1 0 0,1 0 16,0 0-16,-1 0 0,1 0 0,0 0 0,-1 0 0,1 0 0,0 0 0,-1 0 15,18 0-15,-17 0 0,0 0 0,-1 0 0,1 0 0,0 0 0,-1 0 0,1 0 16,0 0-16,17 0 0,-18 0 0,1 0 0,0 0 0,-1 0 0,1 0 15,0 0-15,17-17 0,-17 17 0,-1 0 0,1 0 0,0 0 16,-1 0-16,1 0 0,-1 0 0,1 0 0,0 0 0,-1 0 0,1 0 0,0 0 16,-1 0-16,1 0 0,17 0 0,-17 0 0,-1 0 0,1 0 15,0 0-15,-1 0 0,1 0 0,0 0 0,-1 0 0,1 0 0,0 0 16,-1 0-16,1 0 0,0 0 0,-1 0 0,1 0 0,-1 0 0,1 0 0,0 0 16,-1 0-16,1 0 0,0 0 0,17 0 0,-17 0 15,-1 0-15,1 0 0,-1 0 0,1 0 0,0 0 0,-1 0 16,1 0-16,0 0 0,-1 0 0,1 0 0,0 0 15,-1 0-15,1 0 0,-1 0 0,1 0 0,0 0 0,-1 0 16,1 0-16,0 0 0,-1 0 0,1 0 0,0 0 16,-1 0-16,1 0 0,-1 0 0,1 0 0,0 0 15,-1 0-15,1-18 0,0 18 0,-1 0 0,1 0 16,0 0-16,-1 0 0,1 0 0,0 0 0,-1 0 16,1 0-16,-1 0 0,1 0 0,0 0 0,-18-18 15,17 18-15,1 0 0,0 0 0,-1 0 0,1 0 0,0 0 16,-1-17-16,1 17 0,-1 0 0,1 0 0,0 0 15,-1 0-15,1 0 0,0 0 0,-1 0 0,1 0 16,0 0-16,-1 0 0,1 0 0,0 0 0,-1 0 16,-17-18-16,18 18 0,-1 0 0,1 0 0,0 0 15,-1 0-15,1 0 0,0 0 0,-1 0 16,1 0-16,0 0 0,-1 0 0,1 0 0,-1 0 16,1 0-16,0 0 0,-1 0 0,1 0 0,0 0 15,-1 0-15,1 0 0,0 0 0,-1 0 16,1 0-16,-1 0 0,1 0 0,0 0 0,-1 0 0,1 0 0,0 0 0,-1 0 15,1 0-15,0 0 0,-1 0 0,1 0 0,-1 0 16,1 0-16,0 0 0,-1 0 0,1 0 16,0 0-16,-1 0 0,1 0 0,0 0 0,-1 0 15,1 0-15,0 0 0,-1 0 0,-17-18 0,18 18 16,-1 0-16,1 0 0,0 0 16,-1 0-16,1 0 0,0 0 15,-1 0 1,1 0-1,0 0-15,-1 0 0,1 0 16,-1 0-16,1 0 0,0 0 16,-1 0-16,1 0 15,0 0-15,-1 0 0,1 0 0,0 0 16,-1 0-16,1 0 16,0 0-16,-1 0 15,1 0-15,-1 0 16,1 0-16,0 0 15,-1 0 1,1 0-16,0 0 16,-1 0-1,1 0 1,0 0-16,-1 0 16,1 0-1,-1 0-15,1 0 16,0 0-16,-1 0 15,1 0 1,0 0-16,-1 0 16,1 0-16,0 0 15,-1 0-15,1 0 0,-1 0 16,1 0-16,0 0 16,-1 0-1</inkml:trace>
  <inkml:trace contextRef="#ctx0" brushRef="#br0" timeOffset="61526.53">21378 4886 0,'18'0'62,"0"0"-62,-1 0 0,1 0 0,0 0 0,-1 0 16,1 0-16,-1 0 0,1 0 0,0 0 0,-1 0 0,1 0 0,0 0 16,-1 0-16,1 0 0,0 0 0,-1 0 0,1 0 0,-1 0 0,1 0 0,0 0 0,17 0 15,-17 0-15,-1 0 0,1 0 0,0 0 0,-1 0 0,19 0 0,-19 0 0,1 0 0,-1 0 0,54 0 16,-53 0-16,-1 0 0,1 0 0,0 0 0,17 0 0,-18 0 0,1 0 0,17 0 0,-17 0 15,17 0-15,-17 0 0,0 0 0,-1 0 0,1 0 0,17 0 0,-17 0 0,17 0 0,-17 0 0,17 0 16,-17 0-16,52 0 0,-52 0 0,17 0 0,-17-18 0,-1 18 0,1 0 0,0 0 0,-1 0 0,19 0 0,-19 0 16,1 0-16,70 0 0,-53 0 0,1 0 0,-19 0 0,1 0 0,-1 0 0,1 0 0,0 0 0,-1 0 15,1 0-15,0 0 0,70 0 0,-70 0 0,-1 0 0,18 0 0,-17 0 0,0 0 0,-1 0 16,1 0-16,0 0 0,-1 0 0,1 0 0,17 0 0,-17 0 0,-1 0 0,1 0 0,17 0 0,-17 0 16,0 0-16,-1 0 0,1 0 0,17 0 0,-17 0 0,-1 0 0,1 0 0,0 0 15,17 0-15,-17 0 0,-1 0 0,19 0 0,-19 0 0,1 0 0,-1 0 0,1 0 16,0 0-16,-1 0 0,1 0 0,0 0 0,-1 0 0,1 0 0,0 0 0,-1 0 15,1 0-15,0 0 0,-1 0 0,1 0 0,-1 0 0,1 0 0,0 0 16,-1 0-16,1 0 0,0 0 0,-1 0 16,1 0-16,0 0 0,-1 0 15,1 0-15,-1 0 0,1 0 0,0 0 16,-1 0-16,1 0 0,0 0 0,-1 0 0,1 0 16,0 0-16,-1 0 0,1 0 0,0 0 0,-1 0 15,1 0-15,-1 0 0,1 0 0,0 0 0,-1 0 16,1 0-16,0 0 15,-1 0 1</inkml:trace>
  <inkml:trace contextRef="#ctx0" brushRef="#br0" timeOffset="63767.36">4604 5503 0,'17'0'47,"1"0"-32,-18-17-15,18 17 0,-1 0 16,1 0-16,0 0 0,-1 0 0,1 0 0,0 0 15,-1 0-15,1 0 0,-1 0 0,-17-18 0,18 18 0,0 0 0,-1 0 16,1 0-16,0 0 0,-1 0 0,1 0 0,0 0 0,-18-18 0,17 18 16,1 0-16,-1 0 0,1 0 0,0 0 0,-1 0 0,1 0 15,0 0-15,-1 0 0,1 0 0,0 0 0,-1 0 0,1 0 0,-1 0 16,1 0-16,0 0 0,-1 0 0,19 0 0,-19 0 0,19 0 0,-19 0 0,19 0 0,-19 0 0,36 0 0,-35 0 16,17 0-16,-17 0 0,17 0 0,-17 0 0,17 0 0,106 0 0,-123 0 0,-1 0 0,1 0 0,35 0 0,-36 0 15,19 0-15,-19 0 0,19 0 0,-1 0 0,-17 0 0,17 0 0,-18 0 0,142 0 0,-141 0 0,-1 0 0,19 0 16,-1 0-16,-17 0 0,-1 0 0,19 0 0,-19 0 0,36 0 0,-35 0 0,-1 0 0,19 0 0,70 0 0,-54 0 0,-34 0 0,17 0 15,-17 0-15,0 0 0,17 0 0,0 0 0,0 0 0,-17 0 0,35 0 0,-35 18 0,17-18 0,124 18 16,-106-18-16,-18 0 0,-17 0 0,-1 0 0,18 0 0,1 0 0,-19 0 0,1 17 0,17-17 0,1 0 0,-19 0 0,107 18 16,-89-18-16,-17 0 0,17 0 0,-18 0 0,1 0 0,17 0 0,1 0 0,-1 0 0,-17 0 0,-1 0 0,1 18 0,70-18 15,-70 0-15,-1 0 0,1 0 0,0 0 0,-1 0 0,19 0 0,-19 0 0,1 0 0,-1 0 0,19 0 0,-19 0 0,1 0 0,35 0 16,-18 0-16,-17 0 0,-1 0 0,1 0 0,0 0 0,17 0 0,-17 0 0,-1 0 0,1 0 0,52 0 16,-34 0-16,-19 0 0,1 0 0,0 0 0,-1 0 0,19 0 0,-19 0 0,1 0 0,35 0 15,-36 0-15,1 0 0,0 0 0,-1 0 0,1 0 0,0 0 0,-1 0 0,1 0 0,0 0 0,-1 0 16,36 0-16,-35 0 0,-1 0 0,1 0 0,0 0 0,-1 0 0,1 0 15,0 0-15,17 0 0,-17 0 0,-1 0 0,1 0 0,-1 0 16,1 0-16,0 0 0,-1 0 0,1 0 16,0 0-16,-1 0 15,1 0-15,0 0 16,-1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5:59:33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4851 4057 0,'17'0'79,"1"0"-79,0 0 15,-1 0-15,1 0 0,0 0 0,-18 18 16,17-18-16,1 0 0,-1 0 0,1 0 0,0 0 15,-1 0-15,1 0 0,0 0 0,-1 0 16,1 0-16,0 0 0,-1 0 0,1 0 0,-1 0 16,1 0-16,0 0 0,-18 17 0,35-17 0,-17 0 0,-1 0 0,1 0 15,0 0-15,-1 0 0,1 0 0,0 0 0,34 18 0,-16-18 0,-19 0 16,1 0-16,-18 18 0,35-18 0,-17 0 0,0 0 0,-1 0 0,1 0 0,70 17 0,-70-17 0,17 0 16,-17 0-16,-1 0 0,1 0 0,-1 0 0,1 0 0,0 0 0,-1 0 0,1 0 0,88 18 0,-88-18 15,34 0-15,-34 0 0,0 17 0,-1-17 0,36 0 0,-35 0 0,35 0 0,-36 0 0,19 0 0,-1 0 0,71 18 16,-89-18-16,19 0 0,-19 0 0,19 0 0,-19 0 0,19 0 0,-19 18 0,19-18 0,-19 0 0,18 0 0,-17 0 0,123 17 15,-106-17-15,-17 0 0,0 0 0,17 0 0,-17 0 0,17 0 0,0 0 0,-17 0 0,-1 0 0,1 0 0,17 0 0,-17 0 0,106 0 16,-107 0-16,18 0 0,1 0 0,-1 0 0,-17 0 0,17 0 0,-17 0 0,-1 18 0,1-18 0,-1 0 0,107 0 16,-106 0-16,17 0 0,-18 0 0,19 0 0,-19 0 0,1 0 0,0 0 0,-1 0 0,1 0 0,0 0 0,52 0 15,-52 0-15,-1 0 0,19 0 0,-19 0 0,19 0 0,-1 0 0,-17 0 0,-1 0 16,71 0-16,-70 0 0,17 0 0,1 0 0,-19 0 0,1 0 0,17 0 0,-17 0 16,17 0-16,18 0 0,-35 0 0,17 0 0,-18 0 0,1 0 0,0 0 0,-1 0 0,19 0 15,-19 0-15,36 0 0,-35 0 0,0 0 0,-1 0 0,1 0 0,-1 0 0,1 0 0,0 0 0,17 0 16,-17 0-16,-1 0 0,54 0 0,-54 0 0,1 0 0,0 0 0,-1 0 0,1 0 0,0 0 0,-1 0 15,1 0-15,0 0 0,-1 0 0,1 0 0,35 0 0,-36 0 0,1 0 0,0 0 0,-1 0 0,1 0 0,0 0 0,-1 0 16,19 0-16,-19 0 0,18 0 0,-17 0 0,0 0 0,-1 0 0,1 0 0,0 0 0,-1 0 16,1 0-16,0 0 0,-1 0 0,1 0 0,-1 0 0,19 0 0,-19 0 0,1 0 0,0 0 0,-1 0 15,1 0-15,0 0 0,-1 0 0,1 0 0,-1 0 0,19 0 0,-19 0 0,1 0 16,0 0-16,-1 0 0,1 0 0,0 0 0,-18-18 0,53 18 0,-36 0 16,1 0-16,-1 0 0,1 0 0,0 0 0,-18-17 0,17 17 0,1 0 0,0 0 0,-1-18 0,1 18 15,0 0-15,-1 0 0,1 0 0,-1 0 0,1 0 0,0 0 16,-1-18-16,1 18 0,0 0 0,-1 0 0,1 0 0,0 0 0,-1 0 15,1 0-15,0 0 0,-18-17 0,17 17 0,1 0 0,-1 0 0,1 0 0,0 0 16,-1 0-16,1 0 0,0 0 0,-1 0 0,1 0 0,0 0 0,-1-18 0,1 18 16,-1 0-16,19 0 0,-19 0 0,-17-17 0,36 17 0,-19 0 15,1 0-15,0 0 0,-1 0 0,1 0 0,-1 0 0,19 0 0,-19 0 16,1 0-16,0 0 0,-1-18 0,1 18 0,0 0 0,-1 0 16,1 0-16,-1 0 0,1 0 0,0 0 0,-1 0 0,1 0 15,0 0-15,-1 0 0,1 0 0,0 0 0,-1 0 0,1 0 16,0 0-16,-1 0 0,1 0 0,-1 0 0,1 0 0,0 0 15,-1 0-15,1 0 0,0 0 0,-1 0 0,1 0 0,0 0 16,-1 0-16,1 0 0,-1 0 0,1 0 0,0 0 0,-1 0 16,1 0-16,0 0 0,-1 0 0,1 0 0,0 0 0,-1 0 15,1 0-15,0 0 0,-1 0 16</inkml:trace>
  <inkml:trace contextRef="#ctx0" brushRef="#br0" timeOffset="175348.57">20955 7567 0,'18'0'31,"-1"0"-16,1 0-15,0 0 0,-1 0 0,1 0 16,-1 0 0,1 0-16,0 0 0,-1 0 0,1 0 0,0 0 0,-1 0 0,1 0 0,0 0 0,-1 0 15,1 0-15,-1 0 0,1 0 0,0 0 0,-1 0 16,1 0-16,0 0 0,-1 0 0,1 0 16,0 0-16,-1 0 0,1 0 0,0 0 15</inkml:trace>
  <inkml:trace contextRef="#ctx0" brushRef="#br0" timeOffset="175937.72">21361 7955 0,'0'-17'31,"0"-1"-31,0 0 16,0 1-16,0-1 15,0 0-15,0 1 0,0-1 0,0 0 16,-18 1-16,18-1 0,0 0 0,0 1 0,0-1 16,0 1-16,0-1 0,0 0 0,0 1 0,-18 17 0,18-18 0,0 0 0,0 1 15,0-1-15,0 0 0,0 1 0,-17 17 0,17-18 0,0 1 0,0-1 0,0 0 16,-36-35-16,36 36 0,0-1 0,0 0 0,-17 1 0,17-1 15,0 0-15,-18 1 0,18-1 0,0 1 0,0-1 0,0 0 16,-17 1-16,-1-1 0,18 0 0,0 1 0,0-1 0,0 0 16,0 1-16,0-1 0,0 1 0,0-1 0,0 0 15,-18 18-15,18-17 0,0-1 0,0 0 0,0 1 16,0-1-16,0 0 0,0 1 16,18 17 30,0 0-30,-1 0-16,1 0 0,-18-18 0,17 18 16,1 0-16,0 0 0,-1 0 0,1 0 15,0 0-15,-1 0 0,1 0 0,0 0 16,-1 0-16,1 0 0,0 0 16,-1 0-16,1 0 0,-1 0 15,1 0-15,-18 18 16,18-18-16</inkml:trace>
  <inkml:trace contextRef="#ctx0" brushRef="#br0" timeOffset="176359.6">21678 7320 0,'0'18'78,"0"-1"-78,0 1 0,0 0 0,0-1 0,0 1 0,0 0 16,0-1-16,0 1 0,0 0 0,18-1 0,-18 1 0,0 17 0,0-17 15,0-1-15,0 1 0,17 0 0,-17-1 0,0 1 0,0 0 0,0-1 0,0 36 16,0-35-16,0-1 0,0 1 0,0 0 0,0-1 0,0 1 0,18 0 0,-18-1 0,0 19 16,0-19-16,0 1 0</inkml:trace>
  <inkml:trace contextRef="#ctx0" brushRef="#br0" timeOffset="176609.6">21731 8114 0,'0'18'15,"0"-1"-15,0 1 16,0-1 0,18-17-16,-18 18 15,0 0 1,0-1-1,0 1 1,17-18-16,-17 18 0,0-1 16</inkml:trace>
  <inkml:trace contextRef="#ctx0" brushRef="#br0" timeOffset="177241.05">22066 6809 0,'0'17'47,"0"1"-47,0 0 0,18 17 0,-18-18 0,0 1 0,0 0 0,0-1 0,0 1 16,0 0-16,18 17 0,-18-17 0,0-1 0,17 54 0,-17-54 0,0 19 0,0-1 0,18-17 15,-18 17-15,17-18 0,-17 1 0,0 17 0,0-17 0,0 0 0,18 88 0,-18-89 0,0 18 0,0 1 16,0-19-16,0 1 0,18-18 0,-18 35 0,0-17 0,17 17 0,-17 0 0,0-17 0,0 35 0,18-53 0,-18 35 0,0-17 16,0 0-16,0-1 0,0 19 0,0-19 0,0 1 0,18-1 0,-18 1 0,17 17 0,-17-17 15,0 0-15,0 70 16,0-71-16</inkml:trace>
  <inkml:trace contextRef="#ctx0" brushRef="#br0" timeOffset="178241.05">22472 8096 0,'18'0'16,"-18"-17"93,17 17-109,-17-18 0,18 18 0,-18-18 0,17 18 16,1 0-16,-18-17 0,0-1 0,18 18 0,-18-18 0,17 18 0,-17-17 0,18 17 15,0-18-15,-1 1 0,-17-1 0,18 0 0,0 1 0,-1 17 0,-17-18 0,18 0 0,0 18 16,-18-17-16,17-1 0,1 18 0,35-35 0,-53 17 0,17 18 0,-17-18 0,18 1 0,0-1 16,-1 18-16,-17-17 0,18 17 0,-18-18 0,18 18 0,-18-18 0,52-17 0,-34 17 0,0 1 0,-18-1 15,17 18-15,-17-18 0,18 18 0,0-17 0,-18-1 0,35 1 0,-17-1 0,-18 0 0,17 18 0,1-17 16,-18-1-16,18 18 0,-18-18 0,17 1 0,1 17 0,-1-36 0,-17 19 16,18-1-16,-18 0 0,0 1 0,0-1 0,18 18 0,-18-17 15,0-1-15,0 0 0,0 1 16,-18 17 15,0 0-15,1 0-16,-1 0 0,1 0 0,-1 17 0,0-17 15,1 18-15,-1-18 0,0 18 0,1-18 0,-1 17 0,0-17 0,1 0 0,17 18 0,-53 17 16,35-35-16,1 18 0,-19-18 0,36 17 0,-17 1 0,-1-18 0,18 18 0,-18-18 16,1 0-16,-19 53 0,1-36 0,35 1 0,-17 0 0,-1-18 0,0 17 0,18 1 15,-17-18-15,-36 53 0,53-36 0,-36 19 0,36-19 0,-17-17 0,17 18 0,-18 0 0,18-1 0,-18 1 16,1-1-16,-18 54 0,17-53 0,18-1 0,-18 1 0,18 0 0,-17-1 0,17 1 15,-18 0-15,18-1 0,-18 1 0,18-1 0,-17 36 0,-1-53 0,18 18 0,-18 0 0,18-1 0,0 1 0,0 0 16,-17-1-16,17 1 0,0-1 0,0 1 0,-35 35 0,35-35 0,0-1 0,0 1 0,0 0 16,-18-18-16,18 17 0,0 1 0,0-1 0,0 1 0,0 0 0,0-1 0,0 1 15,0 0-15,0-1 0,0 1 0,0 0 32,18-18-32,-1 0 0,1 0 15,-1 0-15,1 0 0,0 0 0,-1 0 16,1 0-16,0 0 0,-1 0 0,-17-18 0,18 18 15,17 0-15,-35-18 0,18 18 0,-1 0 0,-17-17 0,36 17 0,-36-18 0,35 0 16,-17 18-16,-1 0 0,1-17 0,-18-1 0,18 18 0,-1 0 0,1-18 0,0 18 0,-1-17 16,1 17-16,-1 0 0,-17-18 0,0 1 0,18 17 0,0 0 0,-1-18 0,1 18 15,-18-18-15,18 18 0,-18-17 16,17 17-16,1 0 0,-18-18 0,18 18 16,-18-18-16,17 18 15,-17-17-15,18 17 16,-1 0-16,-17-18 0,18 18 0,-18-18 15,18 18-15,-18-17 0,17 17 0,1 0 0,0-18 16,-1 18-16,1-17 0,0 17 0,-18-18 0,17 18 16,1 0-16,0 0 0,-1 0 0,-17-18 0,18 18 0,-1 0 0,1 0 15,0 0-15,-1 0 0,-17-17 0,18 17 16,0 0-16,-1 0 16,1 0-16,-18-18 15,18 18-15</inkml:trace>
  <inkml:trace contextRef="#ctx0" brushRef="#br0" timeOffset="179157.38">20585 7161 0,'0'18'78,"-18"0"-78,0-1 16,18 1-16,-17 0 0,-1-18 0,18 17 0,-18-17 0,18 18 0,0-1 15,-17-17-15,17 18 0,-18-18 0,0 35 0,1-17 0,17 0 0,-18-18 0,18 17 0,-17-17 16,17 18-16,-18 0 0,0-1 0,18 1 0,-17 0 0,17-1 0,-18-17 0,0 18 0,18-1 0,-88 89 31,88-88-31,-17-18 0,17 18 0,-18-18 0,18 17 0,0 1 0,0-1 16,-18-17-16,18 18 0,-17-18 0,17 18 0,0-1 0,-18-17 16,18 18-16,0 0 0,0-1 0,0 1 0,-18-18 0,18 18 0,0-1 15,0 1-15,0 0 0,0-1 0,0 1 16,0-1-16,0 1 0,0 0 0,0-1 15,0 1-15,0 0 0,0-1 0,0 1 0,18-18 16,-18 18-16,18-18 0,-18 17 0,17-17 0,-17 18 0,18-18 0,-18 17 0,18 1 16,-18 0-16,17-18 0,-17 17 0,18-17 0,-1 0 0,1 36 15,0-19-15,-18 1 0,17-18 0,1 18 0,0-1 0,-1 1 16,-17-1-16,18-17 0,0 18 0,-1 0 0,-17-1 0,18-17 0,-18 18 16,17 0-16,19-1 0,-36 1 0,17-18 0,-17 18 0,18-1 0,0-17 0,-18 18 0,17-18 0,-17 17 15,0 1-15,18-18 0,-18 18 0,18-1 0,-1-17 0,-17 18 0,18-18 0,-18 18 0,0-1 16,18-17-16,-18 18 0,17-18 0,-17 18 0,18-18 15,-18 17 1,17-17-16,-17 18 0</inkml:trace>
  <inkml:trace contextRef="#ctx0" brushRef="#br0" timeOffset="181320.92">16651 8026 0,'0'17'47,"0"1"-31,18-18-16,-18 18 0,0-1 0,0 1 0,17-18 15,1 18-15,-18-1 0,0 1 0,0-1 0,0 1 16,18-18-16,-18 18 0,0-1 0,0 1 16,0 0-16,0-1 0,17-17 15,-17 18-15,0 0 0,0-1 16,0 1-16,0-1 0,0 1 16,0 0-16,0-1 15,18-17-15,0 0 63,-1 0-63,1 0 15,-18-17-15,18 17 0,-18-18 0,0 0 0,17 18 0,-17-17 0,18-1 16,-1 1-16,-17-1 0,0 0 0,18 18 0,-18-17 0,0-1 16,18 0-16,-1 1 0,-17-1 0,0 0 0,18 1 15,-18-1-15,18 18 0,-18-17 0,0-1 0,17 0 0,1 1 0,-18-1 16,18 18-16,-18-18 0,0 1 0,17 17 0,-17-18 0,18 18 15,-18-18-15,17 18 0,-17-17 0,18 17 0,-18-18 16,18 18-16,-18-17 0,17 17 0,1 0 16,-18-18-16,18 18 0,-1 0 15,1 0-15,-18-18 0,18 18 0,-1 0 16,1 0-16,-1 0 16,1 0-16</inkml:trace>
  <inkml:trace contextRef="#ctx0" brushRef="#br0" timeOffset="182254.53">17163 8308 0,'0'18'16,"0"-1"-1,17-17-15,-17 18 16,18-18-16,0 0 0,-1 0 0,-17 17 0,18-17 0,-18 18 16,17-18-16,1 0 0,0 0 15,-1 0-15,1 0 16,0 0-16,-1 0 0,1 0 16,0 0-16,-1 0 0,1 0 0,-1 0 0,1 0 15,0 0-15,-18-18 0,17 18 0,1 0 0,0-17 16,-1 17-16,-17-18 0,18 18 0,0-17 15,-18-1-15,17 18 0,-17-18 0,18 1 16,-18-1-16,18 18 0,-18-18 0,17 1 16,-17-1-16,0 0 0,18 18 15,-18-17-15,0-1 0,0 1 16,0-1-16,0 0 16,-18 18-1,1 0-15,-1 0 0,0 0 16,1 0-16,-1 0 0,0 0 0,1 0 15,-1 0-15,0 0 0,1 0 16,-1 0-16,0 0 0,1 0 0,-1 0 16,1 0-16,-1 0 0,0 0 15,1 0-15,-1 0 16,18 18-16,-18-18 0,18 18 16,-17-18-16,17 17 0,-18-17 15,18 18-15,0-1 0,-18-17 0,18 18 16,-17 0-16,17-1 0,0 1 0,-18-18 15,18 18-15,-17-1 0,17 1 0,-18-18 16,18 18-16,0-1 0,-18-17 16,18 18-1,18-18 17,0 0-32,-18 17 0,17-17 15,-17 18-15,18-18 0,-1 0 0,1 0 0,0 18 16,-1-18-16,1 0 15,-18 17-15,18-17 0,-1 0 0,1 0 0,0 0 16,-18 18-16,17-18 0,1 0 0,-1 18 0,1-18 16,0 0-16,-1 0 0,1 0 15,-18 17-15,18-17 0,-1 0 0,1 0 0,-18 18 0,18-18 0,-1 0 16,-17 18-16,18-18 0,-18 17 0,18-17 0,-1 18 0,1-1 16,-1-17-16,-17 18 0,18-18 0,-18 18 15,18-18-15,-1 0 78</inkml:trace>
  <inkml:trace contextRef="#ctx0" brushRef="#br0" timeOffset="182926.41">18274 8061 0,'-18'0'47,"1"0"-32,-1 0-15,0 0 16,1 0-16,17 18 0,-18-18 0,0 0 16,1 0-16,17 17 0,0 1 0,-18-18 0,1 0 15,-1 0-15,18 18 0,-18-18 0,18 17 0,-17-17 0,-1 18 16,0-18-16,18 17 0,-17-17 0,17 18 0,-18-18 15,18 18-15,-18-18 0,18 17 0,-17-17 0,17 18 16,-18 0-16,18-1 16,0 1-16,-18-18 0,18 18 0,0-1 15,0 1-15,0-1 16,0 1-16,0 0 0,0-1 16,18-17-16,-18 18 0,0 0 0,18-18 0,-18 17 15,17-17-15,-17 18 0,18-18 0,-18 18 0,18-18 0,-18 17 16,17-17-16,1 0 0,-18 18 0,18-18 15,-1 0-15,1 0 16,0 0-16,-1 0 16,1 0-1,-1 0 1,1 0-16,0 0 16,-1 0-16</inkml:trace>
  <inkml:trace contextRef="#ctx0" brushRef="#br0" timeOffset="183986.89">18397 8520 0,'0'-18'31,"18"18"-31,0 0 47,-1 0-31,-17-18 15,18 18-31,0 0 16,-1 0-1,1 0-15,-1 0 16,-17-17-16,18 17 15,-18-18-15,18 18 16,-1 0-16,-17-18 16,18 18-16,0 0 15,-18-17-15,17 17 32,-17-18-32,0 0 15,0 1-15,0-1 16,0 1-16,0-1 15,0 0-15,0 1 16,0-1-16,0 0 16,0 1-16,-17 17 15,17-18-15,-18 18 0,18-18 0,-18 18 0,18-17 0,0-1 16,-17 18-16,17-17 0,-18 17 0,18-18 16,0 0-16,-18 18 0,1-17 0,17-1 15,-18 18-15,18-18 0,-17 18 16,17-17-16,-18 17 15,0 0 17,1 0-32,17 17 0,-18-17 15,18 18-15,-18-18 0,1 0 16,17 18-16,-18-18 0,18 17 16,-18-17-16,18 18 0,0 0 0,-17-18 0,-1 17 15,1-17-15,17 18 0,0-1 0,-18-17 0,18 18 16,-18-18-16,18 18 0,-17-18 0,17 17 15,-18-17-15,18 18 0,0 0 16,0-1 0,-18-17-16,18 18 15,0 0-15,0-1 16,0 1-16,0-1 16,18-17-16,-18 18 0,18-18 15,-18 18-15,17-18 0,-17 17 16,18-17-16,0 0 0,-1 0 15,-17 18-15,18-18 0,-1 0 16,-17 18-16,18-18 16,0 0-16,-1 0 15,1 0-15,0 0 16,-1 0-16,1 0 16,0 0-16,-1 0 15,1 0-15,-1 0 16,1 0-1,0 0 1</inkml:trace>
  <inkml:trace contextRef="#ctx0" brushRef="#br0" timeOffset="184783.77">18785 7955 0,'0'18'47,"0"-1"-47,0 1 16,0 0-16,0-1 0,0 1 0,0 0 15,18-18-15,-18 17 0,0 1 0,0 0 0,0-1 0,18-17 0,-18 18 16,0-1-16,0 1 0,0 0 0,0-1 0,0 1 0,17-18 15,-17 18-15,0-1 0,0 1 0,0 0 0,0-1 0,0 1 0,0-1 16,0 1-16,0 0 0,0-1 0,0 1 0,0 0 0,0-1 16,0 1-16,18-18 0,-18 18 0,0-1 0,0 1 15,18-18 48,-1 0-63,-17-18 0,0 1 0,0-1 15,18 0-15,-18 1 0,0-1 0,0 0 0,0 1 16,0-1-16,0 0 0,0 1 0,0-1 0,0 1 16,0-1-16,0 0 0,0 1 0,0-1 0,0 0 0,0 1 15,0-1-15,0 0 0,0 1 0,0-1 0,0 1 0,0-1 16,0 0-16,0 1 0,0-1 0,0 0 0,0 1 0,0-1 16,0 0-16,0 1 0,0-1 15,18 18 63,-1 0-62,1 0-16,-1 0 16,1 0-16,0 0 15,-1 0-15,1 0 16,0 0-16,-18-17 0,17 17 0,1 0 15,0 0-15,-1 0 0,1-18 16,-1 18-16,1 0 16,0 0-1,-18-18 1</inkml:trace>
  <inkml:trace contextRef="#ctx0" brushRef="#br0" timeOffset="185807.43">19703 7302 0,'0'18'15,"0"0"-15,0-1 0,0 1 16,-18 0-16,18-1 0,0 1 0,0 0 0,0-1 0,0 1 15,-18-18-15,18 18 0,0-1 0,0 1 0,0-1 0,0 1 0,0 0 0,0-1 0,-17 1 16,17 0-16,0-1 0,0 1 0,0 0 0,0-1 0,0 1 0,0-1 0,0 1 16,0 0-16,-18-1 0,18 1 0,0 0 0,0-1 0,0 1 0,0 35 0,0-35 15,0-1-15,-18-17 0,18 18 0,0-1 0,0 1 16,0 0-16,0-1 0,0 1 0,0 0 0,0-1 0,0 1 0,0 0 0,0-1 16,0 1-16,0-1 0,0 1 0,0 0 0,0 17 0,0-17 0,0-1 15,0 1-15,0 0 0,0-1 0,0 1 16,18-18-16,-18 17 0,18-17 94,-18-17-63,0-1-31,0 1 0,0-1 0,0 0 15,0 1-15,0-1 0,0 0 0,0 1 16,0-1-16,0 0 0,0 1 0,0-1 16,0 1-16,0-1 0,-18 18 0,18-18 15,-18 18-15,18-17 0,0-1 0,-17 18 0,17-18 16,-18 1-16,1-1 0,-1 18 16,18-18-16,-18 18 0,1 0 0,17-17 0,-18 17 46,0 0-14,1 0-32,-1 0 15,18 17-15,-18-17 0,1 18 0,-1-18 16,1 18-16,17-1 0,-18-17 16,18 18-16,0 0 15,-18-18-15,18 17 0,0 1 0,-17-18 16,17 18-16,0-1 0,0 1 0,0-1 15,0 1-15,0 0 16,0-1-16,0 1 0,0 0 16,17-18-16,-17 17 0,18 1 15,-18 0-15,18-18 0,-18 17 16,17-17-16,1 0 0,-18 18 0,17-18 0,1 0 16,0 17-16,-1-17 0,1 0 15,-18 18-15,18-18 0,-1 0 0,1 0 16,0 0-16,-1 0 0,1 0 15,-1 0-15,1 0 16,0 0-16,-1 0 16,1 0 31</inkml:trace>
  <inkml:trace contextRef="#ctx0" brushRef="#br0" timeOffset="187693.52">16633 8184 0,'18'0'94,"-18"18"-79,18-18-15,-18 18 0,0-1 16,0 1-16,17-18 0,-17 18 0,0-1 16,18-17-16,-18 18 15,0 0-15,0-1 0,0 1 16,0-1-1,18-17-15,-18 18 16,0 0-16,0-1 16,17-17-16,-17 18 0,0 0 15,0-1-15,0 1 16,0 0 0,18-18-16,-18 17 0,0 1 15,0-1-15,0 1 16,0 0 15,0-1-15,18-17-1,-18 18-15</inkml:trace>
  <inkml:trace contextRef="#ctx0" brushRef="#br0" timeOffset="188683.77">16104 7620 0,'-17'0'94,"17"18"-94,-18-18 16,18 17-16,0 1 0,0 0 0,-18-18 0,18 17 0,0 1 15,-17-1-15,17 1 0,0 0 0,-18-18 0,18 17 0,-18-17 16,18 18-16,0 0 0,0-1 0,-17-17 0,17 18 0,0 0 0,-18-18 0,18 17 0,0 1 15,-17-18-15,17 18 0,-18-1 0,18 1 0,0-1 0,-18-17 0,18 18 16,0 0-16,-17-18 0,17 35 0,-18-35 0,18 18 0,-18-18 0,18 17 16,-17 1-16,17 0 0,-18-1 0,18 1 0,-18-18 0,18 17 0,-17-17 15,17 18-15,-18 0 0,18-1 0,-17-17 0,17 18 16,0 0-16,-18-18 0,18 17 0,-18 1 16,18 0-1,0-1 1,0 1-16,0-1 15,0 1 17,18-18-32,-18 18 15,18-18-15,-18 17 0,17-17 0,1 0 16,-18 18-16,17-18 0,1 0 0,0 0 0,-18 18 0,17-18 16,1 0-16,-18 17 0,18-17 0,-18 18 0,17-18 0,1 0 0,0 0 15,-18 18-15,17-18 0,1 17 0,-1-17 0,1 0 0,-18 18 0,35-1 16,-17 1-16,0-18 0,-1 0 0,-17 18 0,18-18 0,0 0 0,-18 17 0,35 1 15,-18-18-15,-17 18 0,18-18 0,0 0 0,-1 17 0,1-17 0,-18 18 16,18-18-16,-18 18 0,17-18 0,1 0 0,0 17 0,-1-17 16,1 18-16,0-18 0,-1 0 15</inkml:trace>
  <inkml:trace contextRef="#ctx0" brushRef="#br0" timeOffset="189471.47">13247 7726 0,'17'0'31,"1"0"-15,0 0-16,-1 0 0,1 0 15,0 0-15,-1 0 0,1 0 0,0 0 0,-1 0 0,1 0 16,-1 0-16,1 0 0,0 0 0,-1 0 0,-17-18 0,18 18 0,0 0 16,-1 0-16,1 0 0,0 0 0,-1 0 0,1 0 15,-1 0-15,1 0 0,0 0 0,-1 0 0,-17-17 0,18 17 16,0 0-16,-1 0 0,1 0 0,0 0 0,-1 0 16,1 0-16,0 0 0,-1 0 0,1-18 0,-1 18 15,1 0-15,0 0 0,-1 0 0,1 0 16,0 0-16</inkml:trace>
  <inkml:trace contextRef="#ctx0" brushRef="#br0" timeOffset="190065.22">13423 7673 0,'0'0'0,"0"-18"0,0 1 0,0-1 15,0 0-15,0 1 16,0-1-16,0 0 15,0 1-15,0-1 16,0 1-16,0-1 0,0 0 0,0 1 16,18 17-16,-18-18 0,0 0 0,0 1 15,0-1-15,17 18 16,-17-18-16,0 1 0,18 17 16,-18-18-16,0 0 0,0 1 15,0-1-15,0 1 0,18 17 0,-18-18 0,0 0 16,0 1-16,0-1 0,0 0 0,0 1 15,0-1-15,0 0 0,0 1 16,0-1-16,0 1 16,0-1-1,17 18 32</inkml:trace>
  <inkml:trace contextRef="#ctx0" brushRef="#br0" timeOffset="190893.45">13423 7585 0,'0'17'63,"0"1"-63,0 0 0,18-18 15,-18 17-15,0 1 0,0 0 0,0-1 0,0 1 16,17-18-16,-17 17 0,0 1 0,18-18 0,-18 18 16,0-1-1,18-17 1,-18 18-16,0 0 0,0-1 15,0 1 1,17 0-16,-17-1 0,0 1 0,0 0 16,0-1-16,0 1 0,0-1 15,18-17-15,-18 18 0,0 0 16,18-18 15</inkml:trace>
  <inkml:trace contextRef="#ctx0" brushRef="#br0" timeOffset="191278.43">14235 7461 0</inkml:trace>
  <inkml:trace contextRef="#ctx0" brushRef="#br0" timeOffset="191575.3">14164 7761 0,'0'0'0,"0"18"15,0-1-15,0 1 0,18-18 0,-18 18 0,0-1 0,0 1 0,0 0 0,17-18 16,-17 17-16,0 1 0,0 0 0,18-1 0,-18 1 0,0-1 0,0 1 0,18 0 0,-1-1 15,-17 1-15,0 0 0,0-1 0,18 1 0,-18 0 0,0-1 0,18 1 16,-18-1-16,0 1 0,17 0 0,1-1 0,-18 1 0,0 0 0,0-1 0,17-17 16,-17 18-16,0 0 0,18-18 0,-18 17 0,0 1 0,0-1 15,18 1-15,-18 0 16</inkml:trace>
  <inkml:trace contextRef="#ctx0" brushRef="#br0" timeOffset="194519.82">14464 8008 0,'18'0'109,"-1"0"-93,-17 18-16,18-18 0,-18 17 15,17-17-15,1 0 0,-18 18 0,18-18 0,-18 18 16,17-18-16,1 0 0,0 17 15,-1-17-15,1 0 0,-18 18 16,18-18-16,-1 0 0,-17 18 0,18-18 0,-1 0 16,1 0-16,0 0 0,-1 0 0,1 0 15,0 0-15,-1 0 16,1 0-16,-18-18 0,18 18 0,-18-18 16,17 1-16,1 17 0,-18-18 0,0 0 0,17 18 15,-17-17-15,0-1 0,18 18 0,-18-18 16,0 1-16,0-1 0,18 1 15,-18-1-15,0 0 0,0 1 16,0-1-16,-18 18 16,18-18-16,0 1 0,-18 17 0,1 0 15,-1 0-15,18-18 0,-17 18 0,-1 0 16,0 0-16,18-18 0,-17 18 0,-1 0 16,0 0-16,1 0 0,-1 0 0,18-17 15,-18 17-15,1 0 0,-1 0 0,1 0 0,-1 0 16,0 0-16,1 0 0,-1 0 0,0 0 15,1 0-15,-1 0 32,18 17-32,0 1 15,-18-18-15,18 18 0,0-1 0,0 1 0,0 0 16,0-1-16,0 1 0,0 0 0,0-1 0,0 1 16,0-1-16,0 1 0,0 0 0,0-1 15,0 1-15,0 0 16,18-18-16,-18 17 0,18-17 0,-18 18 0,0 0 15,17-18-15,-17 17 0,18-17 0,-18 18 0,18-18 16,-18 17-16,17-17 0,-17 18 0,18-18 0,-18 18 16,18-18-16,-1 0 0,1 0 0,-18 17 15,17-17-15,1 0 0,-18 18 0,18-18 16,-1 0-16,1 0 0,0 0 16,-18 18-16,17-18 0,1 0 15,0 0-15,-1 0 16,1 0-16,-1 0 15,1 0-15,0 0 16,-1 0 0,-17-18-16,0 0 15,18 1 1</inkml:trace>
  <inkml:trace contextRef="#ctx0" brushRef="#br0" timeOffset="194905.17">15081 7285 0,'0'17'47,"0"1"-47,0 0 0,0-1 16,18 1-16,-18 0 0,0-1 0,0 1 0,0 0 0,0-1 0,0 1 0,0 0 0,18-1 0,-18 1 16,0-1-16,0 1 0,0 0 0,0-1 0,0 1 0,0 0 0,0-1 0,0 1 15,0 0-15,17-18 0,-17 17 0,0 1 0,0-1 0,0 19 0,0-19 16,0 1-16,0 0 0,0-1 0,0 1 0,0 0 0,0-1 0,0 1 15,0 0-15,0-1 0,0 1 0,0-1 0,0 1 0,0 0 0,0 17 16,0-17-16,0-1 0,0 1 0,0 0 0,0-1 0,0 1 0,0-1 0,18 19 16,-18-19-16,0 1 0,0 0 0,0-1 0,0 1 0,0 0 0,0-1 15</inkml:trace>
  <inkml:trace contextRef="#ctx0" brushRef="#br0" timeOffset="195870.03">15258 7320 0,'0'18'16,"0"-1"-16,0 1 15,0 0-15,0-1 0,0 1 16,0 0-16,0-1 0,0 1 0,0 0 0,0-1 0,0 1 0,0-1 0,0 1 16,0 0-16,0-1 0,17 1 0,-17 0 0,0-1 0,0 19 0,0-19 15,0 1-15,0 17 0,18-35 0,-18 18 0,0-1 0,0 1 0,0 17 0,18-17 16,-18 0-16,0-1 0,17-17 0,-17 18 0,0 0 0,0-1 0,0 1 16,0-1-16,0 1 0,0 0 0,18-1 0,-18 1 0,0 0 15,0-1-15,17-17 0,-17 18 0,0 0 0,0-1 0,0 1 16,18-18-16,0 0 0,-18 17 0,0 1 0,0 0 15,17-18-15,-17 17 0,18-17 16,-18-17 93,-18 17-109,1-18 16,-1 18-16,18-18 0,-18 18 0,1 0 16,17-17-16,-18 17 0,1 0 0,-1 0 0,0-18 0,1 18 15,-1 0-15,0 0 0,1 0 0,-1 0 16,0 0 0,1 0-1,-1 0-15,1 0 16,-1 0-16,0 0 15,18 18-15,0-1 47,0 1-31,0 0-16,18-18 0,0 0 16,-18 17-16,17-17 0,1 0 0,-18 18 15,17-18-15,1 0 0,-18 18 0,18-18 0,-1 0 0,1 0 16,0 0-16,-18 17 0,17-17 0,1 0 0,0 0 15,-18 18-15,17-18 0,1 0 0,-1 0 16,-17 18-16,18-18 0,0 0 0,-18 17 0,17-17 0,1 0 16,-18 18-16,18-18 0,-1 0 15,1 0-15,0 0 94</inkml:trace>
  <inkml:trace contextRef="#ctx0" brushRef="#br0" timeOffset="197543.28">13176 6950 0,'0'17'47,"0"1"-47,18 0 0,-18-1 16,18-17-16,-18 18 0,17-18 0,-17 18 0,0-1 16,18-17-16,-18 18 0,17-18 15,-17 17 1,18-17 15,0 0-15,-1 0-1,-17-17-15,18 17 0,-18-18 0,0 1 0,18 17 16,-1-18-16,1 18 0,-18-18 0,18 18 0,-18-17 0,17 17 0,-17-18 16,18 0-16,-1 18 0,-17-17 0,18 17 0,-18-18 0,18 0 0,-1 18 15,-17-17-15,18-1 0,0 18 0,-18-17 0,0-1 0,17 18 0,1-18 16,0 18-16,-18-17 0,17 17 0,-17-18 0,18 0 15,-18 1-15,17 17 32,1 0 46,-18 17-78,0 1 0,18-18 0,-18 18 15,0-1 1,0 1-16,17-18 0,-17 18 0,0-1 16,0 1-16,18-18 0,0 0 0,-18 17 0,0 1 0,17-18 15,-17 18 1,18-18 46,0 0-30,-1 0-17,1 0-15,-18-18 16,18 18-16,-18-18 0,0 1 16,17 17-16,1-18 0,-18 1 15,0-1-15,17 18 0,-17-18 16,18 18-16,-18-17 0,0-1 15,0 0-15,0 1 16,18 17-16,-18-18 0,0 0 16,0 1-16,0-1 0,17 18 15,-17-17-15,0-1 0,0 0 16,0 1-16,0-1 31,18 18-31</inkml:trace>
  <inkml:trace contextRef="#ctx0" brushRef="#br0" timeOffset="198725.07">14005 6897 0,'18'0'188,"0"0"-188,-18 17 15,17-17-15,-17 18 0,0 0 16,18-18-16,-18 17 0,17-17 16,-17 18-16,18-18 0,-18 18 0,0-1 0,18-17 0,-18 18 0,17-18 0,-17 18 0,18-1 15,0-17-15,-1 0 16,1 0 0,0 0 15,-1 0-31,-17-17 15,18 17-15,-18-18 0,0 0 16,18 18-16,-18-17 16,0-1-16,0 0 0,0 1 15,0-1-15,0 0 0,0 1 16,0-1-16,0 1 0,0-1 16,0 0-16,0 1 0,0-1 15,0 0-15,0 1 0,0-1 0,-18 18 16,18-18-16,0 1 0,0-1 15,-18 18-15,18-17 16,-17 17-16,-1 0 16,0 0-1,1 0 1,-1 0 0,0 0-16,18 17 15,-17-17-15,17 18 16,-18-18-16,18 17 0,-18-17 15,18 18-15,-17-18 0,17 18 0,0-1 16,0 1-16,-18-18 0,18 18 16,-17-1-16,17 1 0,-18-18 15,18 18-15,0-1 0,-18-17 0,18 18 0,0-1 16,0 1-16,-17-18 0,17 18 16,0-1 30,17-17-30,-17 18-16,18-18 0,-18 18 0,18-18 16,-1 0-16,1 0 15,-18 17 1,17-17-16,1 0 0,0 0 16,-1 0-16,1 0 15,0 0-15,-1 0 0,1 0 16,0 0-16,-1 0 0,-17-17 15,18 17-15,0 0 0</inkml:trace>
  <inkml:trace contextRef="#ctx0" brushRef="#br0" timeOffset="199563.28">14411 6703 0,'0'17'62,"0"1"-62,0 0 0,0-1 16,0 1-16,0 0 0,0-1 0,0 1 15,0 0-15,0-1 0,0 1 16,0-1-16,0 1 16,0 0-16,0-1 0,0 1 15,0 0-15,0-1 0,18-17 16,-18 18-16,0 0 0,0-1 15,0 1-15,0-36 94,17 18-78,-17-17-16,0-1 0,0 0 15,0 1-15,18 17 0,-18-18 0,0 0 16,0 1-16,0-1 0,0 0 0,0 1 16,18 17-16,-18-18 0,0 1 0,0-1 0,0 0 15,0 1-15,0-1 0,0 0 16,0 1-16,17 17 16,-17-18-1,18 18 1,-18-18-1,17 18-15,-17-17 16,18 17-16,0 0 16,-1 0-1,-17-18-15,18 18 0,0 0 32</inkml:trace>
  <inkml:trace contextRef="#ctx0" brushRef="#br0" timeOffset="200672.65">15117 6191 0,'17'18'16,"-17"0"-16,0-1 0,0 1 0,0-1 15,0 1-15,0 0 0,0-1 0,18-17 0,-18 18 16,0 0-16,0-1 0,0 1 0,0 0 0,0-1 0,0 1 16,0-1-16,0 1 0,0 0 0,0-1 0,0 1 15,0 0-15,0-1 0,0 1 0,17-18 0,-17 18 0,0-1 16,0 1-16,0 0 0,0-1 0,0 1 0,0-1 16,18 1-16,-18 0 15,18-18 16,-36 0 79,0 0-95,1 0 1,-1 0-16,1 0 16,-1 0-16,0 0 15,18-18-15,-17 18 0,-1 0 16,0 0-16,1 0 16,-1 0-16,0 0 15,1 0-15,-1 0 31,0 0 1,1 0-17,-1 0 1,18 18-16,0-1 16,-17-17-16,17 18 0,0 0 0,0-1 15,0 1-15,0 0 0,0-1 0,0 1 16,0-1-16,17-17 15,-17 18-15,18-18 0,-18 18 16,17-18 0,1 0-16,0 0 15,-1 0-15,1 0 16,0 0-16,-1 0 0,1 0 0,0 0 0,-18-18 16,17 18-16,1 0 0,-18-18 0,18 18 0,-1 0 0,-17-17 0,18 17 15,-18-18-15,17 18 0,-17-17 0,18 17 0,0 0 0,-18-18 0,17 18 16,-17-18-16,18 18 0,0-17 0,-1 17 15,-17-18-15,18 18 0,-18-18 16,18 18-16</inkml:trace>
  <inkml:trace contextRef="#ctx0" brushRef="#br0" timeOffset="201694.85">13194 5980 0,'0'17'282,"0"1"-251</inkml:trace>
  <inkml:trace contextRef="#ctx0" brushRef="#br0" timeOffset="202272.73">13229 6227 0,'0'17'32,"0"1"-32,0-1 15,0 1 1,0 0-16,0-1 15,0 1-15,18 0 16,-18-1-16,0 1 0,0 0 16,0-1-16,0 1 0,0-1 15,0 1-15,0 0 0,0-1 16,0 1 78,0 0-94,0-1 15,0 1-15</inkml:trace>
  <inkml:trace contextRef="#ctx0" brushRef="#br0" timeOffset="203007.15">13529 6174 0,'-18'0'94,"1"0"-79,-1 0 1,36 0 78,-1 0-79,1 0-15,0 0 16,-1 0-16,-17-18 0,18 18 0,0 0 15,-1 0-15,1 0 0,-1 0 0,1 0 16,0 0-16,-1 0 0,1 0 16,0 0-16,-1 0 0,1 0 15,0 0-15</inkml:trace>
  <inkml:trace contextRef="#ctx0" brushRef="#br0" timeOffset="203589.09">13582 6103 0,'0'18'79,"0"-1"-64,0 1-15,0 0 16,0-1-16,0 1 15,18-18-15,-18 18 0,0-1 0,0 1 0,0-1 16,0 1-16,17-18 0,-17 18 0,0-1 0,0 1 0,0 0 16,0-1-16,0 1 0,18 0 0,-18-1 15,17-17-15,1 0 63,0 0-48,-1 0 1,1 0-16,0 0 16,-1 0-16,1 0 15,0 0 1,-1 0 0,-17-17-1,0-1 1,18 18-1</inkml:trace>
  <inkml:trace contextRef="#ctx0" brushRef="#br0" timeOffset="204542.32">13935 6350 0,'17'0'0,"1"0"15,-18-18-15,18 1 47,-18-1-31,17 18 0,1 0-16,-18-18 0,0 1 15,18 17-15,-18-18 0,17 18 16,-17-17-16,0-1 0,18 18 15,-1-18-15,-17 1 0,0-1 16,18 18-16,-18-18 0,0 1 0,0-1 16,18 18-16,-18-18 0,0 1 15,0-1-15,0 0 0,0 1 16,0-1 0,0 1-16,0-1 15,0 0 1,-18 18-1,18-17-15,-18 17 0,1 0 16,-1 0 0,1 0-16,-1 0 15,0 0 1,18 17-16,-17-17 0,17 18 16,0 0-16,-18-18 0,18 17 0,0 1 15,-18-18-15,1 17 0,17 1 0,-18 0 0,18-1 16,-18-17-16,18 18 0,-17 0 0,17-1 0,-18-17 15,1 18-15,17 0 0,-18-18 0,18 17 0,0 1 16,-18-18-16,18 18 16,0-1-16,0 1 15,0-1-15,0 1 16,0 0 0,0-1-1,18-17-15,0 0 16,-1 0-16,1 0 0,-18 18 15,17-18-15,1 0 0,0 0 0,-1 0 16,1 0-16,-18 18 0,18-18 0,-1 0 0,1 0 16,0 0-16,-1 0 0,1 0 0,-1 0 15,1 0-15,0 0 16,-1 0-16,1 0 0,0 0 16,-1 0-1,1 0 1,0 0-16</inkml:trace>
  <inkml:trace contextRef="#ctx0" brushRef="#br0" timeOffset="205735.52">14305 6103 0,'0'18'47,"0"-1"-47,0 1 15,0 0-15,0-1 0,-17-17 0,17 18 0,0 0 16,0-1-16,0 1 0,0-1 15,0 1-15,0 0 16,0-1-16,0 1 0,0 0 16,0-1-1,0 1 1,0 0-16,0-36 78,0 0-78,17 18 16,-17-17-16,0-1 0,0 0 0,0 1 15,0-1-15,18 18 0,-18-18 0,0 1 16,0-1-16,0 1 0,0-1 0,17 18 16,-17-18-16,0 1 0,0-1 0,0 0 15,0 1-15,0-1 0,18 18 0,0 0 31,-18-18-31,17 18 47,-17 18-47,0 0 0,0-1 0,18-17 0,-18 18 16,18-18-16,-18 18 0,0-1 0,17-17 0,-17 18 0,0 0 16,18-18-16,-18 17 0,0 1 0,0-1 15,18 1-15,-18 0 16,0-1-16,0 1 31,0-36 78,0 1-109,0-1 0,0 0 0,0 1 16,0-1-16,0 1 0,0-1 0,0 0 16,0 1-16,0-1 0,0 0 0,0 1 0,0-1 15,0 0-15,0 1 0,17 17 0,-17-18 16,0 0-16,18 18 47,-1 0-16,-17 18-31,18-18 16,-18 18-16,18-18 15,-18 17-15,17 1 16,-17 0-16,0-1 16,18-17-16,-18 18 0,0 0 15,0-1-15,0 1 0,0 0 16,0-1-16,0 1 0,0-1 15,0 1-15,0 0 16,0-1-16,0 1 0,0 0 0,0-1 0,18-17 16,-18 18-16,0 0 0,0-1 0,0 1 0,0-1 15,0 1-15,0 0 16,17-18 15</inkml:trace>
  <inkml:trace contextRef="#ctx0" brushRef="#br0" timeOffset="-128722.55">12629 7408 0,'-17'0'93,"-1"0"-93,18 18 0,-17-18 16,17 18-16,-18-18 0,18 17 0,-18-17 0,1 0 16,-1 36-16,0-19 0,18 1 0,-17-18 0,-1 0 0,18 17 15,-35 19-15,17-19 0,0-17 0,18 18 0,-17 0 0,-1-18 0,18 17 16,-17 1-16,-1-18 0,0 35 0,1-35 0,17 18 0,-36-18 0,36 17 0,-35 1 0,35 0 0,-18-18 16,1 17-16,-1 1 0,-17 0 0,35-1 0,-18-17 0,18 18 0,-17-18 0,-1 0 0,18 18 0,-18-1 15,1-17-15,17 18 0,-36 0 0,19-18 0,17 17 0,0 1 0,-18-18 0,1 17 16,-1-17-16,18 18 0,18-18 140,-1 0-140,1 0 0,-1 0 0,1 0 0,-18 18 0,18-18 0,-1 0 16,-17 17-16,18-17 0,0 0 0,-1 0 0,-17 18 0,18-18 0,0 0 0,-1 18 16,1-18-16,-1 17 0,1-17 0,0 0 0,-18 18 0,17-18 0,-17 18 0,18-18 0,0 0 15,17 17-15,0 1 0,-17-18 0,-1 17 0,1-17 0,0 0 16,-18 18-16,17-18 0,19 0 0,-36 18 0,17-18 0,1 0 0,-18 17 0,18-17 0,-1 0 0,1 18 16,0-18-16,-1 18 0,1-18 0,-1 0 0,1 0 0,0 17 0,-1-17 15,1 0-15,0 0 0,-18 18 0,17-18 0,-17 18 0,18-18 0,0 0 0,-1 0 16,-17 17-16,18-17 0,-1 0 0,1 0 15,-18 18 17</inkml:trace>
  <inkml:trace contextRef="#ctx0" brushRef="#br0" timeOffset="-127012.52">10301 7567 0,'0'18'78,"0"-1"-78,0 1 0,0 0 16,0-1-16,0 1 0,0 0 0,18-1 15,-18 1-15,0-1 0,0 1 0,0 0 0,0-1 16,17-17-16,-17 18 0,0 0 0,0-1 0,0 1 16,0 0-16,0-1 0,18-17 0,-18 18 0,0 0 15,0-1-15,0 1 0,0-1 16,0 1 0,0 0-16,0-1 15,18-17 48,-18-17-48,17 17-15,-17-18 0,18 0 0,-18 1 16,18-1-16,-18 1 0,17 17 0,1-18 0,-18 0 16,18 18-16,-18-17 0,17 17 0,-17-18 0,18 18 0,-1-18 0,1 18 15,-18-17-15,18 17 0,-18-18 0,17 18 0,1 0 0,0-18 0,-1 18 0,1-17 16,0 17-16,-1 0 0,1 0 0,-1 0 15,1 0-15,0 0 0,-1 0 0,1 0 16,0 0-16,-1 0 16,1 0-16,0 0 15,-18 17-15,17-17 0,1 18 16,-18 0-16,17-18 0,-17 17 0,0 1 16,18-18-16,-18 18 0,0-1 0,0 1 15,18-18-15,-18 18 0,0-1 0,17 1 0,-17-1 16,0 1-16,0 0 0,0-1 15,0 1-15,-17-18 0,17 18 16,-18-18-16,18 17 0,-18-17 0,18 18 16,-17-18-16,-1 0 0,1 0 15,-1 0-15,0 0 16,1 0 0,-1 0-16,0 0 15,1 0-15,-1 0 16,0 0-16,1 0 0,17-18 0,-18 18 0,1 0 15,-1 0-15,0 0 0,18-17 0,-17 17 16,-1 0-16,0 0 0,1-18 16,-1 18-16,0 0 15,18-18-15,-17 18 0,17-17 0,-18 17 16,1 0-16,17-18 16,-18 18-16,0 0 15,18-18 1</inkml:trace>
  <inkml:trace contextRef="#ctx0" brushRef="#br0" timeOffset="-126465.52">11112 7567 0</inkml:trace>
  <inkml:trace contextRef="#ctx0" brushRef="#br0" timeOffset="-125684.39">11112 7867 0,'0'18'47,"18"-1"-47,-18 1 0,0 0 0,0-1 15,18-17-15,-18 18 0,0-1 0,0 1 0,0 0 0,0-1 0,17 1 16,-17 0-16,0-1 0,0 1 0,18-18 0,-18 18 15,0-1-15,0 1 0,0-1 0,0 1 0,0 0 16,0-1-16,0 1 0,0 0 16,18-18-16,-18 17 0,0 1 15</inkml:trace>
  <inkml:trace contextRef="#ctx0" brushRef="#br0" timeOffset="-125235.83">11324 7885 0,'18'0'78,"-1"0"-78,1 0 0,0 0 16,-1 0-16,1 0 0,0 0 0,-1 0 15,1-18-15,0 18 0,-1 0 0,1 0 16,-1 0-16,1 0 0,0 0 0,-1 0 0,1 0 16,0 0-16,-1 0 0,1 0 0,-18-18 15,18 18-15,-1 0 0,1 0 0,0 0 0,-1 0 16,1 0-16</inkml:trace>
  <inkml:trace contextRef="#ctx0" brushRef="#br0" timeOffset="-124720.2">11448 7761 0,'0'18'47,"17"-18"-47,-17 17 0,0 1 0,0 0 16,18-18-16,-18 17 0,0 1 0,0 0 0,0-1 0,0 1 0,0 0 15,18-18-15,-18 17 0,0 1 0,0-1 0,0 1 0,17-18 0,-17 18 16,0-1-16,0 1 0,18 0 0,-18-1 0,0 1 0,0 0 15,0-1-15,0 1 0,17-1 0,-17 1 16,0 0-16,0-1 0,0 1 0,18-18 16,0 0 31,-1 0-32,1 0-15,0 0 16,-1 0-16,1 0 0,0 0 0,-18-18 15,17 18-15,1 0 0,0 0 0,-1 0 16,-17-17-16,18 17 0,-1 0 16</inkml:trace>
  <inkml:trace contextRef="#ctx0" brushRef="#br0" timeOffset="-123454.58">11994 7620 0,'0'-18'0,"0"1"125,-17 17-109,-1 0-16,1 0 0,-1 0 15,0 0-15,1 0 16,17-18-16,-18 18 0,0 0 0,1 0 16,-1 0-16,18-18 15,-18 18-15,1 0 0,-1 0 31,1 0-31,-1 0 32,0 0-17,1 0 17,-1 0-17,18 18-15,-18-18 0,18 18 16,0-1-16,-17-17 15,17 18-15,0 0 0,0-1 16,0 1-16,0 0 16,0-1-16,0 1 15,17-18-15,-17 17 0,0 1 16,18-18-16,-18 18 0,18-18 0,-18 17 16,17-17-16,1 0 15,-18 18-15,0 0 0,18-18 0,-1 0 0,1 0 16,-18 17-16,17-17 0,1 0 15,-18 18-15,18-18 0,-1 0 16,1 0-16,-18 18 0,18-18 16,-18 17-16,17-17 0,1 0 0,0 0 15,-1 0-15,1 0 16,-1 0-16,1 0 16,0 0-1,-1 0-15,1 0 16,-18 18 15</inkml:trace>
  <inkml:trace contextRef="#ctx0" brushRef="#br0" timeOffset="-122561.96">12012 7638 0,'-18'0'125,"1"0"-110,-1 0-15,1 0 16,-1 0 0,0 0-16,1 0 0,-1 17 15,0-17-15,1 0 16,-1 0-16,0 0 15,1 0 48,-1 0-47,1 0-1,-1 0-15,0 0 16,1 0 15</inkml:trace>
  <inkml:trace contextRef="#ctx0" brushRef="#br0" timeOffset="-121483.83">9984 7620 0,'0'18'78,"0"-1"-62,0 1-16,0 0 0,0-1 16,-18-17-16,18 18 0,0-1 0,0 1 0,-18-18 0,18 18 15,-17-18-15,17 17 0,0 1 0,0 0 0,-18-18 0,18 17 0,0 1 16,-18-18-16,18 18 0,0-1 0,-17 1 0,-1-18 0,18 18 0,0-1 16,0 1-16,-18-18 0,18 17 0,0 1 0,0 0 15,-17-1-15,17 1 0,0 0 16,0-1 15,0 1-15,17-18-16,1 0 15,-18 18-15,18-18 0,-1 0 0,-17 17 0,18-17 16,0 0-16,-18 18 0,17-18 0,-17 17 0,18-17 0,0 18 16,-1-18-16,1 0 0,-18 18 0,18-18 0,-1 0 0,-17 17 0,18 1 0,-1-18 0,1 18 15,0-18-15,-1 0 0,-17 17 0,18-17 0,0 0 0,-18 18 0,17-18 0,1 18 16,0-1-16,-1-17 0,-17 18 0,18-18 0,-1 0 0,-17 17 0,18-17 15,0 18-15,-18 0 0,17-18 0,-17 17 16,18-17-16</inkml:trace>
  <inkml:trace contextRef="#ctx0" brushRef="#br0" timeOffset="-119893.39">8537 7426 0,'0'18'63,"0"-1"-63,0 1 16,0 0-16,0-1 0,0 1 15,-17-18-15,17 17 0,0 1 0,0 0 16,0-1-16,0 1 0,0 0 15,0-1-15,0 1 0,0 0 0,0-1 16,-18-17-16,18 18 0,0-1 0,0 1 16,-18 0-16,18-1 0,0 1 15,0 0-15,0-1 16,0-34 109,0-1-125,0 0 16,18 18-16,-18-17 0,18 17 0,-18-18 15,17 0-15,1 1 16,-1 17-16,-17-18 0,18 18 0,0 0 15,-18-17-15,17 17 0,1 0 0,0 0 16,-18-18-16,17 18 0,-17-18 0,18 18 0,0 0 0,-1 0 0,1 0 16,0 0-16,-1 0 0,1 0 0,-1 0 15,1 0-15,0 0 0,-1 0 16,1 0-16,0 18 0,-1-18 16,-17 18-16,18-18 15,-18 17-15,0 1 31,0-1-15,0 1-16,0 0 0,0-1 16,-18-17-16,18 18 15,0 0-15,-17-18 0,17 17 0,-18-17 16,18 18-16,-18-18 0,1 0 16,17 18-16,-18-18 0,18 17 0,-18-17 0,1 0 15,17 18-15,-18-18 0,1 18 0,-1-18 16,18 17-16,-18-17 0,1 18 0,-1-18 15,0 0-15,1 0 16,-1 0 0,0 0-1,1 0 1,-1 0 0</inkml:trace>
  <inkml:trace contextRef="#ctx0" brushRef="#br0" timeOffset="-119502.65">9031 7479 0</inkml:trace>
  <inkml:trace contextRef="#ctx0" brushRef="#br0" timeOffset="-119090.11">9049 7549 0,'0'0'0,"0"18"0,17-18 16,-17 18-16,0-1 0,0 1 15,18-18-15,-18 18 0,0-1 16,0 1-16,0 0 15,0-1-15,18-17 0,-18 18 16,0-1 0,0 1-16,0 0 0,17-18 15,-17 17-15,0 1 16,0 0-16,0-1 0,0 1 16,18-18-1,-18 18-15,0-1 0,0 1 31,0 0 48</inkml:trace>
  <inkml:trace contextRef="#ctx0" brushRef="#br0" timeOffset="-118293.14">8996 7179 0,'0'18'31,"-18"-18"-31,18 17 32,0 1-32,0 0 15,-17-18-15,17 17 16</inkml:trace>
  <inkml:trace contextRef="#ctx0" brushRef="#br0" timeOffset="-117730.73">9243 7602 0,'17'0'31,"1"0"-15,0 0-16,-18 18 0,17-18 16,1 0-16,0 0 0,-1 0 15,1 0-15,0 0 0,-1 0 16,1 0-16,-1 0 0,1 0 0,0 0 16,-1 0-16,1 0 15,0 0-15,-1 0 0,1 0 16,0 0-16,-1 0 0,1 0 0,-1 0 15,1 0-15,0 0 16</inkml:trace>
  <inkml:trace contextRef="#ctx0" brushRef="#br0" timeOffset="-117111.04">9402 7408 0,'0'18'62,"0"0"-62,0-1 16,17-17-16,-17 18 0,0 0 0,18-18 0,-18 17 0,0 1 15,0-1-15,17 1 0,-17 0 0,0-1 0,0 1 16,0 0-16,0-1 0,0 1 0,18 0 0,-18-1 0,0 1 16,0-1-16,0 1 0,0 0 15,0-1-15,18 1 0,-18 0 0,0-1 0,0 1 0,0 0 16,0-1-16,0 1 16,17-18 77,1 0-93,0 0 16,-1 0-16,1 0 0,0 0 16,-1 0-16,1 0 15</inkml:trace>
  <inkml:trace contextRef="#ctx0" brushRef="#br0" timeOffset="-98718.86">3298 5221 0,'18'0'31,"0"0"-15,-1 0-16,1 0 0,0 0 15,-1 0-15,1 0 0,0 0 0,-1 0 0,1 0 0,-1 0 16,1 0-16,0 0 0,17 0 0,-17 0 0,-18-18 0,17 18 0,1 0 0,0 0 16,-1 0-16,1 0 0,0 0 0,-1 0 0,18 0 0,-17 0 0,0 0 0,17 0 15,-17 0-15,-1 0 0,1 0 0,0 0 0,17 0 0,-18 0 0,54 0 0,-53 0 0,17 0 0,-17-17 16,17 17-16,-17 0 0,17 0 0,-18 0 0,1 0 0,17 0 0,-17 0 0,53 0 0,-54 0 0,18 0 16,-17 0-16,0 0 0,-1 0 0,1 0 0,17 0 0,-17 0 0,0 0 0,-1 17 0,18-17 0,-17 18 0,88-18 0,-88 0 15,-1 0-15,1 18 0,0-18 0,-1 0 0,18 0 0,-17 0 0,0 17 0,-1-17 0,1 0 0,0 18 0,105 0 16,-88-18-16,-17 0 0,0 17 0,-1-17 0,1 0 0,0 0 0,17 0 0,0 18 0,-17-18 0,17 0 0,18 18 15,-35-18-15,-1 0 0,1 0 0,0 0 0,-18 17 0,35-17 0,-18 0 0,1 0 0,0 0 0,-1 0 0,19 18 16,-19-18-16,1 0 0,0 0 0,-1 0 0,1 0 0,-1 0 0,1 0 0,0 0 0,35 0 16,-36 0-16,1 0 0,0 0 0,17 0 0,-18 0 0,1 0 0,0 0 15,17 18-15,-17-18 0,-1 0 0,1 0 0,0 0 0,-1 0 0,1 17 0,0-17 16,34 0-16,-34 0 0,0 0 0,-1 0 16,1 0-16,-18-17 171,-18 17-124,18-18-31</inkml:trace>
  <inkml:trace contextRef="#ctx0" brushRef="#br0" timeOffset="-91316.77">7743 5133 0,'18'0'16,"0"0"-1,-1-18-15,1 18 16,0 0 0,-1 0-1,1 0-15,0 0 16,-18-17-1,17 17-15,1 0 16,0 0-16,-1 0 0,1 0 16,-1 0-16,1 0 0,-18-18 0,18 18 0,-1 0 15,1 0-15,0 0 0,-1 0 16,-17-18-16,18 18 0,0 0 0,-1 0 0,1 0 16,-1 0-16,1 0 0,-18-17 0,18 17 15,-1 0-15,1-18 0,0 18 0,-1 0 16,1 0-16,0 0 0,-1 0 0,1 0 0,-1 0 0,1 0 15,-18-18-15,18 18 0,-1 0 0,1 0 0,0 0 16,-1 0-16,1 0 0,0 0 0,-1 0 0,1-17 16,-1 17-16,1 0 0,0 0 0,-1 0 0,1 0 15,0 0-15,-1 0 0,1-18 0,0 18 0,-1 0 0,1 0 16,0 0-16,-1-17 0,1 17 0,-1 0 0,1 0 0,0 0 0,-1 0 0,1 0 16,0 0-16,-1 0 0,19-18 0,-19 18 0,1 0 0,-1 0 0,1 0 0,0 0 15,-1-18-15,1 18 0,0 0 0,17 0 0,-17-17 0,-1 17 0,19 0 0,-19 0 16,18 0-16,-17 0 0,0 0 0,17 0 0,-17 0 0,17 0 0,-17 0 0,-1 0 15,1 0-15,-1 0 0,1 0 0,0 0 0,17 0 0,-17-18 0,-1 18 0,1 0 0,0 0 0,17 0 0,-18 0 16,1 0-16,0 0 0,-1 0 0,1 0 0,35 0 0,-35 0 0,-1 0 0,1 0 16,-1 0-16,1 0 0,0 0 0,-1 0 0,1 0 0,0 0 0,17 0 0,-17 0 0,-1 0 0,1 0 0,0 0 15,-18-18-15,35 18 0,-18 0 0,19 0 0,-19 0 0,19 0 0,-19 0 0,1 0 16,0 0-16,-1 0 0,1 0 0,-1 0 0,1 0 0,0 0 0,-1 0 0,36 0 0,-35 0 16,0-17-16,-1 17 0,1 0 0,0 0 0,-1 0 0,1 0 0,-1 0 0,19 0 15,-19 0-15,1 0 0,0 0 0,-1 0 0,1 0 0,0 0 0,-1 0 0,1 0 0,-1 0 0,1 0 16,0 0-16,-1 0 0,1 0 0,0 0 0,-1 0 0,1 0 0,0 0 0,34 0 15,-52-18-15,18 18 0,0 0 0,-1 0 0,1 0 0,0 0 0,-1 0 0,1 0 16,0 0-16,-1 0 0,1 0 0,-1 0 0,1 0 0,0 0 0,-1 0 16,19 0-16,-19 0 0,1 0 0,0 0 0,-1 0 0,1 0 0,0 0 15,17 0-15,-18 0 0,1 0 0,0 0 0,-1 0 0,1 0 0,17 0 16,-17 0-16,0 0 0,-1 0 0,1 0 0,-1 0 0,1 0 0,0 0 16,-1 0-16,1 0 0,0 0 0,-1 0 0,1 0 0,0 0 0,-1 0 0,1 0 15,0 0-15,-1 0 0,1 0 0,-1-18 0,1 18 0,0 0 0,-1 0 16,1 0-16,0 0 0,-1 0 0,1 0 0,0 0 0,-1 0 0,1 0 0,-1 0 15,1 0-15,0 0 0,-1 0 0,19 0 0,-19 0 0,1 0 0,0 0 0,-1 0 16,1 0-16,-1 0 0,1 0 0,0 0 0,17 0 0,-17 0 0,-1 0 16,1 0-16,0 0 0,-1 0 0,1 0 0,-1 0 0,19 0 0,-19 0 0,1 0 15,0 0-15,-1 0 0,1 0 0,17 0 0,-17 0 0,0-17 0,-1 17 0,1 0 16,-1 0-16,1 0 0,0 0 0,-1 0 0,1 0 0,0 0 0,17 0 0,-17 0 16,-1 0-16,1 0 0,-1 0 0,1 0 0,0 0 0,-1 0 0,1 0 0,0 0 15,-1 0-15,1 0 0,0 0 0,-1 0 0,1 0 0,0 0 0,-1 0 0,1 0 0,17 0 16,-17 0-16,-1 0 0,1 0 0,0 0 0,-1 0 0,1 0 0,0 0 0,-1 0 0,18 0 15,-17 0-15,0 0 0,-1 0 0,1 0 0,0 0 0,-1 0 0,1 0 0,0 0 16,-1 0-16,1 0 0,-1 0 0,1 0 0,0 0 0,-1 0 0,1 0 16,17 0-16,-17 0 0,0 0 0,-1 0 0,1 0 0,17 0 0,-17 0 15,17 0-15,-17 0 0,-1 0 0,1 0 0,0 0 0,-1 0 0,1 0 0,0 0 16,-1 0-16,1 0 0,-1 0 0,1 0 0,0 0 0,-1 0 0,1 0 0,17 0 16,-17 0-16,0 0 0,-1 0 0,1 0 0,-1 0 0,1 0 0,0 0 0,-1 0 0,1 0 15,0 0-15,-1 0 0,19 0 0,-19 0 0,1 0 0,0 0 0,-1 0 16,1 0-16,-1 0 0,1 0 0,0 0 0,-1 0 0,1 0 0,17 0 0,-17 0 15,0 0-15,17 0 0,-18 0 0,1 0 0,0 0 0,-1 0 0,1 0 16,0 0-16,-1 0 0,1 0 0,0 0 0,17 0 0,-18 0 0,-17 17 0,18-17 16,0 0-16,17 0 0,-17 0 0,-1 0 0,1 0 0,0 0 0,-1 0 0,18 0 15,-17 0-15,0 0 0,-1 0 0,1 0 0,0 0 0,-1 0 16,1 0-16,0 0 0,-1 0 0,1 0 0,0 0 0,-1 0 0,36 18 16,-35-18-16,-1 0 0,1 0 0,0 0 0,-1 0 0,1 0 0,0 0 0,-1 0 0,36 0 15,-35 0-15,-1 0 0,1 0 0,0 18 0,-1-18 0,19 0 0,-19 0 0,1 0 0,0 0 0,17 0 16,0 0-16,-17 0 0,-1 0 0,1 0 0,0 0 0,-1 0 0,1 0 0,0 0 0,-1 0 0,1 17 0,52-17 15,-52 0-15,17 0 0,-17 0 0,0 0 0,-1 0 0,1 0 0,-1 0 0,1 0 0,35 0 16,-35 0-16,-1 0 0,1 0 0,0 0 0,-1 0 0,1 0 0,-1 0 0,1 0 0,0 0 0,17 0 16,0 0-16,-17 0 0,0 0 0,-1 0 0,1 0 0,0 0 0,-1 0 0,1 0 0,17 0 0,-17 0 15,17 0-15,-17 0 0,-1 0 0,1 0 0,0 0 0,-1 0 0,1 0 0,-1 0 16,1 0-16,17 0 0,-17 0 0,0 0 0,-1 0 0,1 0 0,0 0 0,-1 0 16,1 0-16,0 0 0,-1 0 0,1 0 0,-1 0 0,1 0 0,0 0 15,-1 0-15,1 0 0,0 0 0,-1 0 0,1 0 0,0 0 16,-1 0-16,1 0 0,-1 0 0,1 0 0,0 0 15,-1 0-15,1 0 0,0 0 0,-1 0 0,1 0 16,0 0-16,-1 0 0,1 0 0,-1 0 16,1 0-16,0 0 0,-1 0 0,-17 18 0,18-18 0,0 0 0,-1 0 15,1 0-15,0 0 0,-1 0 0,1 0 0,-1 0 0,1 0 16,0 0-16,-1 0 0,1 0 0,0 0 0,-1 0 0,1 0 0,17 18 0,-17-18 16,0 0-16,-1 0 0,1 0 0,-1 0 0,1 0 0,0 0 0,-18 17 15,17-17-15,1 0 0,0 0 0,-1 0 0,1 0 0,0 0 16,-1 0-16,1 0 0,-1 0 15,1 0-15,0 0 0,-1 0 16,1 0 0</inkml:trace>
  <inkml:trace contextRef="#ctx0" brushRef="#br0" timeOffset="-89824.3">18309 5027 0,'18'0'16,"-1"0"15,1 0-31,0 0 15,-1 0-15,1 0 0,0 0 0,-1 0 16,1 0-16,0 0 0,-1 0 0,1 0 0,-1 0 16,1 0-16,0 0 0,-1 0 0,1 0 0,-18 18 0,35-18 0,-17 0 0,0 0 15,-1 0-15,1 0 0,-1 0 0,1 0 0,0 0 0,17 0 0,0 0 16,-17 0-16,0 0 0,-1 0 0,1 0 0,0 0 0,-1 0 0,1 0 0,17 0 0,-17 0 16,-1 0-16,1 0 0,0 0 0,-1 0 0,1 0 0,17 0 0,-17 0 0,17 0 0,0 0 15,-17 0-15,0 0 0,17 0 0,-17 0 0,-1 0 0,19 0 0,-19 0 0,1 0 0,35 0 16,-36 0-16,1 0 0,0 0 0,-1 0 0,1 0 0,0 0 0,-1 0 0,1 0 0,-1 0 0,19 0 0,-19 0 15,1 0-15,0 0 0,-1 0 0,1 0 0,0 0 0,-1 0 0,1 0 0,-1 0 0,1 0 0,0 0 0,35 0 16,-36 0-16,1 0 0,17 0 0,-17 0 0,-1-18 0,1 18 0,0 0 0,-1 0 16,1 0-16,17 0 0,-17 0 0,0 0 0,-1 0 0,1 0 0,-18-18 0,18 18 0,-1 0 0,1 0 0,-1 0 15,36-17-15,-35 17 0,0 0 0,-1 0 0,1 0 0,0 0 0,-1 0 16,-17-18-16,53 18 0,-35 0 0,-1 0 0,1 0 0,0 0 16,-18-17-16,17 17 0,19 0 0,-19 0 0,1 0 0,0 0 0,-1-18 15,1 18-15,-1 0 0,-17-18 0,18 18 0,0 0 0,-1 0 16,1 0-16,0-17 0,-1 17 0,1 0 0,0 0 0,-1-18 0,1 18 15,-1 0-15,1 0 0,0-18 0,-1 1 0,19 17 0,-19 0 0,1 0 0,0-18 16,-1 18-16,1 0 0,-1 0 0,19 0 0,17-18 0,-36 1 0,1 17 0,0 0 16,-18-18-16,17 18 0,1 0 0,-1 0 0,1-18 0,0 18 0,17 0 0,18 0 0,-35-17 0,-18-1 15,17 18-15,1 0 0,0 0 0,-1 0 0,-17-17 0,18 17 0,-1 0 0,1 0 0,17-18 0,-17 18 0,0 0 16,-18-18-16,17 18 0,-17-17 0,18 17 0,0 0 0,-1-18 0,1 18 0,-1 0 0,1-18 0,0 18 16,-1 0-16,-17-17 0,18-1 0,0 18 0,-1 0 0,-17-18 0,18 18 15,0-17-15,-1 17 0,-17-18 0,18 18 0,-18-17 0,18 17 0,-18-18 0,17 18 0,1 0 16,-18-18-16,17 1 0,-17-1 0,18 18 15,-18-18-15,0 1 0,18 17 0,-18-18 0,0 0 16,17 18-16,-17-17 0,0-1 0,0 1 16,0-1-16,0 0 0,0 1 15,-17 17-15,17-18 0,0 0 0,-18 1 16,0-1-16,1 18 0,17-18 0,-18 18 0,18-17 16,-17 17-16,17-18 0,-18 18 0,18-17 0,-18 17 0,1 0 0,17-18 0,-18 18 0,0 0 15,18-18-15,-17 18 0,-1-17 0,-17-1 0,-1 0 0,36 1 0,-17 17 16,-18 0-16,35-18 0,-18 18 0,-17 0 0,17-18 0,0 18 0,1-17 0,-1 17 0,18-18 0,-18 18 15,1 0-15,-1 0 0,18-18 0,-17 18 0,-1 0 0,-17-17 0,17 17 0,0 0 0,1 0 0,17-18 0,-18 18 16,0 0-16,1-17 0,-1 17 0,0 0 0,1 0 0,-36 0 0,53-18 0,-18 18 0,1 0 0,-1 0 16,0 0-16,1 0 0,-1 0 0,-17 0 0,17 0 0,-17-18 0,-18 1 0,35 17 0,1 0 0,-1 0 15,0 0-15,-17 0 0,18 0 0,-19 0 0,19-18 0,-1 18 0,0 0 0,-70 0 0,71 0 0,-1 0 16,0 0-16,1 0 0,-1 0 0,-17 0 0,17 0 0,0 0 0,1 0 0,-1 0 0,0 0 0,-17 0 0,-53-18 0,70 18 16,1 0-16,-1 0 0,-17 0 0,17 0 0,-17 0 0,0 0 0,17 0 0,-17 0 0,17 0 0,-53 0 15,54 0-15,-1 18 0,1-18 0,-1 0 0,0 0 0,1 18 0,-1-18 0,-17 0 0,17 0 0,-17 17 0,17-17 16,1 0-16,-1 0 0,0 0 0,1 0 0,-1 18 0,0-18 0,1 0 0,-1 0 0,0 0 0,1 18 0,-1-18 0,1 0 0,-36 17 15,35-17-15,0 0 0,1 18 0,-1-18 0,0 0 0,1 0 0,-18 0 0,-1 17 0,19-17 0,-1 0 0,-35 18 16,35-18-16,1 0 0,-1 0 0,0 18 0,-17-18 0,18 0 16,-19 0-16,19 0 0,-1 0 0,18 17 0,-18-17 15,18 18-15,-17-18 16,17 18 0,-18-18-16,18 17 15,0 1-15,0 0 0,0-1 16,18 1-16,-18 0 0,0-1 0,17-17 0,-17 18 0,18-1 15,-18 1-15,18 0 0,-18-1 0,35 1 0,-35 0 0,0-1 0,18-17 0,-18 18 0,0 0 16,17-18-16,1 17 0,-1 1 0,-17-1 0,18 1 0,0 0 0,-1-1 16,1 1-16,-18 0 0,18-18 0,-1 17 0,1 1 0,0 0 0,-1-18 15,-17 17-15,18-17 0,0 18 0,-1-18 0,1 17 0,-1 1 0,1-18 0,0 0 16,-18 18-16,17-18 0,1 0 0,-18 17 0,18-17 0,-1 0 0,1 0 0,0 18 0,17 0 16,0-18-16,-17 0 0,-1 17 0,1-17 0,0 0 0,17 18 15,-17-18-15,-1 0 0,18 18 0,-17-18 0,0 0 0,-1 0 0,1 0 0,17 17 16,-17-17-16,0 0 0,-1 0 0,1 0 0,-18 18 0,17-18 0,1 0 0,0 0 15,-1 0-15,1 0 0,0 17 0,-1-17 0,1 0 0,-18 18 0,18-18 0,-1 0 0,1 0 16,0 0-16,-1 0 0,1 18 0,-1-18 0,1 0 16,0 0-16,-1 0 0,1 0 0,0 17 0,-1-17 15,19 0-15,-19 0 0,1 0 0,-1 0 0,1 0 16,0 0-16,-1 0 0,1 0 0,0 0 16,-1 0-16,1 0 0,0 0 0,-1 0 15,1 0-15,0 0 0,-1 0 0,1 0 16,-1 0-16,1 0 0,0 0 15,-1 0-15,1 0 16</inkml:trace>
  <inkml:trace contextRef="#ctx0" brushRef="#br0" timeOffset="-86057.79">8237 5891 0,'18'0'47,"0"0"-31,-1 0-16,1 0 0,0 0 0,-1 0 15,1 0-15,-1 0 0,1 0 0,0 0 0,-1 0 16,1 0-16,0 0 0,-1 0 0,1 0 0,0 0 0,-1 0 0,1 0 16,-1 0-16,1 0 0,0 0 0,-1 0 0,1 0 0,0 0 0,-1 0 0,1 0 15,0 0-15,-1 0 0,1 0 0,0 0 0,-1 0 0,18 0 0,-17 0 0,0 0 0,-1 0 0,1 0 16,0 0-16,-1 0 0,1 0 0,0 0 0,-1 0 0,36 0 0,-35 0 0,-1 0 0,19-17 0,-19 17 16,1 0-16,0 0 0,-1 0 0,1 0 0,0 0 0,-1 0 0,36 0 0,-35 0 0,-1 0 15,1 0-15,0 0 0,-1 0 0,1 0 0,0 0 0,-1 0 0,1 0 0,-1 0 0,1 0 0,35 0 0,-18 0 0,-17 0 16,0 0-16,-1 0 0,1 0 0,-1 0 0,19 0 0,-19 0 0,1 0 0,0 0 0,52 0 15,-52 0-15,-1 0 0,1 0 0,0 0 0,-1 0 0,1 0 0,0 0 0,-1 0 0,1 0 0,0 0 0,17 0 16,-17 0-16,-1 0 0,1 0 0,-1 0 0,1 0 0,0 0 0,-1 0 0,19 0 0,-19 0 0,1 0 0,35 0 16,-36 0-16,1 0 0,0 0 0,17 0 0,-17 0 0,-1 0 0,1 0 0,0 0 0,-1 0 0,1 0 0,35 0 15,-36 0-15,1 0 0,17 0 0,-17 0 0,0 0 0,-1 0 0,1 0 0,17 0 0,-17 0 0,-1 0 16,19 0-16,-19 0 0,1 0 0,0 0 0,-1 0 0,1 0 0,0 0 0,-1 0 0,1 0 0,-1 0 0,1 0 16,17 0-16,-17 0 0,0 0 0,-1 0 0,1 0 0,0 0 0,-1 0 0,1 0 0,-1 0 15,54 0-15,-53 0 0,-1 0 0,1 0 0,0 0 0,-1 0 0,1 0 0,17 0 16,-17 0-16,-1 0 0,19 0 0,-19 0 0,19 0 0,-19 0 0,19 0 0,-19 0 15,1 0-15,-1 0 0,19 0 0,-19 0 0,1 0 0,0 0 0,-1 0 0,1 0 0,0 0 16,-1 0-16,19 0 0,-19 0 0,1 0 0,-1 0 0,1 0 0,0 0 0,-1 0 0,1 0 16,0 0-16,-1 0 0,1 0 0,17 0 0,-17 0 0,-1 0 0,1 0 0,0 0 15,-1 0-15,1 0 0,0 0 0,-1 0 0,1 0 0,17 0 0,-17 0 0,-1 0 0,1 0 0,0 0 16,-1 0-16,1 0 0,0 0 0,-1 0 0,1 0 0,17 0 0,-17 0 0,-1 0 0,1 0 0,0 0 0,-1 0 16,1 0-16,0 0 0,-1 0 0,1 0 0,0 0 0,-18 17 0,53-17 0,-36 0 0,1 0 15,-1 0-15,1 0 0,0 0 0,-1 0 0,1 0 0,0 0 0,-1 0 0,1 0 0,0 0 16,-1 0-16,1 0 0,-1 18 0,1-18 0,0 0 15,-1 0-15,1 0 0,0 0 0,-1 0 16,1 0-16,0 0 16,-1 0-16,1 0 0,0 0 0,-1 0 0,1 0 31</inkml:trace>
  <inkml:trace contextRef="#ctx0" brushRef="#br0" timeOffset="-84766.49">17233 5997 0,'18'0'47,"-1"0"-31,1 0-1,0 0-15,-18-17 0,17 17 0,1 0 16,0 0-16,-1 0 0,1 0 0,-18-18 0,18 18 0,-1 0 0,1 0 16,-1 0-16,1 0 0,0 0 0,-1 0 0,1 0 0,0 0 0,-1 0 0,1 0 0,0 0 15,-1 0-15,1 0 0,52-18 0,-52 18 0,0 0 0,-1 0 0,1 0 0,0 0 0,-1 0 0,1 0 0,17 0 16,-17-17-16,-1 17 0,19 0 0,70 0 0,-89 0 0,1 0 0,35 0 0,-18 0 0,-17 0 0,17 0 0,-17 0 0,17 0 15,0 0-15,0 0 0,-17 0 0,17 0 0,159 0 0,-176 0 0,35 0 0,-18 0 0,18 0 0,-18 0 0,1 0 16,17 0-16,-18 0 0,0 0 0,0 0 0,18 0 0,230 0 0,-230 0 0,-18 0 0,0 0 0,18 0 0,0 0 16,0 0-16,-18 0 0,18 0 0,0 0 0,-18 0 0,18 0 0,0 0 15,194 0-15,-194 0 0,-18 0 0,36 0 0,-18 0 0,0 0 0,-1 0 0,-16 0 0,17 0 0,0 0 0,0 0 0,-1 0 0,195 0 16,-211 0-16,17 0 0,-1 0 0,-16 0 0,17 0 0,-18 0 0,18 0 0,0 0 0,0 0 0,-18 0 0,18 0 0,-18 0 0,177 0 16,-177 0-16,18 0 0,0 0 0,-18 0 0,1 0 0,16 0 0,-16 0 0,-19 0 0,19 0 0,-1 0 0,18 0 0,123 0 15,-141 0-15,18 0 0,-35 0 0,17 0 0,1 0 0,-19 0 0,36 0 0,-18 0 0,-17 0 0,17 0 0,-17 0 0,35 0 16,70 0-16,-87 0 0,-1 0 0,0 0 0,0 0 0,-17 0 0,17 0 0,-17 0 15,17 0-15,-17 0 0,70 0 0,-70 0 0,-1 0 0,1 0 0,17 0 0,-17 0 0,0 0 16,-1 0-16,1 0 0,17 0 0,-17 0 0,-1 0 0,1 0 0,0 0 0,-1 0 16,1 0-16,0 0 0,-1 0 0,1 0 0,0 0 0,-18 17 0,17-17 0,1 0 0,-1 0 15,1 0-15,0 0 0,-1 0 0,1 0 0,0 0 0,-1 0 0,1 0 0,17 0 0,-17 0 16,-1 0-16,1 0 0,0 0 0,17 18 0,-17-18 0,-1 0 0,1 0 16,0 0-16,-1 0 0,1 0 0,0 0 0,-1 0 0,1 0 15,-1 0-15,1 0 0,0 0 16,-1 0-16,1 0 15</inkml:trace>
  <inkml:trace contextRef="#ctx0" brushRef="#br0" timeOffset="-82619.63">3034 6650 0,'18'0'78,"-1"0"-62,1 0-16,-1 0 0,1 0 0,0-18 0,-1 18 16,1 0-16,0 0 0,-1 0 0,19-17 0,-1 17 15,-18 0-15,1 0 0,0 0 0,-1 0 0,1 0 0,0-18 16,-1 18-16,1 0 0,0 0 0,17 0 0,-18 0 0,1 0 0,0 0 0,-1-18 0,36 18 15,-35 0-15,0 0 0,-1 0 0,1 0 0,0-17 0,17 17 0,-18 0 0,19 0 0,-1 0 0,18 0 16,-18 0-16,0-18 0,-17 18 0,0 0 0,17 0 0,-17 0 0,-1 0 0,1 0 0,17 0 0,-17-18 0,0 18 0,-1 0 0,89 0 16,-88 0-16,-1 0 0,1 0 0,0 0 0,17 0 0,-18 0 0,1 0 0,17 0 0,-17 0 0,17 0 0,-17 0 0,88 0 15,-89 0-15,-17-17 0,36 17 0,-19 0 0,19 0 0,-19 0 0,1 0 0,0 0 0,-1 0 16,54 0-16,-54 0 0,1 0 0,0 0 0,17 0 0,-17 0 0,-1 0 16,1 0-16,-1 0 0,1 0 0,0 0 0,-1 0 0,1 0 0,0 0 15,-1 0-15,1 0 0,0 0 0,-1 0 0,1 0 0,-1 0 16,1 0-16,0 0 0,-1 0 0,1 0 0,0 0 0,-1 0 0,1 0 15,0 0-15,-1 0 0,1 0 0,0 0 0,-1 0 0,1 0 16,-1 0-16,1 0 0,0 0 0,-1 0 0,1 0 0,0 0 0,-1 0 16,1 0-16,0 0 0,-1 0 0,1 0 0,-1 0 0,1 0 0,0 0 15,-1 0-15,1 0 0,0 0 0,-1 0 0,1 0 16,0 0-16,-1 0 0,1 0 0,-1 0 16,1 0-1,0 0 1,-1 0-1,1 0 1,0 0-16,-1 0 0,1 0 16,0 0-16,-1 0 15,1 0-15,0 0 16</inkml:trace>
  <inkml:trace contextRef="#ctx0" brushRef="#br0" timeOffset="9205.17">4516 9454 0,'17'0'16,"1"0"-16,-1 0 15,1 0-15,0 0 0,-1 0 16,19 0-16,-19 0 0,1 0 16,0 0-16,-1 0 0,1 0 0,0 0 0,-1 0 0,1 0 15,-1 0-15,1 0 0,0 0 0,-1 0 0,1 0 0,0 0 0,-1 0 16,1 0-16,0 0 0,-1 0 0,1 0 0,-1 0 0,1 0 0,0 0 15,-1 0-15,1 0 0,0 0 0,-1 0 0,1 0 0,0 0 0,-1 0 0,1 0 16,-1 0-16,1 0 0,0 0 0,-1 0 0,1 0 16,0 0-16,-1 0 0,1 0 0,0 0 0,-1 0 15,1 0-15,0 0 0,-18-17 0,17 17 0,1 0 16,-1 0-16,1 0 0,0 0 0,-1 0 16,1 0-16,0 0 0,-1 0 15,-17-18 1,18 18-16,0 0 0,-1 0 15,1 0 1,-1 0 0,1 0-1,0 0-15,-1 0 16,1 0 0,0 0-16,-1 0 15,-17-17-15,18 17 0,0 0 16,-1 0-1,1 0-15,-1 0 16,1 0-16,0 0 16,-18-18-16,17 18 0,1 0 0,0 0 15,-1 0-15,1 0 0,0 0 16</inkml:trace>
  <inkml:trace contextRef="#ctx0" brushRef="#br0" timeOffset="11210.81">7285 9402 0,'0'17'15,"18"-17"48,-1 0-48,1 0 1,-1 0-16,1 0 0,0 0 16,-1 0-16,1 0 0,0 0 0,-1 0 15,1 0-15,0 0 0,-1 0 0,1 0 0,-1 0 16,1 0-16,0 0 0,-1 0 0,1 0 0,0 0 0,-1 0 16,1 0-16,0 0 0,-1 0 0,1 0 0,-1 0 0,1 0 15,0 0-15,-1 0 0,1 0 0,0 0 0,-1 0 0,1 0 0,0 0 16,-1 0-16,1 0 0,-18 18 0,18-18 0,17 0 0,-18 0 0,1 0 0,0 0 15,-1 0-15,1 0 0,0 0 0,-1 0 0,1 0 0,0 0 0,-1 0 16,-17 17-16,18-17 0,-1 0 0,1 0 0,0 0 0,-1 0 16,1 0-16,0 18 0,-1-18 0,1 0 15,0 0-15,-1 0 0,1 0 0,-1 0 16,1 0-16,0 0 0,-1 0 0,1 0 0,0 0 0,-1 18 16,1-18-16,0 0 0,-1 0 0,1 0 0,-1 0 0,1 0 15,0 17-15,-1-17 0,1 0 0,0 0 0,-1 0 0,1 0 16,0 18-16,-1-18 0,1 0 0,0 0 0,-1 0 0,1 0 15,-1 0-15,1 0 0,0 0 0,-1 0 0,1 0 16,0 18-16,-1-18 0,1 0 16,0 0-1</inkml:trace>
  <inkml:trace contextRef="#ctx0" brushRef="#br0" timeOffset="12120.81">9313 9525 0,'18'0'16,"0"0"15,-1 0-16,1 0-15,0 0 16,-1 0-16,1 0 16,-1 0-16,1 0 15,0 0 1,-1 0-16,1 0 0,0 0 0,-1 0 16,1 0-16,0 0 0,-1 0 0,1 0 0,-1 0 15,1 0-15,0 0 0,-1 0 0,1 0 0,0 0 0,-1 0 0,1 0 0,0 18 16,-1-18-16,18 17 0,-17-17 0,0 0 0,-1 0 0,1 0 0,0 0 15,-1 0-15,1 0 0,0 0 0,-1 0 0,-17 18 0,18-18 0,0 0 0,-1 0 16,1 0-16,-1 0 0,1 0 0,0 0 16,-1 0-16,1 0 0,0 0 15,-1 0-15,1 0 16,0 0-16,-1 0 16,1 0-16,-1 0 15,1 0-15,0 0 16,-1 0-16,1 0 15,0 0-15,-1 0 0,1 0 0,0 0 16,-1 0-16,1 0 0,0 0 0,-1 0 0,1 0 16,-1 0-16,1 0 0,0 0 15,-1 0-15,1 0 0,0 0 0,-18 18 16,17-18-16,1 0 0,0 0 0,-1 0 16,1 0-16,-18 17 0,17-17 15,1 0-15,0 0 0,-18 18 0,17-18 0,1 0 16,0 0-16,-1 0 0,1 0 0,0 0 0,-1 0 0,1 0 15,-1 0-15,1 0 0,0 0 16,-1 0 0</inkml:trace>
  <inkml:trace contextRef="#ctx0" brushRef="#br0" timeOffset="57033.58">5380 9437 0,'0'17'234,"0"1"-218,0 0-16,0-1 15,0 1 1,0 0 0,0-1-1,0 1 16,0 0-15,0-1 0,0 1-1,0-1 1,0 1-16,0 0 16,0-1-16,18 1 15,-18 0 1,0-1 46</inkml:trace>
  <inkml:trace contextRef="#ctx0" brushRef="#br0" timeOffset="59620.04">7832 9384 0,'0'18'171,"0"-1"-171,0 1 0,0-1 16,0 1 0,0 0-16,0-1 0,0 1 15,0 0-15,-18-1 0,18 1 0,0 0 0,0-1 16,0 1-16,0-1 0,0 1 16,-18-18-1,18 18-15,0-1 47,0 1-31,0 0-16,0-1 15,0 1 1,0 0-16,0-1 16,-17-17-16</inkml:trace>
  <inkml:trace contextRef="#ctx0" brushRef="#br0" timeOffset="60974.87">10019 9490 0,'0'17'141,"0"1"-126,0 0-15,18-18 16,-18 17-16,0 1 0,0 0 16,0-1-16,17-17 0,-17 18 0,0-1 15,0 1-15,0 0 0,0-1 16,0 1-16,0 0 15,0-1-15,18-17 0,-18 18 0,0 0 16,0-1 15,0 1-31,0-1 16,17 1 0,-17 0-16,0-1 15,0 1 1,0 0-1</inkml:trace>
  <inkml:trace contextRef="#ctx0" brushRef="#br0" timeOffset="64868">12929 10354 0,'0'0'16,"0"-18"-16,18 18 15,0 0 1,-1 0 0,1 0-1,-18-17-15,18 17 0,-1 0 16,1 0-16,-1 0 0,1 0 0,0 0 16,-1 0-16,1 0 0,0 0 0,-1 0 0,1 0 0,0 0 15,-1 0-15,1 0 0,-1 0 0,1 0 0,17 0 0,-35 17 0,18-17 0,0 0 0,-1 0 16,1 0-16,0 0 0,-1 0 0,1 0 0,-1 0 0,36 0 0,-35 0 0,0 0 0,-1 0 15,1 0-15,0 0 0,-1 0 0,1 0 0,17 0 0,-17 0 0,-1 0 0,36 0 0,-35 0 0,17 0 16,-17 0-16,0 0 0,-1 0 0,1 0 0,-1 0 0,1 0 0,0 0 0,-1 0 0,1 0 0,88 18 0,-89-18 16,19 0-16,-19 0 0,19 0 0,-19 0 0,1 0 0,17 18 0,-17-18 0,0 0 0,-1 0 0,18 0 0,89 0 15,-89 0-15,0 0 0,1 0 0,-1 0 0,-17 0 0,-1 17 0,1-17 0,0 0 0,17 0 0,53 0 16,-53 0-16,-17 0 0,0 0 0,-1 0 0,1 0 0,-1 0 0,19 0 0,-19 0 0,19 0 0,-19 0 0,19 0 0,17 18 16,-36-18-16,1 0 0,-1 0 0,1 0 0,0 0 0,-1 0 0,1 0 0,17 0 0,-17 0 0,0 0 0,52 0 15,-70 18-15,18-18 0,-1 0 0,1 0 0,0 0 0,-1 0 0,19 0 0,-19 0 0,1 0 16,17 0-16,-17 0 0,-1 0 0,1 0 0,0 0 0,-1 0 0,1 0 0,0 0 0,-1 0 0,142 0 31,-141 0-31,17 0 0,-17 0 0,-1 0 0,1 0 0,-1 0 0,1 0 0,0 0 16,-1 0-16,1 0 0,0 0 0,-1 0 0,1 0 0,0 0 15,-1 0-15,1 0 0,17 0 0,-17 0 0,-1 0 0,1 0 0,0 0 16,-1 0-16,1 0 0,0 0 0,17 0 0,-17 0 0,-1 0 0,18 0 16,-17 0-16,0 0 0,-1 0 0,1 0 0,0 0 15,-1 0-15,1 0 31,0 0 1,-1 0-1,1 0-15,-18-18-1,17 18-15,1 0 0,0 0 16,-1 0-16,1 0 0,0 0 15,-1 0-15,1 0 0,0 0 0,-1 0 16,1 0-16,0 0 0,-1 0 0,1 0 0,-1 0 0,1 0 0,0 0 16,-1 0-16,1 0 0,0 0 0,-1 0 15,1 0-15,0 0 438,-1 0-423,1 0-15,-1 0 0,1 0 16,0 0-16,-1 0 0,1 0 0,0 0 0,-1-18 16,1 18-16,0 0 0,-1 0 0,1 0 0,-1 0 0,19 0 0,-19 0 0,1 0 15,0 0-15,-1 0 0,1 0 0,0 0 0,-1 0 0,1-17 0,-1 17 0,54 0 0,-53 0 0,17 0 16,-17 0-16,-1 0 0,1 0 0,0 0 0,-1 0 0,18 0 0,-17 0 0,53-18 0,-54 18 0,1 0 16,0 0-16,-1 0 0,1 0 0,17 0 0,-17 0 0,-1 0 0,1 0 0,0 0 0,-1 0 0,1 0 0,53 0 15,-54 0-15,1 0 0,-1 0 0,1 0 0,0 0 0,-1 0 0,19 0 0,-19 0 0,19 0 0,-19 0 0,36 0 16,-35 0-16,-1 0 0,1 0 0,0 0 0,-1 0 0,1 0 0,0 0 0,-1 0 0,1 0 0,-1 0 0,1 0 15,0 0-15,-1 0 0,1 0 0,0 0 0,-1 0 0,1 0 16,0 0-16,-1 0 0</inkml:trace>
  <inkml:trace contextRef="#ctx0" brushRef="#br0" timeOffset="134730.75">7814 13018 0,'18'0'172,"-1"0"-156,1 0-16,0 0 15,-1 0-15,1 0 0,0 0 16,-1 0-16,1 0 0,-1 0 15,1 0-15,0 0 0,-1 0 0,1-18 16,0 18-16,-1 0 0,1 0 0,0 0 16,-1 0-16,1 0 0,-1 0 0,-17-18 0,18 18 0,0 0 0,-1 0 0,1 0 15,0 0-15,-1 0 0,36 0 0,-35 0 0,-1 0 0,19 0 0,-36-17 0,17 17 16,1 0-16,0 0 0,-1 0 0,19 0 0,-19 0 0,1 0 0,-1 0 0,1 0 0,0-18 0,-1 18 16,1 0-16,0 0 0,-1 0 0,1-18 0,17 18 0,-17 0 0,0 0 0,-1 0 0,1 0 0,-1 0 15,1 0-15,0 0 0,-1-17 0,1 17 0,35 0 0,-35 0 0,-1 0 0,18-18 16,-17 18-16,17 0 0,-35-18 0,18 18 0,0 0 0,17 0 0,-17 0 0,-1 0 0,1 0 15,0-17-15,-1 17 0,1 0 0,-1 0 0,1 0 0,17-18 0,-17 18 0,17-18 0,-17 18 0,17 0 16,-17 0-16,-1-17 0,1 17 0,0 0 0,-1 0 0,1 0 0,35-18 0,-35 18 16,-1 0-16,-17-17 0,18 17 0,-1 0 0,1 0 0,0-18 0,-1 18 0,1 0 0,0 0 0,-1 0 15,1 0-15,0 0 0,-18-18 0,17 18 0,1 0 0,-1 0 0,1-17 0,0 17 0,17 0 0,-17 0 0,-1 0 16,1 0-16,0 0 0,-1 0 0,-17-18 0,18 18 0,0 0 0,-1 0 0,1 0 16,-1 0-16,1 0 0,0 0 0,-1 0 0,1 0 0,0 0 0,-1 0 15,1 0-15,0 0 0,-1 0 0,1-18 0,-1 18 0,1 0 0,0 0 16,-1 0-16,1 0 0,0 0 0,-1 0 0,1 0 0,0 0 0,-1 0 0,1 0 15,17 0-15,-17 0 0,-1 0 0,1 0 0,17 0 0,-17 0 0,17 0 16,-17 0-16,0 0 0,-1 0 0,1 0 0,-1 0 0,1 0 0,17 0 0,-17 0 0,0 0 16,-1 0-16,1 0 0,17 0 0,-17 0 0,17 0 0,-17 0 0,-1 0 0,1 0 0,0 0 0,-1 0 15,1 0-15,0 0 0,17 0 0,0 0 0,-17 0 0,-1 0 0,1 0 0,17 0 0,-17 0 0,0 0 16,-1 0-16,1 0 0,0 0 0,34 0 0,-34 0 0,0 0 0,-1 0 0,1 0 0,0 0 0,-1 0 0,1 0 16,17 0-16,-17 0 0,-1 0 0,36 0 0,-35 0 0,0 0 0,-1 0 0,1 0 0,0 0 15,-1 0-15,1 0 0,0 0 0,-1 0 0,18 0 0,36 0 0,-53 0 0,-1 0 0,1 0 0,17 0 16,-17 0-16,17 0 0,-17 0 0,-1 0 0,1 0 0,53 0 0,-54 0 0,1 0 0,-1 18 0,1-18 15,0 0-15,-1 0 0,1 0 0,0 0 0,-1 0 0,19 0 0,-19 0 0,36 18 0,-35-18 0,-1 0 16,1 0-16,0 0 0,17 0 0,-17 0 0,-1 0 0,1 0 0,0 0 0,34 17 0,-34-17 0,0 0 16,-1 0-16,1 0 0,0 0 0,-1 0 0,1 0 0,0 0 0,-1 0 0,18 0 0,1 18 15,-19-18-15,1 0 0,0 0 0,-1 0 0,1 0 0,0 0 0,-1 0 0,36 0 16,-35 0-16,-1 0 0,-17 18 0,18-18 0,0 0 0,-1 0 0,1 0 0,17 0 0,1 17 16,-19-17-16,1 0 0,-1 0 0,19 0 0,-19 0 0,1 0 0,17 18 15,-17-18-15,0 0 0,-1 0 0,1 0 0,-1 0 0,1 0 0,0 0 0,-1 0 0,1 0 16,0 17-16,-1-17 0,1 0 0,0 0 0,-1 0 0,1 0 0,-1 0 0,1 0 0,-18 18 15,53-18-15,-35 0 0,-1 0 0,1 0 0,0 18 0,-1-18 0,1 0 16,17 0-16,-17 0 0,-1 0 0,1 0 0,0 0 0,-1 0 0,1 0 0,-18 17 0,18-17 16,-1 0-16,19 0 0,-19 0 0,1 0 0,-1 0 0,1 0 0,0 0 0,-1 0 15,1 18-15,0-18 0,35 0 0,-36 0 0,1 0 0,0 0 0,-1 0 0,1 0 16,-1 0-16,1 0 0,0 0 0,-1 18 0,1-18 0,0 0 0,-1 0 0,1 0 0,0 0 0,-1 0 16,1 17-16,-1-17 0,1 0 0,17 0 0,-17 0 0,0 0 0,-1 0 0,1 0 15,0 0-15,-1 0 0,1 0 0,-1 0 0,19 0 0,-19 0 0,1 0 0,-18 18 0,18-18 16,-1 0-16,1 0 0,0 0 0,17 0 0,-18 0 0,1 0 0,17 0 0,-17 0 15,0 0-15,-1 0 0,1 0 0,0 0 0,-1 0 0,1 0 0,0 18 0,-1-18 0,1 0 16,-1 0-16,1 0 0,0 0 0,-1 0 0,19 0 0,-19 0 0,19 0 0,-19 0 0,1 0 16,-1 0-16,1 0 0,-18 17 0,18-17 0,-1 0 0,1 0 0,0 0 0,17 0 0,-17 0 15,-1 0-15,1 0 0,0 0 0,-18 18 0,35-18 0,-18 0 0,19 0 0,-19 0 0,19 0 16,-19 0-16,1 0 0,0 0 0,-1 0 0,1 0 0,-1 0 0,1 0 0,0 0 0,35 18 16,-18-18-16,-17 0 0,17 0 0,-18 0 0,19 0 0,-19 0 15,1 0-15,0 0 0,-1 0 0,1 0 0,0 0 0,-1 0 0,1 0 0,-1 0 0,1 0 16,0 0-16,-1 0 0,1 0 0,0 0 0,-1 0 0,1 0 0,0 0 0,-1 0 0,1 0 15,0 0-15,-1 0 0,1 0 0,-1 0 0,1 0 0,0 0 0,-1 0 16,1 0-16,0 0 0,-1 0 0,1 0 0,0 0 0,-1 0 0,1 0 0,-1 0 16,1 0-16,0 0 0,-1 0 0,1 0 0,0 0 0,-1 0 0,1 0 15,0 0-15,-1 0 0,19 0 0,-19 0 0,1 0 0,-1 0 0,1 0 16,0 0-16,-1 0 0,1 0 0,0 0 0,-1 0 0,1 0 0,0 0 0,-1 0 16,1 0-16,-1 0 0,1-18 0,0 18 0,-1 0 0,1 0 0,0 0 0,-1 0 15,1 0-15,0-18 0,-1 18 0,1 0 0,-1 0 16,1 0-16,0 0 0,-1 0 0,1-17 0,0 17 15,-1 0-15,-17-18 0,18 18 0,0 0 16,-1-18-16,1 18 0,-18-17 0,17 17 0,-17-18 16,18 18-16,0 0 0,-18-18 0,17 18 0,1 0 0,-18-17 0,18 17 15,-1-18-15,1 0 0,0 18 0,-18-17 0,17 17 0,19-18 16,-19 1-16,-17-1 0,18 18 0,-1 0 0,1-18 0,0 1 16,-18-1-16,17 18 0,-17-18 0,18 18 0,0 0 0,-18-17 0,0-1 15,17 18-15,-17-18 0,0 1 0,18 17 0,-18-18 0,18 1 16,-18-1-16,0 0 0,17 18 0,-17-17 0,18 17 0,-18-18 0,0 0 15,17 1-15,-17-1 0,18 18 0,-18-18 0,18 18 0,-18-17 16,0-1-16,17 0 0,-17 1 0,18 17 0,-18-18 16,0 1-16,0-1 0,18 18 0,-18-18 0,0 1 15,0-1-15,0 0 0,0 1 16,0-1-16,0 0 0,0 1 16,0-1-16,0 1 15,0-1-15,0 0 0,-18 18 16,18-17-16,0-1 0,-18 18 15,18-18-15,0 1 0,-17 17 0,-1 0 16,18-18-16,-18 18 0,1 0 0,-1 0 16,1-18-16,-1 18 0,0 0 0,1 0 15,-1 0-15,0 0 0,18-17 0,-17 17 0,-1 0 0,0 0 0,1-18 16,-1 18-16,1 0 0,-1 0 0,0 0 0,1 0 0,-1 0 0,0 0 0,1 0 0,-19-17 16,19 17-16,-1 0 0,0 0 0,1 0 0,-1 0 0,1 0 0,-19 0 0,19 0 0,-1 0 0,-17 0 15,17-18-15,0 18 0,1 0 0,-1 0 0,-17 0 0,17 0 0,1 0 0,-1 0 0,-17 0 0,17 0 0,-52-18 16,34 18-16,19 0 0,-1 0 0,0 0 0,1 0 0,-1 0 0,0 0 0,1 0 0,-1 0 0,1 0 15,-36 0-15,35 0 0,0 0 0,1 0 0,-1 0 0,0 0 0,1 0 0,-19 0 16,1 0-16,18 0 0,-1 0 0,0 0 0,1 0 0,-1 0 0,0 0 16,1 0-16,-19 0 0,19 0 0,-1 0 0,1 0 0,-1 0 15,0 0-15,1 0 0,-19 0 0,19 0 0,-1 0 0,0 0 0,1 0 16,-1 0-16,0 0 0,-17 0 0,35 18 0,-17-18 0,-1 0 0,0 0 16,1 0-16,-1 0 0,0 0 0,-17 18 0,17-18 0,1 0 15,17 17-15,-18-17 0,1 0 0,17 18 0,-18-18 0,-17 0 0,17 0 0,18 17 0,-18-17 0,1 0 16,-1 18-16,0-18 0,1 0 0,-1 0 0,-17 0 0,35 18 0,-18-1 0,1-17 15,-1 0-15,0 0 0,18 18 0,-17-18 0,-19 0 0,19 0 0,-1 18 16,1-18-16,-19 0 0,36 17 0,-17-17 0,-1 18 0,0-18 16,1 0-16,17 18 0,-18-18 0,18 17 15,-18-17-15,18 18 16,-17-18-16,17 17 16,0 1-16,-18-18 0,18 18 0,0-1 15,0 1-15,0 0 16,0-1-16,0 1 0,0 0 15,0-1-15,18-17 0,-18 18 0,0-1 0,17-17 16,-17 18-16,0 0 0,18-18 0,-18 17 0,18 1 0,-1-18 0,-17 18 0,0-1 16,18-17-16,0 18 0,-1 0 0,1-18 0,-18 17 0,18 1 0,-1-18 15,-17 18-15,18-1 0,-1 1 0,1-18 0,-18 17 0,18-17 0,-18 18 0,17-18 0,1 18 16,0-18-16,-1 17 0,1-17 0,-18 18 0,18-18 0,-18 18 0,17-18 0,1 0 16,-18 17-16,17-17 0,1 18 0,0-18 0,-1 0 0,-17 18 15,18-18-15,-18 17 0,18-17 0,-1 0 0,1 0 0,-18 18 0,18-18 0,-1 0 16,1 0-16,-1 0 0,-17 17 0,18-17 0,0 0 0,-1 0 0,1 0 15,0 0-15,-1 18 0,1-18 0,0 0 0,-18 18 16,17-18-16,1 0 0,-1 0 0,1 0 0,0 0 0,-1 0 16,1 0-16,-18 17 0,18-17 0,-1 0 0,1 0 0,0 0 15,-1 0-15,1 0 0,-18 18 0,18-18 0,17 0 16,-18 0-16,1 0 0,0 0 0,-1 0 0,1 0 0,0 0 16,-1 0-16,1 0 0,0 0 0,-1 0 0,1 0 15,-1 0-15,1 0 0,0 0 0,-1 0 0,1 0 0,0 0 16,-1 0-16,1 0 0,0 0 0,-1 0 0,1 0 0,0 0 0,-1 0 15,1 0-15,-1 0 0,1 0 0,0 0 0,-1 0 0,19 0 0,-19 0 16,1 0-16,0 0 0,-1 0 0,1 0 0,-1 0 16,1 0-16</inkml:trace>
  <inkml:trace contextRef="#ctx0" brushRef="#br0" timeOffset="136621.38">20937 13018 0,'18'0'78,"0"0"-63,-1 0-15,1 0 0,0 0 16,-1 0-16,1 0 0,-1 0 0,1 0 16,0 0-16,-1 0 0,1 0 0,0 0 0,-1 0 0,1 0 0,0 0 0,17 0 15,-18-18-15,1 18 0,0 0 0,17 0 0,-17 0 0,-1 0 0,1 0 0,0 0 0,17 0 0,18 0 16,-36 0-16,1 0 0,0 0 0,17 0 0,-17 0 0,17 0 0,-17 0 0,17 0 0,-18 0 0,1 0 0,70 0 15,-52 0-15,-1 0 0,-17 0 0,-1 0 0,18 0 0,1 0 0,-19 0 0,19 0 0,-19 0 0,36 0 0,-35 0 0,-1 0 16,142 0-16,-124 0 0,1 0 0,-19 0 0,19 0 0,-1 0 0,-17 0 0,17 0 0,18 0 0,-36 0 0,19 0 0,-19 0 16,177 0-16,-141 0 0,-35 0 0,17 0 0,-17 0 0,35 0 0,-36 0 0,36 0 0,-35 0 0,17 0 15,1 0-15,-1 0 0,124 0 0,-142 0 0,18 0 0,-17 0 0,17 0 0,1 0 0,-1 0 0,-17 0 0,-1 0 0,36 0 16,-35 0-16,17 0 0,-17 0 0,123 0 0,-106 0 0,0 0 0,-17 0 0,17 0 0,-17 0 0,17 0 0,-17 0 0,-1 0 16,19 0-16,-1 0 0,-17 0 0,-1 0 0,107 0 0,-107 0 0,1 0 0,0 0 0,-1 0 0,1 0 0,0 0 15,-1 0-15,1 0 0,0 0 0,-1 0 0,1 0 0,35 0 0,-36 0 0,1 0 0,0 0 0,-1 0 0,1 0 16,0 0-16,-1 0 0,1 0 0,-1 0 15</inkml:trace>
  <inkml:trace contextRef="#ctx0" brushRef="#br0" timeOffset="137960.58">4621 13652 0,'18'0'16,"-18"-17"-1,18 17-15,-1 0 16,1 0-1,0 0-15,-1 0 0,1 0 16,0 0-16,-1 0 0,1 0 16,-1 0-16,1 0 0,0 0 0,-1 0 0,1 0 15,17 0-15,-35-18 0,18 18 0,0 0 0,17 0 0,53 0 0,-70 0 16,17 0-16,-17 0 0,-1-17 0,1 17 0,-1 0 0,1 0 0,0 0 0,-1 0 0,54 0 0,-53 0 0,17 0 0,-17 0 16,-1 0-16,1 0 0,-1 0 0,1 0 0,0 0 0,-1 0 0,1 0 0,0 0 0,17 0 0,18 0 0,-36 0 15,1 0-15,17 0 0,-17 0 0,0 0 0,-1 0 0,1 0 0,0 0 0,17 0 0,0 0 16,-17 0-16,-1 0 0,19 0 0,-19 0 0,1 0 0,0 0 0,-1 0 15,1 0-15,0 0 0</inkml:trace>
  <inkml:trace contextRef="#ctx0" brushRef="#br0" timeOffset="-197727.08">7214 14411 0,'18'0'62,"0"0"-46,-1 0-16,1 0 0,0 0 0,-1 0 0,1 0 0,-1 0 0,19 0 15,-19 0-15,1 0 0,17 0 0,-17 0 0,0 0 0,17 0 0,-18 18 16,36-18-16,-35 0 0,0 0 0,-1 0 0,1 0 0,17 0 0,-17 0 0,17 0 0,-17 0 0,-1 0 16,1 0-16,88 17 0,-88-17 0,17 0 0,-18 0 0,19 0 0,-19 18 0,19-18 0,-19 0 0,19 0 0,-1 0 15,-18 0-15,107 0 0,-106 0 0,17 0 0,-18 0 0,1 0 0,17 0 0,-17 0 0,0 0 0,17 0 0,-17 0 16,17 0-16,-18 0 0,72 18 0,-72-18 0,1 0 0,0 0 0,-1 0 0,1 0 0,17 0 0,-17 0 15,-1 0-15,1 0 0,0 0 0,-1 0 0,54 0 0,-53 0 0,-1 0 0,1 0 0,-1 0 0,1 0 0,0 0 16,-1 0-16,19 0 0,-19 0 0,1 0 0,35 0 0,-18 0 0,-17 0 0,17 0 0,-17 0 0,-1 0 16,1 0-16,17 0 0,-17 0 0,0 0 0,52 17 0,-52-17 0,-1 0 0,1 0 0,17 0 0,-17 0 15,0 0-15,-1 0 0,1 0 0,-1 0 0,1 18 0,17-18 0,1 0 0,-19 0 16,1 0-16,0 0 0,-1 0 0,-17 17 0,18-17 0,17 0 16,-17 0-16,-1 0 0,1 0 0,0 0 0,-1 0 0,1 0 0,-18 18 0,18-18 15,-1 0-15,1 0 16,0 0 93,-1 0-78,1 0 1,-1 0-32,1 0 31,0 0-15,-1 0-16,1 0 15</inkml:trace>
  <inkml:trace contextRef="#ctx0" brushRef="#br0" timeOffset="-194935.4">9419 14464 0,'18'0'15,"-1"0"-15,1 0 0,0 0 16,-1 0-1,1 0-15,0 0 0,-1 0 16,1 0-16,0 0 0,-1 0 16,1 0-16,-1 0 0,1 0 0,-18 18 0,18-18 15,-1 0-15,1 0 0,0 0 0,-1 0 0,1 0 16,0 0-16,-1 0 0,1 0 0,-1 0 0,1 0 0,0 0 0,-1 0 16,1 0-16,0 0 0,-1 0 0,1 0 0,0 0 0,-1 0 15,1 0-15,0 0 0,-1 0 0,1 0 0,-1 0 0,1 0 16,0 0-16,-1 0 0,1 0 0,0 0 0,-1 0 0,1 0 15,0 0-15,-1 0 0,1 0 0,-1 0 0,1 0 0,0 0 16,-1 0-16,1 0 0,0 0 0,-1 0 0,1 0 16,0 0-16,-1 0 0,1 0 0,0 0 15,-1 0-15,1 0 0,-1 0 16,1 0-16,0 0 0,-18-18 16,17 18-16,1-18 0,0 18 15,-18-17-15,17 17 0,-17-18 0,18 18 16,-18-18-16,18 1 0,-1 17 0,-17-18 15,0 0-15,18 18 0,-18-17 0,17-1 0,-17 1 16,18 17-16,0-18 0,-18 0 0,17 18 16,-17-17-16,0-1 0,18 18 0,-18-18 0,0 1 0,18 17 0,-18-18 15,17 18-15,-17-18 0,0 1 0,0-1 0,18 18 16,-18-18-16,0 1 0,0-1 0,0 1 0,0-1 16,0 0-16,0 1 15,0-1-15,-18 18 0,18-18 0,-17 18 0,17-17 16,0-1-16,-18 0 0,18 1 0,-18 17 0,18-18 15,-17 18-15,17-17 0,-18 17 0,18-18 0,-18 18 0,18-18 16,-17 18-16,17-17 0,-18 17 0,1 0 0,-1-18 0,0 18 16,18-18-16,-17 18 0,-1-17 0,0 17 0,18-18 0,-17 18 15,17-18-15,-18 18 0,0 0 0,18-17 0,-17 17 0,-1-18 16,1 18-16,-1 0 0,18-18 0,-18 18 0,1 0 0,17-17 0,-18 17 16,0 0-16,1 0 0,17-18 0,-18 18 0,0 0 0,1-17 0,-1 17 15,0 0-15,1 0 0,17-18 0,-18 18 0,1 0 0,-1 0 16,0 0-16,-17 0 0,17-18 0,1 18 0,-1 0 0,0 0 0,1 0 15,-1 0-15,1 0 0,-19 0 0,36-17 0,-17 17 0,-1 0 0,0 0 0,1 0 0,-1-18 0,0 18 16,1 0-16,-1 0 0,0 0 0,-52 0 0,70-18 0,-18 18 0,1 0 0,-1 0 0,0 0 0,1 0 0,-1 0 16,0 0-16,-17-17 0,18 17 0,-1 0 0,-35-18 0,35 18 0,-17 0 0,17 0 0,-17 0 0,18 0 15,-1-18-15,0 18 0,1 0 0,-19-17 0,-17 17 0,36 0 0,-1 0 0,1 0 0,-1 0 16,-17 0-16,17 0 0,18-18 0,-35 18 0,17 0 0,-35 0 0,35 0 0,1 0 16,-1 0-16,1 0 0,-1 0 0,0 0 0,1 0 0,-1 0 0,0 0 0,1 0 15,-1 0-15,0 0 0,1 0 0,-1 0 16,1 0-1,-1 0 1,18 18-16,0-1 16,-18-17-16,18 18 0,0 0 0,0-1 0,0 1 15,-17 0-15,17-1 0,0 1 0,0 0 16,0-1-16,0 1 0,0-1 0,0 1 0,0 0 0,0-1 16,0 1-16,0 0 0,0-1 0,-18 1 0,18 0 0,0-1 0,0 1 0,0 0 15,0 17-15,0-18 0,0 1 0,0 0 0,0-1 0,0 1 16,0 0-16,0-1 0,0 1 0,0 0 0,0-1 0,18 1 0,-18-1 15,0 1-15,0 0 0,17-18 0,-17 17 0,0 1 0,18-18 0,-18 18 0,18-18 0,-18 17 0,17 1 16,-17 0-16,18-18 0,-18 17 0,17-17 0,-17 18 0,18-18 16,-18 18-16,18-18 0,-18 17 0,17 1 0,1-18 0,0 0 0,-18 17 15,17-17-15,1 0 0,-18 18 0,18-18 0,-1 0 0,1 0 16,-18 18-16,17-1 0,1-17 0,0 0 0,-1 0 0,-17 18 0,18-18 0,0 0 16,-1 0-16,1 18 0,0-18 0,-1 0 0,1 0 15,-18 17-15,18-17 0,-1 0 0,1 18 0,17-18 0,-17 0 16,-1 0-16,-17 18 0,18-18 0,0 0 0,-1 0 0,1 0 15,0 0-15,-1 0 0,1 0 0,-18 17 0,17-17 0,1 0 16,0 0-16,-1 0 0,1 0 0,0 0 0,-1 0 0,1 0 16,0 0-16,-1 0 0,1 0 15,-1 0-15,1 0 16,0 0 15</inkml:trace>
  <inkml:trace contextRef="#ctx0" brushRef="#br0" timeOffset="-193725.78">11730 14499 0,'18'0'16,"-1"0"15,1 0-16,-1 0 1,1 0-16,-18 18 0,18-18 0,-1 0 16,1 0-16,0 0 0,-1 0 0,1 0 0,-18 17 0,18-17 0,-1 0 15,1 0-15,-1 0 0,1 0 0,0 0 0,-1 0 0,-17 18 0,18-18 0,0 0 16,-1 0-16,-17 18 0,18-18 0,0 0 0,-1 0 0,1 0 0,-1 0 0,1 0 0,0 0 16,17 0-16,-35 17 0,18-17 0,-1 0 0,1 0 0,0 0 0,-1 0 0,1 0 15,17 0-15,-17 0 0,-1 0 0,19 0 0,-19 0 16,1 0-16,17 0 0,-17 0 0,0 0 0,-1 0 0,1 0 15,-1 0-15,1 0 0,0 0 0,-1 0 0,1 0 16,0 0-16,-1 0 0,1 0 0,0 0 0,-1 0 16,1 0-16,-1 0 0,1 0 0,0 0 0,-1 0 0,1 0 15,0 0-15,-1 0 0,1 0 0,0 0 0,-1 0 0,1 0 16,0 0-16,-1 0 0,1 0 0,-1 0 0,1 0 0,0 0 0,-1 0 0,1 0 16,0 0-16,-1 0 0,1 0 0,0 0 0,-1 0 0,1 0 0,-1 0 0,1 0 15,0 0-15,-1 0 0,1 0 0,0 0 0,-1 0 16,1 0-16,0 18 0,-1-18 0,1 0 0,-1 0 0,1 0 0,0 0 0,-18 18 0,17-18 15,1 17-15,0-17 0,-1 0 0,1 0 0,0 0 16,-18 18-16,17-18 0,1 0 0,-1 0 0,1 0 0,0 18 0,-1-18 16,1 0-16,0 0 0,-1 0 0,1 0 0,0 0 0,-1 0 15,-17 17-15,18-17 0,0 0 0,-1 0 0,1 0 0,17 0 0,-17 0 16,-1 0-16,1 18 0,0-18 0,-1 0 0,1 0 0,17 0 0,-17 0 16,-1 0-16,1 0 0,0 0 0,-1 0 0,1 0 0,35 0 15,-35 0-15,17 0 0,-17 0 0,-1 0 0,1 0 0,-1 0 16,1 0-16,0 0 0,-1 0 0,1 0 0,0 0 0,17 0 0,-17 0 0,-1 0 15,1 0-15,-1 0 0,1 0 0,0-18 0,-1 18 0,1 0 0,0 0 0,17 0 16,-17 0-16,-1 0 0,1 0 0,-1 0 0,1 0 0,0 0 0,-1 0 0,1 0 16,0 0-16,-1 0 0,1 0 0,0 0 0,-1 0 0,1 0 0,-1 0 0,1 0 15,17 0-15,-17 0 0,0 0 0,-1 0 0,1 0 0,0 0 16,-1 0-16,1 0 0,0 0 0,-1 0 16,1 0-16,-1 0 0,1 0 0,0 0 15,-1 0-15,1 0 0,0 0 0,-1 0 16,1 0-16,0 0 0,-1 0 15,1 0-15,-1 0 0,1 0 16,0 0 15</inkml:trace>
  <inkml:trace contextRef="#ctx0" brushRef="#br0" timeOffset="-191653.18">4692 15469 0,'18'0'47,"-1"0"-32,1 0-15,0 0 0,-1 0 0,1 0 0,-1 18 0,1-18 0,0 0 16,-1 0-16,1 0 0,0 0 0,-1 0 0,-17 18 0,18-18 0,17 0 0,-35 17 0,53-17 16,-35 0-16,-1 0 0,1 0 0,0 0 0,-1 0 0,1 18 0,0-18 0,-1 0 0,1 0 0,-1 0 0,54 0 15,-53 0-15,-1 0 0,1 0 0,0 0 0,-1 0 0,1 0 0,0 0 0,-1 0 0,1 0 0,-1 0 0,36 0 16,-35 0-16,0 0 0,-1 0 0,1 0 0,0 0 0,-1 0 0,1 0 0,-1 0 16,19 0-16,-19 0 0,19 0 0,-19 0 0,1 0 0,17 0 0,-17 0 0,17 0 0,53 0 15,-70 0-15,0 0 0,-1 0 0,1 0 0,0 0 0,-1 0 0,18 0 0,-17 0 0,35 0 0,-35 0 16,123 0-16,-124 0 0,19 0 0,-19 0 0,19 0 0,-1 0 0,-18 0 0,1 0 0,17 0 0,1 0 0,-1 0 15,-17 0-15,140 0 0,-122 0 0,-19 0 0,36 0 0,-35 0 0,17 0 0,0 0 0,-17 0 0,35 0 0,-18 0 16,0 0-16,1 0 0,193 0 0,-194 0 0,1 0 0,-1 18 0,0-18 0,18 0 0,-18 0 0,1 0 0,-1 0 16,0 0-16,0 17 0,18-17 0,-17 0 0,122 18 0,-122-18 0,-1 0 0,0 0 0,18 0 0,-18 0 0,1 0 0,-1 0 0,0 0 15,1 0-15,16 0 0,-16 0 0,-1 0 0,141 0 0,-140 17 0,-1-17 0,-17 0 0,17 0 0,0 0 0,0 0 16,1 0-16,-19 0 0,19 0 0,-1 0 0,0 0 0,-17 0 0,105 18 0,-87-18 0,-19 0 0,1 0 0,0 0 0,17 0 16,-18 0-16,1 0 0,17 0 0,-17 0 0,17 0 0,-17 0 0,35 0 0,-36 0 0,1 0 0,0 0 0,17 0 15,-17 0-15,-1 0 0,19 0 0,-19 0 0,1 0 0,-1 0 0,1 0 0,0 0 16,-1 0-16,1 0 0,0 0 0,17 0 0,-17 0 0,-1 0 0,1 0 15,-1 0-15,1 0 0,0 0 0,-1 0 0,1 0 16,0 0-16</inkml:trace>
  <inkml:trace contextRef="#ctx0" brushRef="#br0" timeOffset="-191043.8">9931 15064 0,'17'0'62,"1"0"-46,0 0-16,-1 0 0,1 0 16,0 17-16,-1-17 0,1 0 0,-1 0 15,1 0-15,0 0 0,-18 18 0,17-18 0,1 0 0,0 0 0,-1 0 16,1 0-16,0 0 0,-1 0 0,1 0 0,-1 0 0,1 0 0,0 0 0,-1 0 0,1 0 0,17 0 0,-17 0 0,17 0 16,18 0-16,-18 0 0,-17 0 0,0 0 0,-1 0 0,1 0 0,0 0 0,-1 0 0,1 0 0,0 0 0,17 0 0,-18 18 15,72-18-15,-72 0 0,1 0 0,0 0 0,-1 0 0,1 0 0,17 0 0,-17 0 0,17 0 0,-17 0 0,-1 0 16,89 0-16,-71 0 0,-17 0 0,0 0 0,-1 0 0,19 0 0,-19 0 0,1 0 0,0 0 0,-1 17 0,1-17 15,-1 0-15,89 0 0,-106 18 0,18-18 0,17 0 0,-17 0 0,17 0 0,-17 0 0,17 0 0,-17 0 16,-1 0-16,1 0 0,53 17 0,-54-17 0,1 0 0,-1 0 0,1 0 0,0 0 0,-1 0 16,1 0-16,0 0 0,-1 18 0,1-18 0,0 0 0,-1 0 0,1 0 0,-18 18 15,17-18-15</inkml:trace>
  <inkml:trace contextRef="#ctx0" brushRef="#br0" timeOffset="-189975.86">11412 14852 0,'18'0'32,"0"0"-17,-1 0-15,1 0 16,0 0-16,-1 0 0,-17 18 0,18-18 15,-1 0-15,1 0 0,-18 17 0,18-17 0,-1 18 0,1-18 16,0 17-16,-1-17 0,1 0 0,-18 18 0,18-18 0,-1 0 16,-17 18-16,18-18 0,0 17 0,-1-17 0,-17 18 0,18-18 0,-1 0 0,1 18 0,0-18 15,-18 17-15,17-17 0,19 18 0,-36 0 0,17-18 0,1 0 16,-18 17-16,18-17 0,-1 0 0,1 0 0,-18 18 0,17-18 0,-17 18 16,18-18-16,0 0 0,-18 17 0,17-17 46,-17 18-46,18-18 16,-18 17-16,18-17 16,-1 0-16,-17 18 15,18-18 1,-18 18-16,0-1 78,0 1-78,-18 0 16,18-1-16,-17-17 0,17 18 0,-18-18 0,18 18 0,-18-18 0,18 17 15,-17 1-15,-1-18 0,18 17 0,-18 1 0,1-18 0,17 18 0,0-1 0,-18-17 16,1 0-16,17 18 0,-18-18 0,18 18 0,-35-1 0,35 1 0,-18-18 0,0 18 16,1-18-16,17 17 0,-18-17 0,0 0 0,18 18 0,-17-18 0,17 18 0,-18-18 15,1 17-15,-1-17 0,0 0 0,18 18 16,-17-18-16,-1 0 0,0 17 0,1-17 15,17 18 1</inkml:trace>
  <inkml:trace contextRef="#ctx0" brushRef="#br0" timeOffset="-188002.34">12753 15593 0,'0'17'141,"18"-17"-141,-18 18 15,17-18-15,-17 18 16,18-18 0,-1 0-1,1 0 1,0 0-16,-1 0 16,1 0-1,0 0-15,-1 0 0,1 0 16,0 0-16,-1 0 15,1 0-15,0 0 16,-18-18-16,17 18 16,-17-18-16,18 18 0,-18-17 15,17 17-15,-17-18 0,18 18 0,-18-17 16,0-1-16,18 18 16,-18-18-16,0 1 15,0-1 1,0 0-16,0 1 15,0-1 17,-18 18-32,0 0 15,1 0-15,17-18 0,-18 18 16,18-17-16,-17 17 0,-1 0 16,0 0-16,18-18 0,-17 18 0,-1 0 15,0 0 1,18-18-16,-17 18 0,-1 0 15,0 0 1,1 0 31,-1 0-31,0 0-1,1 18-15,-1-18 16,18 18-1,-17-18 1,17 17-16,0 1 16,0 0-16,0-1 15,0 1-15,-18-18 0,18 18 0,0-1 0,0 1 16,0 0-16,0-1 16,0 1 15</inkml:trace>
  <inkml:trace contextRef="#ctx0" brushRef="#br0" timeOffset="-187283.33">13317 15064 0,'0'17'63,"-17"-17"-63,17 18 15,0 0-15,0-1 0,-18 1 0,18-1 16,-18 1-16,18 0 0,0-1 0,-17 1 16,17 0-16,0-1 0,0 1 0,0 0 0,-18-18 15,18 17-15,0 1 0,0-1 0,0 1 0,0 0 0,-17-18 0,17 17 16,0 1-16,0 0 0,-18-18 0,18 17 0,0 1 0,0 0 16,0-1-16,0 1 0,0 0 0,0-1 15</inkml:trace>
  <inkml:trace contextRef="#ctx0" brushRef="#br0" timeOffset="-186346.09">13159 15328 0,'17'0'78,"1"0"-63,0 0-15,-1 0 16,-17-17-16,18 17 0,-1 0 16,1 0-16,0 0 15,-1 0-15,1 0 32,0 0-32,-1 0 15,1 0-15,0 0 16,-1 0-16,1 0 0,-1 0 15,1 0-15,0 0 16,-1 0-16,1 0 0,-18 17 0,18 1 16,-1-1-16,1-17 15,-18 18-15,0 0 0,18-18 0,-18 17 0,0 1 16,0 0-16,17-18 0,-17 17 0,0 1 16,0 0-16,0-1 0,0 1 15,0 0-15,0-1 31,0 1-15,-17-18 0,17 17-1,-18-17-15,18 18 0,-18-18 0,1 0 16,-1 0-16,18 18 0,-18-18 0,1 0 16,-1 0-16,0 0 0,18 17 0,-17-17 15,-1 0-15,1 0 0,-1 0 0,0 0 16,1 0-16,-1 0 0,0 0 15,1 0-15,-1 0 16,0 0-16,1 0 0,-1 0 16,1 0-16,-1 0 0,0 0 15,1-17-15,-1 17 0,0 0 0,1-18 16,-1 18-16,18-18 0,-18 18 0,1 0 16,-1 0-16,18-17 0,-17 17 0,-1 0 15,18-18-15,-18 18 0</inkml:trace>
  <inkml:trace contextRef="#ctx0" brushRef="#br0" timeOffset="-185450.89">13741 15081 0,'17'0'63</inkml:trace>
  <inkml:trace contextRef="#ctx0" brushRef="#br0" timeOffset="-184185.42">13794 15363 0,'0'18'78,"17"-18"-63,-17 18-15,0-1 0,0 1 16,0 0-16,0-1 16,0 1-16,0 0 0,0-1 15,0 1 1,0 0-16,0-1 16,0 1-1,0-1 1,0 1-16,0 0 15,0-1 1,0 1-16,0 0 16,0-1-16,0 1 0,0 0 15,0-1-15,0 1 0,0-1 16,0 1-16,0 0 16,0-1-16,-17-17 0,17 18 0,0 0 15,0-1 16,-18-17-31,0 0 63,18 18-47,-17-18-16,-1 0 15,0 0-15,1 0 0,-1 0 16,0 0-16,1 0 15,-1 0-15,1 0 16,-1 0-16,0 0 16,1 0 15,-1 0 47,0 0-47,1 0-15,-1 0 15</inkml:trace>
  <inkml:trace contextRef="#ctx0" brushRef="#br0" timeOffset="-182441.08">14023 15522 0,'18'0'31,"-1"0"0,1 0 1,-1 0-17,1 0 1,0-17 31,-1 17-16,1 0-31,0 0 31,-18-18-31,17 18 16,-17-18-16,18 18 16,-18-17-16,18 17 15,-18-18 1,17 18 15,-17-18-31,0 1 16,0-1-1,0 0 1,0 1 0,0-1-16,-17 18 0,-1 0 15,18-17-15,-18 17 16,1 0-16,17-18 15,-18 18-15,0 0 16,1 0-16,-1 0 16,0 0-16,1 0 0,-1 0 15,1 0-15,-1 0 16,0 0-16,1 0 16,-1 0-1,0 0 1,18 18-1,-17-18-15,17 17 16,-18-17-16,18 18 0,-18-18 16,18 17-16,0 1 0,-17-18 15,17 18-15,-18-1 16,18 1 0,0 0-16,0-1 15,0 1-15,0 0 16,0-1-1,18-17-15,-1 0 16,-17 18-16,0 0 0,18-18 0,0 0 16,-1 0-16,-17 17 0,18-17 15,-18 18-15,18-18 0,-18 17 0,17-17 16,1 18-16,-18 0 0,18-18 0,-1 0 16,-17 17-16,18-17 15,-1 0-15,-17 18 16,18-18-16,0 0 31,-1 0-31,1 0 16,0 0-1,-1 0 1,1 0-16,0 0 0,-1 0 16,-17-18-16,18 18 0,0 0 15,-1 0-15,-17-17 16,18 17-16</inkml:trace>
  <inkml:trace contextRef="#ctx0" brushRef="#br0" timeOffset="-181215.67">14746 15363 0,'-18'0'156,"1"0"-140,-1 0 0,1 0-1,-1 0-15,0 0 16,1 0-16,-1 0 15,0 0-15,1 0 0,-1 0 16,0 0-16,18 18 16,-17-18-16,-1 0 0,1 0 0,-1 0 15,18 18-15,-18-18 0,1 0 16,17 17-16,-18-17 0,0 0 16,18 18-16,-17-18 0,-1 0 15,0 0-15,18 18 16,-17-18-16,17 17 15,-18-17-15,18 18 16,-17-18-16,17 18 31,0-1-15,0 1-16,0 0 16,0-1-16,0 1 15,17-18-15,-17 17 16,18-17-16,-1 18 15,1-18-15,0 0 0,-1 0 16,1 0 0,-18 18-16,18-18 0,-1 0 0,1 0 15,0 0-15,-1 0 16,1 0-16,-1 0 0,1 0 16,0 0-16,-1 0 15,1 0-15,0 0 0,-1 0 16,1 0-16,0 0 15,-1 0 1</inkml:trace>
  <inkml:trace contextRef="#ctx0" brushRef="#br0" timeOffset="-180700.05">14905 15363 0,'17'0'62,"1"0"-46,0 0-16,-1-17 0,1 17 15,0 0-15,-18-18 16,17 18-16,1 0 0,0 0 0,-1 0 16,1 0-16,-18-17 0,18 17 15,-1 0-15,1 0 16</inkml:trace>
  <inkml:trace contextRef="#ctx0" brushRef="#br0" timeOffset="-179861.85">14975 15169 0,'0'18'62,"18"-18"-62,-18 18 0,0-1 0,0 1 16,18-18-16,-18 18 0,0-1 15,0 1-15,0 0 0,17-18 16,-17 17-16,0 1 0,18-18 0,-18 17 0,0 1 16,0 0-1,0-1-15,0 1 0,18-18 16,-18 18-16,0-1 0,0 1 15,0 0-15,17-18 16,-17 17-16,0 1 16,18-18-16,-18 18 15,18-18 1,-18 17-16,17-17 62,-17 18-62,18-18 32,-1 0-17,1 0-15,0-18 0,-1 18 16,1 0-16,-18-17 0,18 17 0,-18-18 16,17 18-16,1 0 0,0 0 0,-18-18 0,17 18 0,1 0 15,-18-17-15,17 17 16,1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6:13:51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11307 1570 0,'0'18'78,"0"-1"-78,0 1 0,0-1 0,0 1 0,0 17 16,0-17-16,0 0 0,0-1 0,-18-17 0,18 18 0,0 0 0,0-1 0,0 1 16,-18-1-16,18 1 0,0 0 0,0-1 0,-17 1 0,17 0 0,0-1 0,-18 1 15,18 0-15,0-1 0,-18-17 0,18 18 0,0-1 0,0 1 0,-17 0 16,17-1-16,-18 1 0,18 0 15,-18-18-15,18 17 0,0 1 0,-17-18 0,17 18 16,-18-18-16,18 17 16</inkml:trace>
  <inkml:trace contextRef="#ctx0" brushRef="#br0" timeOffset="281.25">11271 1870 0,'18'0'32,"0"0"-32,-1 0 15,1 0-15,-1 0 16,1 0-16,0 0 0,-1 0 0,1 0 15,-18 17-15,18-17 0,-1 0 0,1 0 0,-18 18 0,18-18 0,-18 18 16,17-18-16,1 0 0,-1 0 0,-17 17 0,18-17 0,0 0 16,-1 0-16,-17 18 0,18-18 0,0 0 15,-1 0 1,1 0-16</inkml:trace>
  <inkml:trace contextRef="#ctx0" brushRef="#br0" timeOffset="631.04">11765 1535 0,'0'17'15,"0"1"1,0 0-16,0-1 0,0 1 0,0-1 0,0 1 0,0 17 16,0-17-16,0 0 0,0-1 0,0 1 0,0 0 0,0-1 0,0 1 0,0-1 0,0 19 15,0-19-15,0 1 0,0 0 0,0-1 0,0 1 0,0 0 0,0-1 16,0 1-16,0-1 0,0 1 0,0 0 15,0-1-15,0 1 0,0 0 16,0-1 0,0 1-1,0 0-15,0-1 16</inkml:trace>
  <inkml:trace contextRef="#ctx0" brushRef="#br0" timeOffset="1177.92">12083 1517 0,'0'18'47,"0"-1"-32,-18-17-15,18 18 0,0 0 0,0-1 0,-18-17 16,1 18-16,17-1 0,0 1 0,-18-18 0,18 18 0,-18-1 15,18 1-15,0 0 0,-17-18 0,-1 17 0,18 1 16,-17-18-16,17 18 0,0-1 0,-18-17 0,18 18 0,0-1 16,-18-17-16,18 18 0,0 0 0,-17-18 15,17 17-15</inkml:trace>
  <inkml:trace contextRef="#ctx0" brushRef="#br0" timeOffset="1521.67">11924 1870 0,'0'0'16,"18"0"-16,-18-18 0,17 18 0,1 0 16,-1 0-16,1 0 0,0 0 15,-1 0-15,1 0 0,0 0 0,-1 0 16,1 0-16,0 0 0,-1 0 0,1 0 0,-1 0 16,1 0-16,0 0 0,-1 0 0,1 0 15,-18 18-15,18-18 0,-18 17 0,17-17 0,-17 18 16,18-18-16,0 18 0,-18-1 0,17-17 0,-17 18 15,18-18-15,-18 18 0,17-18 16,-17 17-16,18-17 16,-18 18-16</inkml:trace>
  <inkml:trace contextRef="#ctx0" brushRef="#br0" timeOffset="1912.29">12153 2117 0,'18'0'47,"-1"0"-47,1 0 0,0 0 15,-1 0-15,1 0 0,0 0 0,-1 0 0,1 0 16,0 0-16,-18-18 0,17 18 0,1 0 0,-1 0 0,1 0 0,0 0 15,-1 0-15,1 0 0,0 0 0,-18-18 0,17 18 0,1 0 0,0 0 0,-1 0 16,19 0-16,-19 0 0,1 0 0,-1 0 0,-17-17 0,18 17 0,0 0 16,-1 0-16,1 0 0,0 0 0,-1 0 0,1 0 0,0 0 0,-1 0 15,1 0-15,-1 0 0,1 0 0,0 0 0,-1 0 16,1 0-16,0 0 0,-1 0 16</inkml:trace>
  <inkml:trace contextRef="#ctx0" brushRef="#br0" timeOffset="2719.22">13635 1552 0,'0'0'0,"-18"0"78,1 0-62,-1 0-16,0 0 15,1 0-15,-1 0 0,0 0 16,1 0-16,-1 0 0,0 0 0,1 0 15,-1 0-15,1 0 0,-1 0 0,0 18 0,1-18 16,-1 0-16,0 0 0,18 18 0,-17-18 0,-1 0 0,0 0 0,1 0 16,-1 0-16,1 0 0,-1 0 0,0 0 15,1 0-15,17 17 0,-18-17 0,0 0 0,1 0 16,-1 0 0,0 0-1,18 18 1,-17-18-16,17 17 15,-18-17-15,18 18 0,0 0 0,0-1 16,-17-17-16,17 18 0,0 0 0,0-1 0,-18-17 16,18 18-16,0 0 0,0-1 0,0 1 0,0-1 0,0 1 15,0 0-15,0-1 0,0 1 16,0 0-16,0-1 0,0 1 0,18 0 16,-18-1-16,17 1 0,-17-1 0,18-17 15,-1 18-15,-17 0 0,18-18 16,-18 17-16,18-17 0,-1 0 15,1 0-15,0 0 16,-1 0 0,1 0-16,0 0 0,-1 0 0,1 0 0,-1 0 15,1 0-15,0 0 0,-18-17 0,17 17 0,1 0 16,0 0-16,-1-18 0,1 18 0,0 0 16,-1 0-16,-17-18 0,18 18 0,-1 0 15,1 0 1,0 0-1,-18-17-15,17 17 16</inkml:trace>
  <inkml:trace contextRef="#ctx0" brushRef="#br0" timeOffset="3297.35">13070 1923 0,'18'0'63,"0"0"-47,-1 0-16,1 0 0,0-18 0,-1 18 15,1 0-15,0 0 0,-1 0 0,-17-18 0,35 18 16,-17 0-16,0 0 0,-1 0 0,-17-17 0,18 17 0,0 0 0,-1 0 0,1-18 15,0 18-15,-1 0 0,1 0 0,-1 0 0,-17-18 0,18 18 0,0 0 0,-1 0 16,1 0-16,0 0 0,-1 0 0,-17-17 0,18 17 0,0 0 16,-1 0-16,1 0 0,-1 0 0,1 0 0,0 0 15,-1 0-15,1 0 0,0 0 0,-18-18 0,17 18 0,1 0 16,0 0-16,-1 0 0,-17-17 16,18 17-16,0 0 0,-1 0 15,1 0-15,-1 0 16,1 0-16</inkml:trace>
  <inkml:trace contextRef="#ctx0" brushRef="#br0" timeOffset="3719.22">14534 1464 0,'0'18'46,"0"-1"-46,0 1 0,0 0 0,0-1 16,0 1-16,-17-18 0,17 18 0,0-1 0,0 1 0,-18 17 0,18-17 0,0 17 16,0-17-16,0-1 0,0 1 0,0 0 0,-17-18 0,17 17 0,0 18 0,0-17 0,0 0 0,0-1 0,-18 1 15,18 0-15,0-1 0,0 1 0,0 0 0,0-1 0,0 1 0,0-1 0,0 1 16,0 0-16,-18-1 0,18 1 0,0 0 0,0-1 16,0 1-16</inkml:trace>
  <inkml:trace contextRef="#ctx0" brushRef="#br0" timeOffset="4125.47">14728 1482 0,'0'17'31,"0"1"-31,0 0 0,0-1 16,0 1-16,0 0 0,0-1 0,0 1 15,0-1-15,0 1 0,0 0 0,-17-18 0,17 17 0,0 1 0,0 0 16,0-1-16,0 19 0,-18-19 0,18 1 0,0-1 0,0 1 0,0 0 16,0-1-16,0 1 0,-17 0 0,17-1 0,0 1 0,0 0 0,0-1 0,0 1 15,-18-18-15,18 17 0,-18 1 0,18 0 0,0-1 16,0 1-16,0 0 0,0-1 31,-17-17-31</inkml:trace>
  <inkml:trace contextRef="#ctx0" brushRef="#br0" timeOffset="4584.05">14270 1940 0,'18'0'93,"-1"0"-93,-17-17 16,18 17-16,-1 0 0,-17-18 0,18 18 16,0 0-1</inkml:trace>
  <inkml:trace contextRef="#ctx0" brushRef="#br0" timeOffset="5224.78">13688 2293 0,'0'0'0,"0"18"16,-18-18-16,18 17 0,-18-17 0,18 18 15,-17-18-15,17 18 0,0-1 16,0 1-16,-18-18 0,18 18 16,0-1-16,0 1 0,0-1 15,0 1-15,0 0 0</inkml:trace>
  <inkml:trace contextRef="#ctx0" brushRef="#br0" timeOffset="5740.3">13600 2258 0,'17'0'47,"1"0"-31,-1 0-16,1 0 0,0 0 0,-1 0 15,1 0-15,0 0 0,-1 0 0,1 0 16,0 0-16,-1 0 0,1 0 0,0 0 16,-1 0-16,1 0 0,-1 0 0,1 0 15,0 0-15,-1 0 0,1 0 16,0 0-16,-1 0 0,1 0 0,0 0 16,-1 0-16,1 0 15,-1 0-15,1 0 31,-18 17-15,0 1-16,0 0 16,0-1-16,0 1 15,0 0-15,0-1 16,0 1-16,0 0 16,-18-18-16,18 17 0,-17-17 0,-1 0 0,18 18 0,-17-18 15,17 17-15,-18-17 0,0 0 0,1 0 0,17 18 0,-18-18 16,18 18-16,-18-18 0,1 0 0,-1 0 0,18 17 0,-18-17 0,1 0 15,-1 0-15,1 18 0,-1-18 16,0 0 0,1 0-16,-1 0 15,0 18-15,1-18 16</inkml:trace>
  <inkml:trace contextRef="#ctx0" brushRef="#br0" timeOffset="6005.92">13688 2558 0,'17'0'0,"1"0"0,0 0 16,-1 0-16,1 0 0,0 0 0,-1 0 15,1 0-15,-18-18 0,18 18 0,-1 0 0,1 0 16,-1 0-16,1 0 0,0 0 15,-1-18-15,1 18 0,0 0 16,-1 0-16,1 0 0,0 0 16,-18-17-16,17 17 0,1 0 0,-1 0 0,1 0 15,-18-18-15,18 18 0,-1 0 0,1 0 0,0 0 16,-1 0-16,1-18 0,0 18 0</inkml:trace>
  <inkml:trace contextRef="#ctx0" brushRef="#br0" timeOffset="6562.87">15434 1570 0,'0'18'46,"0"-1"-46,0 1 0,0-1 0,0 1 16,0 0-16,0-1 0,0 1 0,0 0 0,0-1 0,0 1 16,0 0-16,0-1 0,0 1 0,0-1 0,0 1 0,0 0 15,0-1-15,0 1 0,0 0 0,-18-1 0,18 1 16,0 0-16,-17-1 0,17 1 16,-18-18 30</inkml:trace>
  <inkml:trace contextRef="#ctx0" brushRef="#br0" timeOffset="7187.87">15469 1588 0,'18'0'156,"0"0"-156,-1 0 0,1 0 16,0 0-16,-1 0 0,1 0 15,-1 0-15,1 0 0,0 0 0,-18-18 16,17 18-16,1 0 0,0 0 0,-1 0 0,1 0 15,0 0-15,-1 0 0,1 0 0,-1 0 0,1 0 16,0 0-16,-18 18 47,0-1-47,0 1 0,0-1 16,0 1-16,0 0 0,0-1 0,0 1 15,0 0-15,0-1 0,0 1 16,-18-18-16,18 18 0,0-1 15,0 1 1,-18-18-16,1 0 16,17 17-16,-18-17 0,1 0 15,17 18-15,-18-18 0,0 0 16,1 0-16,-1 0 0,18 18 16,-18-18-16,1 0 0,-1 0 15,0 0-15,1 0 16,-1 0-16,18 17 0,-17-17 15,-1 0-15</inkml:trace>
  <inkml:trace contextRef="#ctx0" brushRef="#br0" timeOffset="7500.37">15522 1887 0,'18'0'63,"0"0"-63,-1 0 16,1 0-16,-1 0 0,1-17 15,0 17-15,-1 0 0,-17-18 0,18 18 16,0 0-16,-18-18 0,17 18 0,1 0 15,-18-17-15,18 17 16,-1 0-16,1 0 16,-18-18-16,17 18 15</inkml:trace>
  <inkml:trace contextRef="#ctx0" brushRef="#br0" timeOffset="7969.12">15946 1570 0,'17'0'109,"1"0"-93,-1 0-16,1 0 0,0 0 15,-1 0 1,1 0-16,0 0 15</inkml:trace>
  <inkml:trace contextRef="#ctx0" brushRef="#br0" timeOffset="8662.06">15963 1729 0,'0'17'16,"0"1"31,18-18-47,-18 18 15,17-18-15,1 0 31,0 0-15</inkml:trace>
  <inkml:trace contextRef="#ctx0" brushRef="#br0" timeOffset="9240.19">16157 1535 0,'0'17'47,"-17"-17"-47,-1 0 16,18 18-16,0 0 0,0-1 15,-18-17-15,18 35 0,0-17 0,0 0 16,0-1-16,0 1 0,0 0 0,0-1 16,-17 1-16,17 0 0,0-1 0,0 1 15,0-1-15,0 1 0,0 0 16,0-1-16,0 1 0,0 0 15,0-1-15,0 1 16,0 0-16,0-1 16,0 1-1</inkml:trace>
  <inkml:trace contextRef="#ctx0" brushRef="#br0" timeOffset="10427.69">15787 2187 0,'0'18'47,"0"-1"-31,0 1-1,0 0 1,0-1 0,0 1-16,0 0 15,0-1-15,0 1 16,0 0-16,0-1 15,0 1 1,17-18 15,1 0-15,0 0-16,-1 0 16,1 0-16,0 0 15,-1 0-15,-17-18 16,18 18-1,-18-17-15,18-1 0,-18 0 16,17 18-16,1 0 0,-18-17 0,0-1 16,17 18-16,-17-18 0,18 18 15,-18-17-15,18 17 16,-18-18-16,0 0 31,0 1-31,0-1 31,0 1-15,-18 17 0,18-18-16,-18 18 15,1 0-15,17-18 16,-18 18-16,1 0 0,17-17 0,-18 17 16,0 0-16,1 0 0,-1 0 15,0 0-15,1 0 0,-1 0 16,0 0-16,1 0 0,-1 0 15,1 17-15,-1-17 16,0 18-16,1-18 16,17 18-16,-18-18 0,0 0 15,18 17-15</inkml:trace>
  <inkml:trace contextRef="#ctx0" brushRef="#br0" timeOffset="11234.64">16651 1499 0,'0'18'78,"0"0"-78,0-1 0,0 1 15,-18-18-15,18 18 0,0-1 0,0 1 0,-17-1 0,17 1 16,0 0-16,-18-1 0,18 1 0,0 0 0,0-1 16,0 1-16,-17 0 0,17-1 0,0 1 0,0-1 15,0 1-15,-18-18 0,18 18 0,-18-1 0,18 1 16,0 0-16,0-1 0,0 1 0,-17 0 16,17-1-16,0 1 0,0-1 15,-18-17 1</inkml:trace>
  <inkml:trace contextRef="#ctx0" brushRef="#br0" timeOffset="11619.54">16510 1834 0,'0'18'78,"18"-18"-78,-18 18 0,17-18 16,1 17-16,0-17 0,-18 18 15,17-18-15,1 18 0,-1-18 0,1 0 16,-18 17-16,18-17 0,-1 0 0,1 0 16,0 0-16,-18 18 0,17-18 0,1 0 0,0 0 0,-1 0 0,-17 18 15,18-18-15,-18 17 0,18-17 0,-1 0 0,1 0 16,-1 0-16,1 0 0,-18 18 15,18-18-15</inkml:trace>
  <inkml:trace contextRef="#ctx0" brushRef="#br0" timeOffset="11963.29">16916 1623 0,'17'0'125,"1"0"-109,0 0 0</inkml:trace>
  <inkml:trace contextRef="#ctx0" brushRef="#br0" timeOffset="12416.42">17163 1358 0,'-18'0'16,"18"18"-1,-18-18-15,18 17 0,0 1 0,0 0 16,-17-18-16,17 17 0,0 1 0,0 0 0,0-1 0,-18 1 15,18 0-15,0-1 0,0 1 0,0 0 0,-18-1 0,18 1 16,0-1-16,0 1 0,-17 0 0,17-1 0,0 1 16,0 0-16,0-1 0,0 1 0,0 0 15,0-1-15,0 1 0</inkml:trace>
  <inkml:trace contextRef="#ctx0" brushRef="#br0" timeOffset="12759.49">17216 1305 0,'0'18'32,"0"0"-32,0-1 15,0 1-15,0-1 0,0 1 0,0 0 0,0-1 16,0 1-16,0 0 0,0-1 0,0 1 0,0 0 0,0-1 0,0 1 15,0 0-15,0-1 0,0 1 0,0-1 0,0 1 0,0 0 0,0-1 16,0 1-16,0 0 0,0-1 0,0 1 0,17 0 16,-17-1-16,0 1 0,0-1 0,18-17 15,-18 18-15</inkml:trace>
  <inkml:trace contextRef="#ctx0" brushRef="#br0" timeOffset="13328.62">17709 1605 0,'18'0'47,"0"0"-47,-18-17 0,17 17 0,1 0 15,17 0-15,-17 0 0,0 0 0,-1 0 0,1 0 0,-1 0 0,1 0 16,0 0-16,52 0 0,-52 0 0,0 0 0,-1 0 0,1 0 0,0 0 0,-1 0 0,18 0 0,-17 0 16,17 0-16,-17 0 0,0 0 0,123 0 0,-124 0 0,1 0 0,0 0 0,17 0 0,0 0 0,-17 0 0,-1 0 0,19 0 15,-1 0-15,-17 0 0,-1 0 0,142 0 0,-124 0 0,1 0 0,-19 0 0,1 0 0,0 0 16,-1 0-16,1 0 0,17 0 0,-17 0 0,52 0 0,-52 0 0,0 0 0,-1 0 0,1 0 15,-1 0-15</inkml:trace>
  <inkml:trace contextRef="#ctx0" brushRef="#br0" timeOffset="13719.85">18239 1341 0,'0'17'32,"0"1"-17,0-1-15,0 1 0,0 0 0,0-1 0,17 19 0,-17-19 16,0 1-16,18 0 0,-18-1 0,0 1 0,0 0 0,18-1 0,-18 18 0,17-17 16,-17 0-16,18-1 0,-18 1 0,17 0 0,-17-1 0,0 1 0,0 0 0,18 17 15,0-18-15,-1 1 0,-17 0 0,0-1 0,0 1 0,18-18 0,-18 18 16,0-1-16,0 1 0,18-18 0,-18 18 0,17-18 0,-17 17 0,0 1 15,18-18-15,-18 17 0,0 1 0,0 0 16,18-1-16,-18 1 0,17 0 0,-17-1 0,0 1 16,18 0-16</inkml:trace>
  <inkml:trace contextRef="#ctx0" brushRef="#br0" timeOffset="14235.47">19861 1147 0,'0'17'15,"0"1"-15,0-1 0,0 1 16,0 0-16,0-1 0,-17 1 0,17 0 0,0-1 0,0 1 16,0 0-16,-18-1 0,18 1 0,0-1 0,0 1 0,-18 0 0,18-1 15,0 1-15,-17 0 0,17-1 0,0 1 0,0 0 0,-18-1 0,18 1 0,0 0 0,0-1 16,-17 1-16,17-1 0,0 1 0,0 0 0,0-1 0,0 1 0,0 0 16,0-1-16,-18-17 0,18 18 0,0 0 0,0-1 0,-18-17 15,18 18-15,0-1 0,0 1 0,0 0 16,0-1-16,0 1 15,0 0-15</inkml:trace>
  <inkml:trace contextRef="#ctx0" brushRef="#br0" timeOffset="14555.03">19738 1605 0,'18'0'47,"-1"0"-47,1 0 0,-1 0 15,-17 18-15,18-18 0,-18 17 0,18-17 0,-1 18 0,1-18 0,0 0 16,-18 18-16,17-18 0,1 0 0,0 0 0,-1 0 0,-17 17 0,18-17 0,-1 18 15,1-18-15,0 0 0,-1 0 0,1 0 0,-18 18 0,18-18 0,-1 0 0,1 0 0,0 0 16,-1 17-16,1-17 0,0 0 0,-1 0 0,1 0 0,-18 18 0,17-18 0,1 0 0,0 0 16,-1 18-16,1-18 0,0 0 0,-1 0 0,1 0 0,-18 17 0,18-17 15,-1 0-15</inkml:trace>
  <inkml:trace contextRef="#ctx0" brushRef="#br0" timeOffset="14855.91">20320 1393 0,'18'0'47,"-1"0"-32,1 0-15,0 0 0,-18-17 0,17 17 0,1 0 0,-1 0 16,1 0-16,-18-18 0,18 18 0,17 0 0,-17 0 0,-1 0 0,1-17 0,0 17 15,-1 0-15,-17-18 0,18 18 0,0 0 0,-1 0 0,-17-18 16</inkml:trace>
  <inkml:trace contextRef="#ctx0" brushRef="#br0" timeOffset="15324.66">20655 1182 0,'-17'17'47,"17"1"-47,0 0 16,0-1-16,0 1 0,-18-18 0,18 18 0,0-1 15,0 1-15,0 0 0,-18-18 0,18 17 0,0 1 0,0-1 0,0 1 16,0 0-16,0-1 0,0 1 0,-17-18 0,17 18 0,0-1 0,-18 1 0,18 0 15,0-1-15,0 1 0,0 0 0,0-1 0,0 1 0,-18-1 0,18 1 16,0 0-16,0 17 0,0-17 0,0-1 0,0 1 0,-17 0 16,17-1-16,0 1 0,0-1 0,0 1 0,0 0 0,0-1 0,0 1 0,-18 0 0,18-1 0,0 19 15,0-19-15,0 1 0,0-1 0,0 1 0,0 0 0,0-1 0,0 1 0,0 0 0,0-1 16,0 1-16,0 0 0,0-1 0,0 1 0,0-1 0,0 1 0,0 0 0,0-1 16,0 1-16,0 0 0</inkml:trace>
  <inkml:trace contextRef="#ctx0" brushRef="#br0" timeOffset="16892.62">19914 2434 0,'0'0'0,"0"-17"16,0-1-16,0 0 15,18 18-15,0 0 0,-1-17 0,1 17 16,-18-18-16,17 18 0,1 0 0,0-18 0,-1 1 15,1 17-15,0-18 0,-1 18 0,1 0 0,0 0 0,-1-18 0,1 18 16,0 0-16,17-17 0,-18 17 0,-17-18 0,18 18 0,0 0 0,-1 0 16,1 0-16,-18-18 0,18 18 0,-1 0 0,1 0 0,0 0 0,-1 0 15,1 0-15,-1 0 0,1 0 0,0 0 16,-1 0 0,1 0-16,0 0 31,-18 18-31,0 0 0,0-1 15,0 1 1,0 0-16,0-1 0,0 1 0,0 0 0,-18-1 16,0 1-16,18 0 0,-17-18 0,17 17 0,-18 1 15,18-1-15,-18-17 0,1 18 0,-1 0 16,1-18-16,17 17 0,-18-17 0,0 18 0,1 0 0,-1-18 0,18 17 16,-18-17-16,1 0 0,-1 18 0,0-18 0,18 18 0,-17-18 0,-1 0 15,18 17-15,-17-17 0,-1 0 0,18 18 0,-18-18 0,1 0 0,-1 0 16,18 17-16,-18-17 0,18 18 47,0 0-32,18-18-15,0 0 16,-1 0-16,-17 17 0,18-17 0,0 0 16,-1 0-16,1 0 0,-1 0 0,1 0 0,0 0 15,-1 0-15,1 0 0,0 0 0,-1 0 0,1 0 0,0 0 16,-1 0-16,1 0 0,-1 0 0,1 0 0,0 0 0,-1 0 0,1 0 0,0 0 15,-1 0-15,1 0 0,0 0 0,-1-35 0,1 35 0,0 0 0,-1-18 0,1 18 0,-1 0 16,1 0-16,0-17 0,-1 17 0,1-18 0,17 1 0,-17 17 0,-18-18 0,18 18 0,-1 0 0,1-18 16,-1 18-16,-17-17 0,18 17 0,0-18 0,-18 0 15,17 18-15,-17-17 0</inkml:trace>
  <inkml:trace contextRef="#ctx0" brushRef="#br0" timeOffset="17517.62">21237 1605 0,'18'0'63,"-1"0"-63,1 0 0,0 0 0,-1 0 15,19 0-15,-19 0 0,-17-17 0,18 17 0,0 0 0,-1 0 0,1 0 0,0 0 0,-1 0 0,1 0 16,17 0-16,-17 0 0,35 0 0,-36 0 0,1 0 0,17 0 0,-17 0 0,17 0 15,-17 0-15,-1 0 0,19 0 0,-19 0 0,1 0 0,0 0 0,-1 0 0,1 0 16,0 0-16,-1 0 0,1 0 0,-1 0 0,1 0 0,0 0 0,-1 0 16,1 0-16,0 0 0,-1 0 0,1 0 15,-18 17 1,0 1-16,18-18 0,-18 17 16,0 1-16,0 0 0,0-1 0,17-17 0,-17 18 15,0 0-15,0-1 0,0 1 0,0 0 0,0-1 16,0 1-16,0-1 0,0 1 0,0 0 0,0-1 0,-17 1 0,17 0 15,0-1-15,0 1 0,0 0 0,0-1 0,-18-17 0,18 35 16,0-17-16,0 0 0,-18-18 0,18 17 0,0 1 0,0 0 0,0-1 0,-17-17 0,17 18 16,-18 0-16,18-1 0,0 1 0,0-1 0,-18 1 0,18 0 15,0-1-15,0 1 0,0 0 0,-17-18 16</inkml:trace>
  <inkml:trace contextRef="#ctx0" brushRef="#br0" timeOffset="17861.37">22013 1676 0,'18'0'63,"0"0"-63,-1 0 0,1 0 0,0 0 15,17 0-15,-18 0 0,19 0 0,-19 0 0,1 0 0,0 0 16,35 0-16,-18 0 0,-18 0 0,1 0 0,0 0 0,-1 0 0,1 0 16,0 0-16,17 0 0,-17 0 0,-1 0 0,1 0 0,-18-18 0,17 18 0,1 0 0,0 0 15,-1 0-15,1 0 0,35-18 0,-35 18 0,-1 0 0,1 0 0,0 0 0,-1 0 16,1 0-16,-1-17 0,1 17 0,53 0 0,-36 0 0,-17 0 0,-1 0 0,-17-18 0,18 18 0,-1 0 0,195-35 31,-194 35-31,-1 0 0,1 0 0,0 0 0,17 0 0,-17 0 0,-1 0 0,-17-18 16</inkml:trace>
  <inkml:trace contextRef="#ctx0" brushRef="#br0" timeOffset="18220.75">22419 2081 0,'18'0'31,"-1"0"-15,1 0-16,0-17 0,-1 17 0,-17-18 0,18 18 0,-1-18 16,-17 1-16,18 17 0,0-18 0,-1 18 0,1 0 0,17-35 0,-35 17 15,18 18-15,0 0 0,-18-17 0,17 17 0,1 0 0,-18-18 0,18 18 0,-1 0 0,1-18 0,17 1 16,-17-1-16,-1 18 0,1-18 0,0 18 0,-1 0 0,-17-17 0,18-1 0,0 18 0,-1-17 0,1 17 0,35-36 15,-36 36-15,1-17 0,0 17 0,-1-18 0,1 18 0,17-18 0,-35 1 0,18 17 0,0 0 0,-18-18 0,52-17 16,-34 35-16,-18-18 0,18 18 0,-1 0 0,-17-17 0,18 17 0,-18-18 0,18 0 0,-1 1 16,1 17-16,-18-18 0</inkml:trace>
  <inkml:trace contextRef="#ctx0" brushRef="#br0" timeOffset="18517.62">23424 1341 0,'0'17'31,"0"1"-15,0-1-16,0 1 0,0 0 0,0-1 0,0 1 15,0 0-15,0-1 0,0 1 0,0 0 0,0-1 0,0 1 0,0 17 16,0-17-16,0-1 0,0 1 0,0 0 0,0-1 0,0 1 0,0 0 0,0-1 0,-17 1 0,17 0 0,0 52 15,0-52-15,0-1 0,0 1 0,0 0 0,0-1 0,0 19 0,0-19 0,-18 1 0,18-1 0,0 19 0,0 17 16,0-36-16,0 1 0,0 0 0,0-1 0,0 1 0,0-1 0,0 1 0,0 17 0,0-17 0,0 0 0,0 35 16,0-36-16,0 1 0,0 0 0,0-1 0,0 1 0,0-1 0,0 1 0,0 0 15,0-1-15,0 1 0,0 0 0</inkml:trace>
  <inkml:trace contextRef="#ctx0" brushRef="#br0" timeOffset="18762.07">23654 1005 0,'0'0'0,"0"18"31,0 0-31,0-1 0,0 1 0,0 0 0,0-1 16,17 1-16,-17 0 0,0 17 0,0-18 0,0 1 0,18 17 0,0-17 0,-18 0 16,0-1-16,0 1 0,0 17 0,17-17 0,-17 17 0,0 0 0,18-17 0,-18 17 0,18-17 0,-18 0 0,0-1 0,0 1 15,17 0-15,-17-1 0,18 1 0,-18 17 0,35 53 0,-35-35 0,0-35 0,18 17 0,-18-17 0,0-1 16,17 1-16,-17 17 0,0-17 0,18 0 0,-18-1 0,53 107 0,-35-107 0,-18 1 0,0 0 0,0 17 0,17-35 16,-17 17-16,18 19 0,0-1 0,-18-17 0,0-1 0,17 1 0,18 53 0</inkml:trace>
  <inkml:trace contextRef="#ctx0" brushRef="#br0" timeOffset="-90712.27">10636 0 0</inkml:trace>
  <inkml:trace contextRef="#ctx0" brushRef="#br0" timeOffset="20603.32">3122 4851 0,'18'0'234,"-1"0"-218,1 0-1,0 0-15,-1 0 16,1 0 0,0 0-16,-1 0 15,1 0-15,-1 0 0,1 0 16,0 0-16,-1 0 16,1 0-16,0 0 15,-1 0-15,1 0 16,0 0-16,-1 0 0,1 0 0,-1 0 15,1 0-15,0 0 0,-1 0 16,1 0-16,0 0 16,-1 0-16,1 0 0,0 0 0,-1 0 15,1 0-15,0 0 0,-1 0 16,1 0-16,-1 0 0,1 0 0,0 0 16,-1 0-16,1 0 0,0 0 0,-1 0 15,1 0-15,0 0 0,-1 0 0,1 0 16,-1 0-16,1 0 0,0 0 0,-1 0 15,1 0-15,0 0 0,-1 0 16,1 0-16,0 0 0,-1 0 0,1 0 16,0 0-16,-1 0 0,1 0 0,-1 0 15,1 0-15,0 0 0,-1 0 0,1 0 16,0 0-16,-1 0 0,1 0 0,0 0 0,-1 17 16,1-17-16,-1 0 0,1 0 0,0 0 15,-1 0-15,1 0 0,0 0 0,-1 0 16,1 0-16,0 0 0,-1 0 0,1 0 0,-1 0 15,1 0-15,0 0 0,-1 0 0,1 0 16,0 0-16,-1 0 0,1 0 16,0 0-16,-1 0 0,1 0 0,0 0 0,-1 0 0,1 0 0,-1 0 15,1 0-15,-18 18 0,18-18 0,-1 0 16,1 0-16,0 0 0,-1 0 16,1 0-16,0 0 0,-1 0 0,1 0 0,-1 0 15,1 0-15,0 0 0,-1 0 0,1 0 16,0 0-16,-1 0 0,1 0 0,0 0 0,-1 0 15,1 0-15,-1 18 0,1-18 0,0 0 0,-1 0 16,1 0-16,0 17 0,-1-17 0,1 0 0,0 0 0,-1 0 16,1 0-16,0 0 0,-1 0 0,1 0 0,-1 0 15,1 0-15,0 0 0,-1 0 0,1 0 0,0 0 16,-1 0-16,1 0 0,0 0 0,-1 0 0,1 0 16,-1 0-16,1 0 0,0 18 0,-1-18 0,1 0 0,0 0 15,-1 0-15,1 0 0,0 0 0,-1 0 0,1 0 16,-1 0-16,1 0 0,0 0 15,-1 0-15,1 0 0,0 0 0,-1 0 16,-17 18-16,18-18 0,0 0 0,-1 0 0,1 0 16,0 0-16,-1 0 0,1 0 15,-1 0-15,1 0 0,0 0 0,-1 0 16,1 0-16,0 0 0,-1 0 0,1 0 16,0 0-16,-1 0 0,1 0 0,-1 0 0,1 0 15,0 0-15,-1 0 0,1 0 0,0 0 0,-1 0 16,1 0-16,0 0 0,-1 0 0,1 0 0,-1 0 15,1 0-15,0 0 0,-1 0 0,1 0 0,0 0 16,-1 0-16,1 0 0,0 0 0,-1 0 0,1 0 16,0 0-16,-1 0 0,1 0 0,-1 0 0,1 0 15,0 0-15,-1 0 0,1 0 0,0 0 0,-1 0 16,1 0-16,0 0 0,-1 0 0,1 0 16,-1 0-16,1 0 0,0 0 0,-1 0 15,1 0-15,0 0 0,-1 0 0,1 0 16,0 0-16,-1 0 0,1 0 15,-1 0-15,1 0 0,0 0 16,-1 0-16,1 0 0,0 0 16,-1 0-16,1 0 0,0 0 15,-1 0-15,1 0 16,0 0-16,-1 0 0,1 0 0,-1 0 16,1 0-16,0 0 0,-1 0 15,1 0-15,0 0 0,-1 0 16,1 0-16,0 0 0,-1 0 15,1 0-15,-18-18 16,17 18-16,1 0 16</inkml:trace>
  <inkml:trace contextRef="#ctx0" brushRef="#br0" timeOffset="26362.61">8572 4868 0,'18'0'141,"0"0"-125,-1 0 890,1 0-906,0 0 15,-1 0-15,1 0 0,0 0 16,-1 0-16,1 0 0,0 0 0,-1 0 16,1 0-16,-1 0 0,1 0 0,0 0 15,-1 0-15,1 0 0,0 0 0,-1 0 0,1 0 16,0 0-16,-1 0 0,1 0 0,-1 0 0,1 0 16,0 0-16,-1 0 0,1 0 0,0 0 0,-1 0 0,1 0 15,0 0-15,-1 0 0,1 0 0,0 0 0,-1 0 16,1 0-16,-1 0 0,1 0 0,0 0 0,-1 0 0,1 0 15,0 0-15,-1 0 0,1 0 0,0 0 0,-1 0 16,1 0-16,-1 0 0,1 0 0,0 0 0,-1 0 16,1 0-16,0 0 0,-1 0 0,1 0 0,0 0 15,17 0-15,-18 0 0,1 0 0,0 0 16,-1 0-16,1 0 0,0 0 0,-1 0 0,1 0 16,0 0-16,-1 0 0,1 0 0,-1 0 0,1 0 15,0 0-15,-1 0 0,1 0 0,0 0 16,-1 0-16,1 0 0,0 0 15,-1 0-15,1 0 0,0 0 0,-1 0 16,1 0-16,-1 0 0,1 0 0,0 0 16,-1 0-16,1 0 0,0 0 0,-1 0 15,1 0-15,0 0 0,-18-17 0,17 17 0,1 0 16,-1 0-16,1 0 0,0 0 0,-1 0 16,1 0-16,0-18 0,-1 18 0,1 0 15,0 0-15,-1 0 0,1 0 16,0 0-16,-1 0 0,1 0 15,-1 0-15,1 0 0,0 0 0,-1 0 16,1 0-16,0 0 0,-1 0 0,1 0 0,0 0 16,-1 0-16,1 0 0,-1 0 0,1 0 15,0 0-15,-1 0 16,1 0-16,0 0 0,-1 0 0,1 0 0,0 0 0,-1 0 0,1 0 0,-1 0 0,1 0 0,0 0 0,-1 0 16,1 0-16,0 0 0,-1 0 0,1 0 15,0 0-15,-1 0 0,1 0 0,-1 0 0,1 0 16,0 0-16,-1 0 0,1 0 0,0 0 15,-1 0-15,1 0 0,0 0 0,-1 0 16,1 0-16,0 0 0,-1 0 0,1 0 0,-1 0 16,1 0-16,0 0 0,-1 0 0,1 0 0,0 0 15,-1 0-15,1 0 0,0 0 0,-1 0 0,1 0 16,-1 0-16,1 0 0,0 0 0,-1 0 0,1 0 16,0 0-16,-1 0 0,1 0 0,0 0 0,-1 0 15,1 0-15,0 0 0,-1 0 0,1 0 16,-1 0-16,1 0 0,0 0 15,-1 0-15,1 0 0,0 0 16,-1 0-16,1 0 16,0 0-16,-1 0 15,-17 18-15,18-18 0,-1 0 16,1 0-16,0 0 16,-1 0-16,1 0 15,0 0-15,-1 0 0,1 0 0,0 0 16,-1 0-16,1 0 15,-1 0-15,1 0 0,0 0 16,-18 17-16,17-17 0,1 0 0,0 0 16,-1 0-16,1 0 15,0 0-15,-1 0 16,1 0-16,-1 0 0,1 0 16,0 0-16,-1 0 0,1 0 0,0 0 15,-1 0-15,1 0 0,0 0 0,-1 0 0,1 0 16,0 0-16,-1 0 0,1 0 0,-1 0 0,1 0 15,0 0-15,-1 0 0,1 0 0,0 0 0,-1 0 16,1 0-16,0 0 0,-1 0 0,-17 18 16,18-18-16,-1 0 0,1 0 0,0 0 0,-1 0 0,1 0 15,0 0-15,-1 0 0,1 0 0,0 0 0,-1 0 16,1 0-16,0 0 0,-1 0 16,1 0-16,-1 0 0,1 0 0,0 0 15,-1 0-15,1 0 0,0 0 0,-1 0 16,1 0-16,0 0 0,-1 0 0,1 0 0,-1 0 15,1 0-15,0 0 0,-1 0 0,1 0 0,0 0 0,-1 0 16,1 0-16,0 0 0,-1 0 0,1 0 0,-18 18 0,17-18 16,1 0-16,0 0 0,-1 0 0,1 0 0,0 0 0,-1 0 15,1 0-15,0 0 0,-1 0 0,1 0 0,-1 0 16,1 0-16,0 0 0,-1 0 0,1 0 0,0 0 0,-1 0 16,1 0-16,0 17 0,-1-17 0,1 0 15,0 0-15,-1 0 0,1 0 0,-1 0 0,1 0 16,0 0-16,-1 0 0,1 0 0,0 0 0,-1 0 15,1 0-15,-18 18 0,18-18 0,-1 0 0,1 0 16,-1 0-16,1 0 0,0 0 0,-1 0 16,1 0-16,0 0 0,-1 0 15,1 0-15,0 0 16,-1 0-16,1 0 16,0 0-16,-1 0 0,-17 18 15,18-18-15,-1 0 0,1 0 16,0 0-16,-1 0 15,1 0-15,0 0 16,-1 0-16,1 0 16,0 0-16,-1 0 0,1 0 15,-1 0-15,1 0 16,0 0-16,-1 0 16,1 0-16,0 0 15,-1 0-15,1 0 16,0 0-1,-1 0-15,1 0 16,-1 0-16,1 0 16,0 0-1,-1 0-15,1 0 16,0 0-16,-1 0 16,1 0-1,0 0 1,-1 0-1,1 0 1,-1 0 0,1 0-1,0 0 1,-1 0 0,1 0-16,0 0 15,-1 0-15,1 0 16,0 0-16,-1 0 15,1 0-15,0 0 16,-1 0-16,1 0 0,-1 0 16,-17-18-16,18 18 15,0 0-15,-1 0 16,1 0 0,-18-18-16,18 18 15,-1 0 1,1 0-1,-18-17 1,18 17 0,-1 0-1,1 0 1,-1 0-16,1 0 16,0-18-16,-1 18 15,1 0 1,0 0-16,-1 0 0,-17-18 15,18 18-15,0 0 0,-1 0 16,1 0-16,-18-17 16,18 17-16,-18-18 15,17 18-15,1 0 0,-1 0 16,1-18-16,0 18 16,-1 0-1,-17-17-15,18 17 16,0 0-1,-18-18-15,0 0 16,17 18-16,1 0 0,-18-17 0,18 17 16,-18-18-16,17 18 0,-17-17 15,18 17-15,-1 0 0,-17-18 16,0 0-16,18 18 0,-18-17 16,18 17-16,-18-18 15,17 18-15,-17-18 0,0 1 16,18 17-16,-18-18 0,18 18 15,-18-18-15,0 1 16,0-1 0,0 1-16,0-1 15,0 0 1,0 1 0,0-1-1,0 0-15,0 1 16,-18-1-16,18 0 15,-18 18-15,18-17 0,-17 17 16,17-18-16,-18 18 0,18-17 0,-18-1 16,1 18-16,-1 0 0,18-18 15,-17 18-15,17-17 0,-18 17 0,0 0 0,18-18 0,-17 18 16,17-18-16,-18 18 0,0 0 0,1 0 16,17-17-16,-18 17 0,0 0 0,1-18 0,-1 18 15,1-18-15,-1 18 0,0 0 0,1 0 0,17-17 0,-18 17 16,0 0-16,1 0 0,-1-18 0,0 18 0,1 0 15,-1 0-15,0-17 0,1 17 0,-1 0 0,1-18 0,-1 18 0,18-18 0,-18 18 16,1 0-16,-1 0 0,0-17 0,1 17 0,-1 0 0,0 0 0,1-18 0,-1 18 0,1 0 16,-1-18-16,0 18 0,1 0 0,-1 0 0,0 0 0,18-17 0,-17 17 0,-19 0 0,19 0 15,17-18-15,-18 18 0,0 0 0,1 0 0,-1 0 0,1-18 0,-1 18 0,0 0 0,-35-17 32,36 17-32,-1 0 0,0-18 0,1 18 0,-1 0 0,1 0 0,-1 0 0,-17-18 0,17 18 0,0 0 0,1 0 0,-1 0 0,18-17 0,-18 17 0,1 0 15,-1 0-15,-17-18 0,17 18 0,1 0 0,-1 0 0,18-17 0,-18 17 0,1 0 16,-1 0-16,0 0 0,1 0 0,-1-18 0,1 18 0,-1 0 0,0 0 15,1 0-15,17-18 0,-36 18 0,36-17 0,-17 17 0,-1 0 0,0 0 16,1 0-16,-1 0 0,0 0 0,1 0 0,17-18 0,-18 18 0,1 0 16,-1 0-16,0 0 0,1 0 0,-1 0 0,0-18 0,1 18 0,-1 0 15,0 0-15,1 0 0,-1 0 0,1 0 0,-1 0 0,0-17 0,1 17 16,-1 0-16,0 0 0,1 0 0,17-18 0,-36 18 0,19 0 0,-1 0 16,0 0-16,1 0 0,-1 0 0,1 0 0,-1 0 0,0 0 0,18-18 0,-17 18 15,-1 0-15,0 0 0,1 0 0,-1 0 0,0 0 0,1 0 16,-1 0-16,1 0 0,-1 0 0,0 0 0,1 0 15,-1 0-15,0 0 0,1 0 0,-1 0 16,0 0-16,1 0 0,-1 0 0,1 0 16,-1 0-16,0 0 15,1 0-15,-1 0 0,0 0 0,1 0 16,-1 0-16,0 0 0,1 0 0,-1 0 16,1 0-16,-1 0 0,0 0 0,1 0 15,-1 0-15,0 0 0,1 0 0,-1 0 0,0 0 16,1 0-16,-1 0 0,0 0 0,1 0 0,-1 0 15,1 0-15,-1 0 0,0 0 0,1 0 16,-1 0-16,0 0 0,1 0 0,-1 0 0,18 18 0,-18-18 16,1 0-16,-1 0 0,1 18 0,-1-18 0,0 0 15,1 0-15,-1 0 0,0 0 0,18 17 0,-17-17 0,-1 0 16,0 0-16,1 0 0,-1 0 0,0 18 16,1-18-16,-1 0 0,1 0 0,-1 0 15,18 18-15,-18-18 0,1 0 0,17 17 0,-18-17 0,0 0 16,1 0-16,-1 0 0,0 18 0,1-18 15,-1 0-15,18 18 0,-17-18 0,-1 0 16,0 0-16,18 17 0,-17-17 0,-1 0 0,18 18 16,-18-18-16,1 0 0,17 17 0,-18-17 15,0 0-15,1 18 0,-1-18 16,1 18-16,-1-18 0,18 17 0,-18-17 16,18 18-16,-17-18 0,17 18 15,-18-18-15,0 0 0,18 17 0,0 1 16,-17-18-16,17 18 15,0-1-15,0 1 16,-18 0-16,18-1 0,0 1 16,0-1-16,0 1 0,0 0 15,-18-18-15,18 17 0,0 1 16,0 0-16,0-1 0,0 1 16,0 0-16,0-1 15,18-17-15,-18 18 0,0-1 0,0 1 16,18-18-16,-18 18 0,0-1 15,0 1-15,17-18 0,-17 18 0,18-18 0,-18 17 16,18 1-16,-18 0 0,17-18 16,-17 17-16,0 1 0,18-18 15,-18 17-15,18-17 0,-18 18 0,17-18 16,-17 18-16,18-18 0,-18 17 16,0 1-16,17-18 0,1 0 0,-18 18 0,18-18 15,-18 17-15,0 1 16,17-18-16,-17 18 0,18-18 0,0 0 15,-18 17-15,17-17 0,1 0 16,-18 18-16,18-18 0,-1 0 16,-17 17-16,18-17 0,-18 18 0,17-18 15,1 18-15,0-18 16,-1 0-16,-17 17 16,18-17-16,0 0 0,-1 0 15,-17 18-15,18-18 0,0 0 0,-1 0 16,1 0-16,-18 18 0,17-18 0,1 0 15,0 17-15,-1-17 0,1 0 0,0 0 16,-1 0-16,-17 18 0,18-18 16,0 0-16,-1 0 0,1 0 0,0 0 15,-1 0-15,-17 18 0,18-18 0,-1 0 0,1 0 16,0 0-16,-1 0 0,1 0 16,0 0-16,-18 17 0,17-17 0,1 0 0,0 0 15,-1 0-15,1 0 0,-1 0 0,-17 18 16,18-18-16,0 0 0,-1 0 15,1 0-15,0 0 0,-1 0 16,1 0-16,0 0 0,-1 0 16,1 0-16,0 0 0,-1 0 0,1 0 15,-1 0-15,1 0 0,0 0 0,-1 0 0,1 0 16,0 0-16,-1 0 0,1 0 0,0 0 16,-1 0-16,1 0 0,-1 0 0,1 0 0,0 0 15,-1 0-15,1 0 0,0 0 0,-1 0 16,1 0-16,0 0 0,-1 0 0,1 0 0,-1 0 15,1 0-15,0 0 0,-1 0 16,1 0-16,0 0 0,-1 0 16,1 0-16,0 0 0,-1 0 15,1 0-15,-1 0 0,1 0 0,0 0 16,-1 0-16,1 0 0,0 0 0,-1 0 16,1 0-16,0 0 0,-1 0 0,1 0 0,0 0 15,-1 0-15,1 0 0,-1 0 0,1 0 16,0 0-16,-1 0 0,1 0 15,0 0-15,-1 0 0,1 0 0,0 0 16,-1 0-16,1 0 0,-1 0 16,1 0-16,0 0 0,-1 0 15,1 0-15,0 0 16,-1 0-16,1 0 0,0 0 16,-1 0-1,1 0-15,0 0 0,-1 0 16,1 0-1,-1 0-15,1 0 16,0 0-16,-1 0 16,1 0-16,0 0 15,-1 0-15,1 0 16,0 0-16,-1 0 16,1 0-16,-1 0 0,1 0 0,0 0 15,-1 0-15,1 0 0,0 0 0,-1 0 0,1 0 16,0 0-16,-1 0 0,1 0 0,-1 0 0,1 0 15,0 0-15,-1 0 0,1 0 16,0 0-16,-1 0 0,1 0 16</inkml:trace>
  <inkml:trace contextRef="#ctx0" brushRef="#br0" timeOffset="28524.47">16387 4904 0,'17'0'94,"1"0"-94,-1 0 15,19 0-15,-19 0 0,1 0 0,0 0 0,-1 0 0,1 0 16,0 0-16,17 0 0,-18 0 0,1 0 0,0 17 0,-1-17 0,1 0 0,0 0 0,-1 0 16,1 0-16,0 0 0,17 0 0,-17 0 0,-1 0 0,1 0 0,-1 18 0,1-18 0,0 0 0,-1 0 15,1 0-15,0 0 0,-1 0 0,54 0 0,-54 0 0,1 0 0,0 0 0,-1 0 0,1 0 0,0 0 0,-1 0 0,1 0 16,0 0-16,-1 0 0,1 0 0,-1 0 0,54 0 0,-36 0 0,-17 0 0,0 0 0,17 0 0,-18 0 0,19 0 15,-19 0-15,1 0 0,0 0 0,17 0 0,0 0 0,-17 0 0,52 18 0,-52-18 0,0 0 0,-1 0 0,19 0 0,-1 17 16,-17-17-16,-1 0 0,1 0 0,17 0 0,-17 0 0,35 0 0,17 18 0,-52-18 0,0 0 0,-1 0 0,1 0 16,-1 0-16,19 0 0,-19 0 0,1 0 0,0 0 0,17 0 0,18 17 0,-36-17 0,1 0 0,17 0 15,-17 0-15,0 0 0,-1 18 0,1-18 0,0 0 0,-1 0 0,1 0 0,35 0 0,-36 0 0,1 0 16,0 0-16,-1 18 0,1-18 0,0 0 0,-1 0 0,1 0 0,-1 0 0,36 0 16,-35 0-16,0 0 0,-1 0 0,1 0 0,0 17 0,-1-17 0,1 0 0,17 0 15,-17 0-15,-1 0 0,1 0 0,0 0 0,-1 0 0,1 0 0,0 0 16,-1 0-16,1 0 0,-18 18 0,18-18 0,-1 0 15,1 0-15,-1 0 0,1 0 16,0 0-16,-1 0 16,1 0-1,-18 18 220</inkml:trace>
  <inkml:trace contextRef="#ctx0" brushRef="#br0" timeOffset="65694.54">3492 6879 0,'18'0'187,"0"0"-187,-1 0 16,1 0-1,0 0 1,-1 0 0,1 0-16,0 0 15,-1 0-15,1 0 16,0 0-16,-1 0 0,1 0 15,-1 0-15,1 0 0,0 0 0,-1 0 16,1 0-16,0 0 0,-1 0 16,1 0-16,0 0 0,-1 0 0,1 0 0,-1 0 15,1 0-15,0 0 0,-1 0 0,1 0 0,0 0 16,-1 0-16,1 0 0,0 0 0,-1 0 0,1 0 0,0 0 16,-1 0-16,1 0 0,-1 0 0,1 0 0,0 0 0,-1 0 15,1 0-15,0 0 0,-1 0 0,1 0 0,0 0 0,-1 0 16,1 0-16,-1 0 0,1 0 0,0 0 0,-1 0 15,1 0-15,0 0 0,-1 0 0,1 0 0,0 0 16,-1 0-16,1 0 0,-1 0 0,1 0 0,0 0 0,-1 0 16,1 0-16,0 0 0,-1 0 0,1 0 0,0 0 15,-1 0-15,1 0 0,-18 18 0,18-18 0,-1 0 0,1 0 16,-1 0-16,1 0 0,0 0 0,-1 0 16,1 0-16,0 0 0,-1 0 0,1 0 0,0 0 15,-1 0-15,1 0 0,-1 0 0,1 0 0,0 0 16,-1 0-16,1 0 0,0 0 0,-1 0 0,1 0 15,0 0-15,-1 0 0,1 0 0,-1 0 0,1 0 16,0 0-16,-1 0 0,1 0 0,0 0 0,-1 0 16,1 0-16,0 0 0,-1 0 0,1 0 0,0 0 0,-1 0 15,1 0-15,-1 0 0,1 0 0,0 0 0,-1 0 0,1 0 16,0 0-16,-1 0 0,1 0 0,0 0 0,-1 0 0,1 0 0,-1 0 0,1 0 16,0 0-16,-1 0 0,1 0 0,0 0 0,17 0 0,-17 0 15,-1 0-15,1 0 0,-1 0 0,1 0 0,0 0 0,-1 0 0,1 0 0,0 0 16,-1 0-16,1 0 0,0 0 0,-1 0 0,1 0 0,17 0 0,-17 0 0,-1 0 15,1 0-15,0 0 0,-1 0 0,1 0 0,0 0 0,17 0 0,-17 0 16,-1 0-16,1 0 0,-1 0 0,1 0 0,0 0 0,-1 0 0,1 0 16,0 0-16,-1 0 0,1 0 0,0 0 0,-1 0 0,1 0 0,-1 0 0,1 0 15,0 0-15,-1 0 0,1 0 0,0 0 0,-1 0 0,1 0 0,0 0 0,-1 0 16,1 0-16,0 0 0,-1 0 0,1 0 0,-1 0 0,1 0 16,0 0-16,-1 0 0,1 0 0,0 0 0,-1 0 15,1 0-15,0 0 0,-1 0 0,1 0 16,-1 0-16,1 0 0,0 0 15,-1 0-15,1 0 0,0 0 16,-1 0-16,1 0 16,0 0-16,-1 0 0,1 0 0,-1 0 15,1 0-15,0 0 0,-1 0 0,1 0 16,0 0-16,-1 0 0,1 0 0,0 0 0,-1 0 16,1 0-16,0 0 0,-1 0 0,1 0 15,-1 0-15,1 0 0,0 0 0,-1 0 0,1-18 16,0 18-16,-1 0 0,1 0 15,0 0-15,-1 0 0,1 0 0,-1 0 0,1 0 16,0-17-16,-1 17 0,1 0 0,0 0 16,-1 0-16,1 0 0,0 0 0,-1 0 0,1 0 15,-1 0-15,1 0 0,0 0 0,-1 0 16,1 0-16,0 0 0,-1 0 0,1 0 16,0 0-16,-1 0 0,1 0 0,0 0 15,-1 0-15,1 0 0,-1 0 0,1 0 16,0 0-16,-1 0 0,1 0 0,0-18 0,-1 18 15,1 0-15,0 0 0,-1 0 0,1 0 0,-1 0 16,1 0-16,0 0 0,-1 0 0,1 0 16,0 0-16,-18-18 0,17 18 0,1 0 0,0 0 15,-1 0-15,1 0 0,-1 0 16,1 0-16,0 0 0,-1 0 16,1 0-16,0 0 0,-1 0 15,-17-17-15,18 17 0,0 0 0,-1 0 16,1 0-16,-1 0 0,1 0 0,0 0 15,-1 0-15,1 0 0,0 0 0,-1 0 0,1 0 16,0 0-16,-1 0 0,1 0 0,0 0 0,-1 0 16,1 0-16,-1 0 0,1 0 0,0 0 0,-1 0 0,1 0 15,0 0-15,-1 0 0,1 0 0,0 0 0,-1 0 0,1 0 16,-1 0-16,1 0 0,0 0 0,-1 0 0,1 0 0,0 0 0,-1 0 16,1 0-16,0 0 0,-1 0 0,1 0 0,0 0 0,-1 0 15,1 0-15,-1-18 0,1 18 0,0 0 0,-1 0 0,1 0 16,0 0-16,-1 0 0,1 0 0,0 0 0,-1 0 0,1 0 15,-1 0-15,1 0 0,0 0 0,-1 0 0,1 0 0,0 0 0,-1 0 16,1 0-16,0 0 0,-1 0 0,1 0 0,-1 0 0,1 0 16,0 0-16,-1 0 0,1 0 0,0 0 0,-1 0 0,1 0 0,0 0 15,-1 0-15,1 0 0,-1 0 0,1 0 0,0 0 0,-1 0 0,1 0 16,0 0-16,-1 0 0,-17-18 0,18 18 0,0 0 0,-1 0 0,1 0 16,0 0-16,-1 0 0,1 0 0,-1 0 0,1 0 0,0 0 15,-1 0-15,1 0 0,0 0 0,-1 0 0,1 0 0,0 0 16,-1 0-16,1 0 0,-1 0 0,1 0 0,0 0 0,-1 0 0,1 0 15,0 0-15,-1 0 0,1 0 0,0 0 0,-1 0 0,1 0 0,0 0 0,-1 0 16,1 0-16,-1 0 0,1 0 0,0 0 0,17 0 0,-17 0 0,-1 0 16,1 0-16,0 0 0,-1 0 0,1 0 0,-1 0 0,1 0 0,0 0 0,-1 0 0,1 0 0,17 0 15,-17 0-15,0 0 0,-1 0 0,1 0 0,-1 0 0,1 18 0,0-18 0,-1 0 0,19 0 16,-19 0-16,1 0 0,0 0 0,-1 0 0,1 0 0,-1 0 0,1 0 0,0 0 0,-1 0 16,19 0-16,-1 0 0,-17 0 0,-1 0 0,1 0 0,0 0 0,-1 0 0,1 0 0,35 18 15,-36-18-15,1 0 0,0 0 0,-1 0 0,1 0 0,0 0 0,-1 0 0,1 0 16,35 0-16,-18 0 0,-35 17 0,18-17 0,-1 0 0,1 0 0,0 0 0,-1 0 0,1 0 15,0 0-15,17 18 0,0-18 0,-17 0 0,-1 0 0,1 0 0,0 0 0,-1 0 0,19 0 16,-19 0-16,36 0 0,-35 0 0,-1 0 0,-17 18 0,18-18 0,0 0 0,-1 0 0,1 0 16,0 0-16,-1 0 0,1 0 0,35 0 0,-36 0 0,1 0 0,0 0 0,-1 0 0,1 0 15,0 0-15,-1 0 0,1 0 0,17 0 0,-17 0 0,-1 0 0,1 0 0,0 0 0,17 0 16,-17 0-16,-1 0 0,1 0 0,17 0 0,-17 0 0,-1 0 0,1 0 0,0 0 16,-1 0-16,1 0 0,0 0 0,-1 0 0,19 0 0,-19 0 0,1 0 0,-1 0 0,1 0 0,0 0 15,-1 0-15,19 0 0,-19 0 0,19 0 0,-19 0 0,36 0 0,-35 0 0,-1 0 16,1 0-16,17 0 0,-17 0 0,0 0 0,17 0 0,-17 0 0,17 0 0,18 0 0,-36 0 0,1 0 15,0 0-15,-1 0 0,19 0 0,-19 0 0,1 0 0,-1 0 0,1 0 0,17 0 0,-17 0 0,35 0 0,-35 0 16,-1 0-16,18 0 0,-17 0 0,0 0 0,-1 0 0,1 0 0,0 0 0,-1 0 0,1 0 0,0 0 0,-1 17 0,36-17 16,-18 0-16,-17 0 0,0 0 0,-1 0 0,1 0 0,17 0 0,-17 0 0,17 18 0,0-18 0,1 0 15,-1 0-15,-17 0 0,-1 0 0,1 0 0,0 0 0,17 0 0,-17 0 0,17 0 0,-18 0 16,19 0-16,-19 0 0,1 0 0,0 0 0,-1 0 0,1 0 0,0 0 0,-1 0 0,1 0 0,17 0 0,-17 0 16,17 0-16,-17 0 0,-1 0 0,19 0 0,-19 0 0,1 0 0,-1 0 0,1 0 0,0 0 0,-1 0 0,54 0 15,-53 0-15,-1 0 0,1 0 0,-1 0 0,1 0 0,17 0 0,-17 0 0,0 0 16,52 0-16,-52 0 0,0 0 0,17 0 0,-18 0 0,1 0 0,0 0 0,-1 0 0,19 0 15,-19 0-15,36 0 0,-35 0 0,-1 0 0,1 0 0,0 0 0,-1 0 0,1 0 0,0 0 0,17 0 0,-17 17 16,-1-17-16,54 0 0,-54 0 0,1 0 0,0 0 0,-1 0 0,1 0 0,17 0 0,-17 0 16,0 0-16,-1 0 0,1 0 0,52 18 0,-52-18 0,0 0 0,17 0 0,0 0 0,-17 18 15,-1-18-15,1 0 0,0 0 0,-1 0 0,1 0 0,17 0 0,1 0 0,-19 0 0,1 0 0,-1 0 0,1 0 16,17 0-16,-17 0 0,0 0 0,-1 0 0,54 0 0,-53 0 0,17 0 0,-18 0 16,1 0-16,0 0 0,-1 0 0,1 0 0,0 0 0,-1 0 0,54 0 0,-54 0 0,1 0 0,0 0 0,-1 0 15,1 0-15,0 0 0,-1 0 0,1 0 0,0 0 0,-1 0 0,1 0 0,52 0 0,-52 0 0,0 0 16,-1 17-16,1-17 0,0 0 0,-1 0 0,1 0 0,0 0 0,17 0 0,-18 0 0,19 0 0,-19 0 0,1 0 15,0 0-15,-1 0 0,1 0 0,0 0 0,-1 0 0,1 0 0,17 0 0,-17 0 0,35 0 0,-36 0 16,1 0-16,0 0 0,-1 0 0,1 0 0,-1 0 0,1 0 0,0 0 0,-1 0 0,19 0 16,-19 0-16,1 0 0,0 0 0,-1 0 0,1 0 0,0 0 0,-1 0 0,1 0 0,-1 0 0,36 0 15,-35 0-15,0 0 0,-1 0 0,1 0 0,0 0 0,-1 0 0,1 0 0,-1 0 0,19 0 16,-19 0-16,1 0 0,0 0 0,-1 0 0,1 0 0,0 0 0,-1 0 0,19 0 16,-19 0-16,1 0 0,-1 0 0,1 0 0,17 0 0,-17 0 15,35 0-15,-35 0 0,-1 0 0,1 0 0,-1 0 0,1 0 0,0 0 0,-1 0 0,1 0 16,35 0-16,-18 0 0,-17 0 0,-1 0 0,1 0 0,0 0 0,-1 0 0,1 0 0,0 0 0,-1 0 15,1 0-15,35 0 0,-36 0 0,1 0 0,17 0 0,-17 0 0,0 0 0,-1 0 0,1 0 0,0 0 16,17-17-16,-17 17 0,34 0 0,-34 0 0,-18-18 0,35 18 0,-17 0 0,17 0 16,-17 0-16,0 0 0,-1 0 0,18 0 0,-17 0 0,0 0 0,-1 0 0,1 0 0,0 0 0,-1 0 15,1 0-15,0 0 0,-1-18 0,19 18 0,-1 0 0,-18 0 0,1 0 0,0 0 16,-1 0-16,1 0 0,0 0 0,-1 0 0,19 0 0,-36-17 0,17 17 0,1 0 0,-1 0 16,1 0-16,0 0 0,-1 0 0,1 0 0,17 0 0,-17 0 0,0 0 0,-1 0 15,1 0-15,-1 0 0,1-18 0,0 18 0,-1 0 0,1 0 0,0 0 16,-18-17-16,17 17 0,1 0 0,0 0 0,-1 0 0,18 0 0,-17 0 15,0 0-15,-1 0 0,1 0 0,0 0 0,-1 0 0,1 0 0,0-18 0,17 18 0,-17 0 16,-1 0-16,1 0 0,-1 0 0,1 0 0,0 0 0,-1 0 0,1 0 0,0 0 0,-1 0 0,1 0 0,70 0 0,-53 0 0,-17 0 0,0 0 0,-1 0 0,19 0 0,-19 0 0,1 0 0,0 0 16,-1 0-16,54 0 0,-36 0 0,-17 0 0,-1 0 0,1 0 0,17 0 0,-17 0 0,-1 0 0,19 0 15,-19 0-15,36 0 0,-17 0 0,-19 0 0,1 0 0,-1 0 0,1 0 0,0 0 0,17 0 16,-17 0-16,17 0 0,-17 0 0,-1 0 0,1 0 0,-1 0 0,1 0 0,0 0 16,-1 0-16,1 0 0,0 0 0,-1 0 0,1 0 0,0 0 15,-1 0-15,1 0 16,0-18-16,-1 18 15,1 0-15,-1 0 16,1 0-16,0 0 0,-1 0 0,1 0 16,0 0-16,-1 0 0,1 0 0,0 0 0,-1 0 0,1 0 0,-1 0 15,1 0-15,0 0 0,-1 0 0,1 0 0,0 0 0,-1 0 0,1 0 0,0 0 16,-1 0-16,1 0 0,0 0 0,-1 0 0,1 0 0,-1 0 0,1 0 0,0 0 16,-1 0-16,-17-17 0,18 17 0,0 0 0,-1 0 0,1 0 0,0 0 0,-1 0 15,-17-18-15,18 18 0,-1 0 0,1 0 0,0 0 0,-1 0 0,1 0 16,0 0-16,-1 0 0,1 0 0,0 0 0,-1 0 15,1 0-15,-1 0 0,1 0 16,0 0-16,-1 0 16,-17-18-16,18 18 0,0 0 15,-1 0-15,1 0 0,0 0 16,-1 0-16,1 0 0,-1 0 0,1 0 0,0 0 0,-1 0 16,1 0-16,0 0 0,-1 0 0,19 0 0,-19 0 15,1 0-15,0 0 0,-1 0 0,1 0 0,-1 0 16,1 0-16,0 0 0,-1 0 0,1 0 15,0 0-15,-1 0 16,-17-17-16,18 17 0,0 0 16,-1 0-16,1 0 0,-1 0 15,1 0-15,0 0 16,-1 0-16,1 0 0,0 0 16,-1 0-1,1 0-15,0 0 16,-1 0-16,1 0 0,0 0 0,-1 0 0,1 0 15,-1 0-15,-17-18 0,18 18 0,0 0 0,-1 0 0,19 0 0,-19 0 16,1 0-16,0 0 0,-1 0 0,1 0 0,-1 0 0,-17-18 16,18 18-16,0 0 0,-1 0 0,1 0 0,0 0 15,-1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3-15T06:26:04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16898 6950 0,'0'0'0,"0"17"0,18-17 16,-18 18-16,17-18 0,1 0 16,-18 18-16,18-18 15,-1 0 1,-17 17-16,18-17 0,-18 18 16,18-18-16,-1 0 0,1 0 0,-18 18 0,17-18 15,1 0-15,0 0 0,-1 0 0,1 17 0,0-17 0,-1 0 16,1 0-16,0 0 0,-1 0 0,-17 18 0,18-18 0,-1 0 0,1 0 15,0 0-15,-1 0 0,1 0 0,-18 17 0,18-17 0,-1 0 0,1 0 0,0 0 0,17 0 16,-18 0-16,1 0 0,0 0 0,-1 0 0,1 0 0,0 0 0,-1 18 0,1-18 0,0 0 0,-1 0 16,1 0-16,0 0 0,-1 0 0,1 0 0,-1 0 0,19 0 0,-19 0 0,19 0 0,-19 0 0,1 0 15,0 0-15,-1 0 0,1 0 0,-1 0 0,1 0 0,0 0 0,-1 0 0,1 0 0,0 0 16,17 0-16,-17 0 0,-1 0 0,1 0 0,0 0 0,-1 0 0,1 0 16,-1 0-16,1 0 0,0 0 0,-1 0 0,1 0 0,0 0 0,-18-18 15,35 18-15,-17-17 0,-1 17 0,1 0 0,-1-18 0,1 18 0,0 0 16,-1 0-16,1-17 0,0 17 0,-1 0 0,1 0 0,-18-18 0,18 18 0,-1 0 0,-17-18 0,18 18 15,-1 0-15,36-17 0,-53-1 0,18 18 0,17 0 0,-17-18 0,-18 1 16,18 17-16,-1 0 0,1 0 0,-1-18 0,1 0 0,0 18 0,-1 0 0,-17-17 0,18 17 0,0 0 16,-1-18-16,-17 1 0,53-1 0,-35 18 0,-18-18 0,18 1 0,-1 17 15,-17-18-15,18 18 0,-1 0 0,-17-18 0,18 18 0,-18-17 0,18-1 0,-1 18 0,-17-18 0,18 18 16,-18-17-16,18 17 0,-18-18 0,17 18 0,-17-17 0,18-1 0,0 18 0,-18-18 0,17 18 16,-17-17-16,0-1 0,18 18 0,-18-18 0,17 1 0,1-1 15,-18 0-15,0 1 0,18-1 0,-18 0 16,0 1-1,0-1-15,0 1 0,0-1 16,0 0 0,0 1-16,-18 17 0,18-18 15,-18 18-15,18-18 0,-17 18 16,17-17-16,0-1 0,0 0 0,-18 18 0,18-17 16,0-1-16,-17 18 0,17-17 0,0-1 0,-18 18 15,18-18-15,-18 18 0,18-17 0,0-1 0,-17 18 16,17-18-16,-18 18 0,18-17 0,-18-1 15,1 18-15,17-18 0,-18 18 16,18-17-16,-18 17 0,18-18 16,-17 18-16,-1 0 0,18-18 0,-17 18 15,17-17-15,-18 17 0,0 0 0,18-18 0,-17 18 0,-1 0 16,0 0-16,1-17 0,-1 17 0,0 0 0,1 0 16,-1 0-16,0 0 0,1 0 0,17-18 0,-53 18 0,53-18 0,-18 18 15,1 0-15,-1 0 0,0 0 0,1 0 0,-1 0 0,0 0 0,-17 0 0,18 0 0,17-17 16,-18 17-16,0 0 0,1 0 0,-1 0 0,-17 0 0,17 0 0,-17 0 0,17-18 0,1 18 15,-1 0-15,0 0 0,1 0 0,-19 0 0,19 0 0,-19 0 0,19 0 0,-1 0 0,-35-18 16,18 18-16,17 0 0,1 0 0,-1 0 0,0 0 0,1 0 0,-1 0 0,0 0 0,-17-17 16,0 17-16,17 0 0,1 0 0,-1 0 0,0 0 0,1 0 0,-1 0 0,0 0 0,1 0 0,-1 0 0,-17 0 15,17 0-15,1-18 0,-1 18 0,0 0 0,1 0 0,-1 0 0,0 0 0,1 0 0,-1 0 0,0 0 0,-34 0 16,34 0-16,-17 0 0,17 0 0,0 0 0,1 0 0,-1 0 0,0 0 0,1 0 16,-36 0-16,18 0 0,17 0 0,0 0 0,1 0 0,-1 0 0,0 0 0,1 0 15,-54 0-15,54 0 0,-1 0 0,0 0 0,1 0 0,-1 0 0,0 0 0,1 0 16,-1 0-16,-17 0 0,17 0 0,1 0 0,-1 0 0,0 0 0,1 0 15,-1 0-15,0 0 0,1 0 0,-1 0 0,0 0 0,1 0 16,-1 0-16,1 0 0,-1 18 0,0-18 0,1 0 16,17 17-16,-18-17 0,0 0 0,1 18 0,-1-18 15,18 18-15,-18-18 0,18 17 0,0 1 16,-17-18-16,17 18 0,-18-1 0,18 1 16,0-1-16,-17 1 0,17 0 0,0-1 0,0 1 15,0 0-15,-18-1 0,18 1 0,0 0 0,0-1 16,0 1-16,0 0 0,0-1 0,0 1 0,0-1 0,0 1 15,0 0-15,0-1 0,0 1 0,0 0 0,0-1 0,18 1 16,-18 0-16,0-1 0,17-17 0,-17 18 0,0-1 0,18-17 0,-18 18 0,0 0 0,17-1 0,1 1 16,-18 0-16,18-1 0,-18 1 0,17 0 0,1-18 0,-18 17 0,18 1 0,-1-18 15,1 35-15,0-17 0,-1-18 0,-17 17 0,18-17 0,-1 18 0,-17 0 0,18-18 0,0 17 16,-1-17-16,1 18 0,0-18 0,-1 18 0,1-18 0,0 0 16,-1 17-16,1-17 0,-18 18 0,18-18 0,-1 0 0,1 0 0,-18 18 15,17-18-15,1 0 0,0 0 0,-1 0 0,1 0 0,0 0 16,-18 17-16,17-17 0,1 0 0,0 0 0,-1 0 0,1 0 15,-1 0-15,1 0 0,0 0 0,-1 0 0,1 0 0,0 0 16,-1 0-16,1 0 0,0 0 0,-1 0 0,1 0 0,17 0 0,-17 0 0,-1 0 16,1 0-16,0 18 0,-1-18 0,36 0 0,-35 0 0,-1 0 0,19 0 0,-36 17 0,17-17 15,1 0-15,0 0 0,-1 0 0,1 0 0,0 0 0,35 0 0,-36 0 0,1 0 0,-1 0 0,1 0 0,0 0 16,-1 0-16,-17 18 0,18-18 0,0 0 0,-1 0 0,1 0 0,17 0 0,-17 0 0,-1 0 0,1 0 0,0 0 16,-1 0-16,1 0 0,0 0 0,-1 0 0,1 0 0,17 18 0,-17-18 0,0 0 15,-1 0-15,1 0 0,-1 0 0,1 17 0,0-17 0,-1 0 16,1 0-16,0 0 0,-1 0 0,1 0 15,0 0 1,-18 18-16</inkml:trace>
  <inkml:trace contextRef="#ctx0" brushRef="#br0" timeOffset="2609.35">5715 7920 0,'18'0'15,"-1"0"-15,1 0 16,0 0-16,-1 0 16,1 0-16,-18-18 0,17 18 0,1 0 0,0-17 0,-1 17 0,1 0 0,0 0 0,17-18 0,-17 18 0,-1-18 0,1 1 0,0 17 0,17 0 15,-18 0-15,-17-18 0,36 0 0,-19 18 0,36-17 0,-35 17 0,0 0 0,-1-18 0,1 18 0,-1-18 0,1 18 16,0 0-16,-1 0 0,19-17 0,-19 17 0,1 0 0,52-18 0,-52 1 0,0 17 0,-1 0 16,1 0-16,0 0 0,-1 0 0,-17-18 0,18 18 0,17 0 0,-17 0 0,0-18 0,-1 18 0,1 0 0,-18-17 0,17 17 15,1 0-15,0 0 0,-1 0 0,1 0 0,0 0 0,-1 0 0,1 0 0,0 0 0,-1 0 16,1 0-16,-1 0 0,1 0 0,0 0 0,-1 0 0,36 0 15,-35 0-15,0 0 0,-1 0 0,1 0 0,-1 0 0,1 0 0,17 0 0,-17 17 0,35-17 16,-35 0-16,-1 0 0,1 18 0,0-18 0,-1 0 0,1 18 0,17-18 0,-17 0 0,-1 17 0,54-17 16,-53 18-16,-1-18 0,18 17 0,-17-17 0,17 0 0,-17 18 0,0-18 0,-1 18 0,19-18 0,-1 17 0,-18-17 0,72 36 15,-54-36-15,-17 17 0,-1-17 0,19 0 0,-19 18 0,36 0 0,-35-18 0,-1 0 0,1 0 0,0 17 0,17-17 0,53 36 16,-53-19-16,-17-17 0,0 0 0,17 0 0,-17 18 0,17-18 0,-18 0 0,1 17 0,17-17 0,-17 0 0,0 18 0,17-18 0,-17 0 16,70 35-16,-53-35 0,0 0 0,-17 18 0,0-18 0,17 18 0,-17-18 0,-1 0 0,1 0 0,-1 0 0,19 17 0,-19-17 15,72 18-15,-72-18 0,18 0 0,-17 0 0,0 0 0,-1 18 0,1-18 0,0 0 0,-1 0 0,1 0 0,0 17 16,-1-17-16,54 0 0,-54 0 0,1 0 0,0 0 0,-1 0 0,1 0 0,0 0 0,17 0 15,-35 18-15,18-18 0,52 0 0,-52 0 0,17 0 0,-17 0 0,17 0 0,-17 0 16,17 0-16,-18 0 0,36 0 0,-35 0 0,17 0 0,-17 0 0,0 0 0,-1 0 16,1 0-16,-1 0 0,1 0 0,53 0 0,-54 0 0,19 0 0,-19 0 0,19 0 0,-19 0 15,1 0-15,-1 0 0,1 0 0,0 0 0,-1 0 0,54 0 0,-53 0 0,-1 0 0,1 0 0,-1 0 0,1 0 0,0 0 16,-1 0-16,1 0 0,0 0 0,-1 0 0,19 0 0,-19 0 0,71 0 0,-52 0 0,-19 0 0,1 0 16,0 0-16,-1 0 0,19 0 0,-1-18 0,-18 18 0,1 0 0,70 0 0,-70 0 0,0 0 0,-1 0 15,1 0-15,17 0 0,-17 0 0,17 0 0,-17 0 0,-1 0 0,1 0 0,0 0 0,52 0 0,-52 0 0,-1 0 0,1 0 16,0 0-16,17 0 0,-17 0 0,-1 0 0,1 0 0,0 0 0,-1 0 0,1 0 0,52 0 0,-52 0 15,0 0-15,-1 0 0,1 0 0,0 0 0,-1 0 0,1 0 0,17-17 0,-17 17 0,35 0 16,-36 0-16,1 0 0,0 0 0,-1 0 0,1 0 0,0 0 0,-1 0 0,1 0 0,-1 0 0,19-18 16,-19 18-16,1 0 0,0 0 0,-1 0 0,1 0 0,0 0 0,-1 0 0,1 0 0,-1 0 0,1 0 0,53-18 15,-54 18-15,1 0 0,17 0 0,-17 0 0,17 0 0,-35-17 0,18 17 0,-1 0 0,19 0 0,-19 0 0,54 0 16,-36 0-16,-17 0 0,17 0 0,-17-18 0,-1 18 0,1 0 0,0 0 0,-1 0 0,1-18 0,17 18 16,-17 0-16,35 0 0,-36 0 0,19 0 0,-19-17 0,1 17 0,0 0 0,-1-18 0,1 18 0,-1 0 0,1 0 0,17 0 0,-17 0 15,0 0-15,70-18 0,-70 18 0,-1 0 0,1 0 0,-1 0 0,1 0 0,0 0 0,-1-17 0,1 17 0,17 0 0,-17 0 16,0 0-16,34-18 0,-34 18 0,0 0 0,-1 0 0,1 0 0,17 0 0,-17 0 0,0 0 0,-1 0 15,1 0-15,-1 0 0,36-17 0,-35 17 0,0 0 0,-1 0 0,1 0 0,0 0 0,-1 0 16,1 0-16,-1 0 0,19 0 0,-19 0 0,1 0 0,0 0 0,-1 0 0,1 0 16,0 0-16,-1 0 0,1 0 0,0 0 0,-1 0 0,1 0 15,-1 0-15,1 0 0,0 0 0,-1 0 0,1 0 0,0 0 16</inkml:trace>
  <inkml:trace contextRef="#ctx0" brushRef="#br0" timeOffset="32306.17">6967 8837 0,'18'0'125,"0"0"-109,-1 0-16,1 0 0,0 0 0,-1 0 0,1 0 0,-1 0 0,1 0 15,0 0-15,-1 0 0,1 0 0,0 0 0,-1 0 0,1 0 0,17 0 0,-17 0 0,0 0 16,-1 0-16,1 0 0,-1 0 0,1 0 0,0 0 0,-1 0 0,1 0 0,0 0 0,35 0 0,-36 0 15,18 0-15,-17 0 0,0 0 0,-1 0 0,1 0 0,0 0 0,-1 0 0,1 0 0,52 0 16,-52 0-16,0 0 0,-1 0 0,1 0 0,0 0 0,-1 0 0,1 18 0,0-18 0,-1 0 0,19 0 0,-19 0 0,36 0 16,-35 0-16,-1 0 0,1 17 0,0-17 0,-1 0 0,36 0 0,-35 0 0,-1 0 0,1 0 0,17 0 0,-17 0 0,0 0 0,123 0 15,-106 0-15,-17 0 0,17 0 0,-17 0 0,17 0 0,0 0 0,-17 18 0,17-18 0,0 0 0,1 0 0,-19 0 0,1 0 0,141 18 16,-124-18-16,0 0 0,-17 0 0,17 0 0,0 0 0,1 0 0,-19 0 0,19 0 0,-1 0 0,0 0 0,-17 0 0,141 17 16,-124-17-16,0 0 0,0 0 0,-17 0 0,0 18 0,17-18 0,-17 0 0,-1 0 0,18 0 0,1 0 0,-19 0 15,107 0-15,-89 0 0,-17 0 0,-1 0 0,19 0 0,-1 0 0,-17 18 0,-1-18 0,1 0 0,0 0 0,17 0 0,-18 0 16,89 0-16,-70 0 0,-19 0 0,18 0 0,-17 0 0,0 0 0,-1 0 0,1 17 0,0-17 15,-1 0-15,1 0 0,53 0 0,-54 0 0,18 0 0,-17 0 0,0 0 0,-1 0 0,1 0 16,0 0-16,-1 0 0,71 0 0,-70 0 0,17 0 0,-17 0 0,0 0 16,17 0-16,-17 0 0,34 0 0,-34 0 0,0 0 0,-1 0 0,1 0 15,0 0-15,17 0 0,-17 0 0,17 0 0,-18 0 0,1 0 0,0 0 16,-1 0-16,1 0 0,0 0 0,-1 0 0,1 0 0,0 0 0,-1 0 0,19 0 0,-19 0 16,18 0-16,-17 0 0,0 0 0,17 0 0,-17 0 0,-1 0 15,1 0-15,0 0 0,-1 0 0,18 0 0,-17 0 0,0 0 0,17 0 0,-17 0 0,-1 0 0,1 0 16,0 0-16,-1 0 0,1 0 0,0 0 0,-1 0 0,18 0 0,-17 0 0,70 0 15,-70 0-15,17 0 0,-17 0 0,-1 0 0,19 0 0,-19 0 0,1 0 0,53 0 16,-54 0-16,1 0 0,-1 0 0,1 0 0,17 0 0,-17 0 0,0 0 0,-1 0 0,1 0 0,0 0 0,17 0 16,-18 0-16,1 0 0,0 0 0,-1-17 0,1 17 0,0 0 0,-1 0 0,1 0 0,0 0 0,-1 0 0,19 0 15,-19-18-15,1 18 0,-1 0 0,19 0 0,-19-18 0,1 18 0,0 0 16,-1 0-16,1 0 0,0 0 0,17 0 0,-18 0 0,1 0 0,-18-17 16,35 17-16,-17 0 0,17 0 0,-17 0 0,0 0 0,-1 0 15,36 0-15,-35 0 0,-1 0 0,-17-18 0,18 18 0,0 0 0,-1 0 16,1 0-16,0 0 0,-1 0 0,1 0 0,0 0 0,-1 0 15,-17-18-15,18 18 0,-1 0 0,1 0 0,0 0 16,-18-17-16,17 17 0,1 0 0,0 0 0,-1 0 16,1 0-16,0 0 0,-1 0 0,1 0 15,-18-18-15,17 18 0,1 0 0,0 0 0,-1 0 16,1 0-16,0 0 0,-1 0 16,-17-18-16,18 18 0,0 0 0,-1 0 15,1 0-15,-1 0 0,1 0 0,0 0 16,-1 0-16,1 0 0,0 0 0,-1 0 15,1 0-15,0 0 0,-1 0 16,1 0-16,-18-17 0,18 17 16,-1 0-1,1 0 1063,-1 0-1062,1 0-16,0 0 16,-1 0-16,1 0 0,0 0 15,-1 0-15,1 0 0,0 0 0,-1 0 0,1 0 16,-1 0-16,1 0 0,0 0 0,-1 0 0,1 0 0,0 0 16,-1 0-16,1 0 0,0 0 0,-1 0 0,1 0 15,0 0-15,-1 0 0,1 0 0,-1 0 0,1 0 16,0 0-16,-1 0 0,1 0 0,0 0 15,-1 0-15,1 0 0,0 0 16,-1 0-16,1 0 0,-1 0 0,1 0 16,0 0-16,-1 0 0,1 0 0,0 0 15,-1 0-15,1 0 0,0 0 0,-1 0 0,1 0 0,-1 0 0,-17 17 16,18-17-16,0 0 0,-1 0 0,1 0 0,0 0 0,17 0 0,-17 0 0,-1 0 0,1 0 16,-1 0-16,1 0 0,0 0 0,-1 0 0,1 0 0,35 0 0,-18 0 15,-17 0-15,17 0 0,-17 0 0,-18 18 0,35-18 0,-17 0 0,-1 0 0,19 0 0,-19 0 16,1 0-16,0 0 0,-1 0 0,1 0 0,17 0 0,-17 0 0,-1 0 0,19 0 15,-19 0-15,1 0 0,0 0 0,-1 0 0,1 0 0,0 0 0,-1 0 0,1 0 0,35 0 16,-36 0-16,1 0 0,0 0 0,-1 0 0,1 0 0,0 0 0,-1 0 16,1 0-16,-1 0 0,1 0 0,0 0 0,-1 0 0,1 0 0,0 0 15,-1 0-15,1 0 0,0 0 0,-1 0 0,1 0 16,-1 0-16,1 0 0,0 0 0,-1 0 0,1 0 0,0 0 16,-1 0-16,1 0 0,0 0 0,-1 0 15,1 0-15,-1-18 0,1 18 0,0 0 16,-1 0-16,1 0 0,-18-17 0,18 17 0,-1 0 0,1-18 0,0 18 15,-1 0-15,1 0 0,-18-17 0,18 17 0,-1 0 0,1 0 0,-1 0 0,1 0 16,-18-18-16,18 18 0,-1 0 0,19 0 0,-36-18 0,17 18 0,1 0 0,0 0 0,-18-17 0,17 17 16,1 0-16,-18-18 0,17 18 0,36 0 0,-53-18 0,18 18 0,0 0 0,-1 0 15,1 0-15,-18-17 0,18 17 0,-1 0 0,-17-18 0,53 18 0,-35-18 0,-1 18 0,1 0 16,0 0-16,-1-17 0,1 17 0,0 0 0,-1 0 0,-17-18 0,18 18 16,0 0-16,-18-18 0,17 18 0,1 0 0,-1 0 15,1 0 1,0 0-1,-1 0 1,1 0 0,0 0-1,-1 0-15,1 0 0,0 0 16,-18 18-16,17-18 0,1 0 0,-1 0 0,1 0 16,0 18-16,-1-18 0,1 0 0,0 17 0,-1-17 15,1 0-15,0 0 0,-18 18 0,17-18 0,1 18 0,-1-18 16,1 0-16,0 0 0,-1 0 0,1 17 0,0-17 15,-1 0-15,1 0 0,-18 18 0,18-18 0,-1 0 16,1 0-16,0 0 0,-1 0 0,1 0 16,-1 0-16,1 0 15,-18 18-15,18-18 0,-1 0 0,1 0 16,0 17-16,-1-17 0,1 0 0,0 0 16,-1 0-16,1 0 0,-1 0 0,1 0 15,0 0-15,-1 0 0,-17 18 0,18-18 0,0 0 16,-1 0-16,1 0 0,0 0 15,-1 0-15,1 0 0,0 0 16,-1 0 15,1 0-31,-1 0 16,1 0-16,0 0 16,-1 0-16,1 0 0,0 0 15,-18-18-15,17 18 0,1 0 0,0 0 0,-18-17 16,17 17-16,1 0 0,-1 0 0,1 0 15,-18-18-15,18 18 0,-1 0 0,1 0 16,0 0-16,-18-18 0,17 18 0,1 0 16,0 0-16,-1 0 0,1 0 0,-1 0 0,1 0 15,-18-17-15,18 17 0,-1 0 0,1 0 0,-18-18 0,18 18 0,-1 0 16,1 0-16,0 0 0,-1 0 0,-17-18 0,35 18 0,-17 0 0,0 0 16,-1 0-16,-17-17 0,18 17 0,0 0 0,-1-18 0,1 18 0,0-18 15,-1 18-15,1 0 0,0 0 0,-18-17 0,17 17 16,1 0-16,-18-18 0,17 18 0,-17-17 15,18 17-15,0 0 0,-18-18 0,17 18 16,-17-18-16,18 18 0,-18-17 0,18 17 16,-18-18-16,17 0 0,-17 1 15,18 17-15,-18-18 0,0 0 16,0 1-16,0-1 16,0 1-16,0-1 15,0 0-15,0 1 0,0-1 16,0 0-16,0 1 0,0-1 15,0 0-15,-18 18 0,18-17 0,0-1 16,-17 18-16,17-17 0,0-1 0,-18 18 0,18-18 16,0 1-16,-18 17 0,18-18 0,0 0 15,-17 18-15,-1 0 0,18-17 0,-18 17 16,18-18-16,0 0 0,-17 18 0,17-17 0,-18 17 0,18-18 16,-17 18-16,17-17 0,-18 17 0,18-18 0,-18 0 0,1 1 15,17-1-15,-18 18 0,0-18 0,1 1 0,-1-1 0,0 18 16,1-18-16,-1 1 0,0-1 0,1 18 0,-1-18 15,1 18-15,-1-17 0,18-1 0,-18 18 0,1 0 0,17-17 0,-18 17 0,0 0 0,-17-18 16,35 0-16,-18 18 0,1-17 0,-1 17 0,1 0 0,17-18 0,-18 18 0,0 0 0,1-18 0,-19 18 16,19-17-16,-1 17 0,0-18 0,1 18 0,-1 0 0,1 0 0,17-18 0,-18 18 0,-17 0 15,17-17-15,0 17 0,1 0 0,-1 0 0,0 0 0,18-18 0,-17 18 0,-18 0 16,35-17-16,-18 17 0,0 0 0,1 0 0,-1 0 0,0 0 16,1 0-16,17-18 0,-18 18 0,0 0 0,1 0 0,-1 0 15,0 0-15,1 0 0,-1 0 0,1 0 0,-1 0 16,0 0-16,1 0 0,-1 0 0,0 0 0,1 0 15,-1 0-15,0 0 0,1 0 0,-1 0 0,1 0 16,17 18-16,-18-18 0,0 17 0,1-17 0,-1 0 16,0 0-16,18 18 0,-17-18 0,-1 0 0,18 17 15,-18-17-15,1 0 0,17 18 0,-18-18 0,18 18 0,-18-18 0,1 0 0,17 17 16,-18-17-16,1 18 0,-1-18 0,0 18 0,18-1 0,-17-17 0,-1 0 16,18 18-16,-18-18 0,1 0 0,17 18 0,-18-18 0,0 35 0,1-35 15,-1 0-15,18 17 0,-17-17 0,-1 18 0,0-18 0,1 18 0,-1-1 0,0-17 16,18 18-16,-17-18 0,-1 0 0,18 18 0,-18-18 0,1 17 0,17 1 15,-18-18-15,1 0 0,17 18 0,-18-18 0,18 17 0,-18-17 0,1 18 16,17 0-16,-18-18 0,18 17 0,-18-17 0,18 18 0,-17-18 0,17 17 16,0 1-16,-18-18 0,18 18 0,-18-18 0,18 17 0,-17-17 15,17 18-15,0 0 0,-18-18 0,18 17 0,0 1 0,-17-18 16,17 35-16,0-17 0,-18-18 0,18 17 0,-18-17 0,18 18 0,0 0 16,0-1-16,0 1 0,-17-18 0,17 18 0,0-1 15,0 1-15,0 0 0,0-1 0,0 1 16,0-1-16,17-17 0,-17 18 0,18 0 0,-18-1 15,18-17-15,-18 18 0,17 0 0,1-1 16,-1-17-16,-17 18 0,18-18 0,-18 18 0,18-18 0,-1 0 16,-17 17-16,36-17 0,-19 0 0,-17 18 15,36-18-15,-19 0 0,1 0 0,-18 17 0,17-17 0,1 0 0,0 0 16,-1 0-16,1 0 0,0 18 0,-1-18 0,1 0 0,0 0 0,-1 0 0,1 0 16,-1 0-16,1 0 0,0 0 0,-1 0 0,19 18 0,-19-18 15,1 0-15,0 0 0,-1 0 0,1 0 0,-1 0 0,1 0 0,0 0 16,-1 0-16,1 0 0,0 0 0,-1 0 15,1 0-15,0 0 0,-1 0 16,1 0-16,0 0 31,-1 0-31,1 0 0,-1 0 16,1 0-16,0 0 0,-1 0 0,1 0 16,0 0-16,-1 0 0,1 17 0,0-17 0,-1 0 15,1 0-15,-1 0 0,1 0 0,0 0 16,-1 18-16,1-18 15</inkml:trace>
  <inkml:trace contextRef="#ctx0" brushRef="#br0" timeOffset="35645.37">5803 10072 0,'0'-18'32,"18"18"-17,-1 0 1,1 0-16,-18-17 0,18 17 0,-1 0 16,1 0-16,-18-18 0,18 18 0,-1 0 0,1 0 0,0 0 15,-18-18-15,17 18 0,1 0 0,0 0 0,-1-17 0,1 17 0,-1 0 16,1 0-16,0 0 0,-1 0 0,1 0 0,0 0 0,-1 0 0,1 0 0,-18-18 0,70 18 15,-52 0-15,17 0 0,-17 0 0,0 0 0,-1 0 0,1 0 0,17 0 0,-17 0 0,-1-18 16,19 18-16,-19 0 0,1 0 0,0 0 0,-1 0 0,1 0 0,0 0 0,-1 0 0,19 0 0,-19 0 0,18 0 0,1 0 16,-19 0-16,1 0 0,17 0 0,-35-17 0,18 17 0,17 0 0,-17 0 0,-1 0 0,1 0 0,17 0 0,1 0 0,69 0 15,-87 0-15,0 0 0,17 0 0,-17 0 0,-1 0 0,19 0 0,-1 0 0,-17 0 0,17 0 0,-18 0 0,1 0 16,70 0-16,-52 0 0,-1 0 0,-18 0 0,1 0 0,17 0 0,1 0 0,-1 0 0,-17 0 0,34 0 0,-34 0 0,0 0 16,17 0-16,71 0 0,-71 0 0,0 0 0,-17 0 0,17 0 0,-17 0 0,17 0 0,1 0 0,-19 0 0,18 0 0,1 0 15,-1 0-15,-17 0 0,123-18 0,-106 18 0,0 0 0,1 0 0,-19 0 0,18 0 0,-17 0 0,35 0 0,-18 0 0,-17 0 16,0 0-16,17 0 0,124-18 0,-124 18 0,0 0 0,0 0 0,-17 0 0,17 0 0,18 0 0,-17 0 0,-19 0 15,19 0-15,-19 0 0,36 0 0,-18 0 0,124 0 0,-124 0 0,-17 0 0,17 0 0,1 0 0,-1 0 0,0 0 0,0 0 16,1 0-16,-1 0 0,-17 0 0,34 0 0,-16 0 0,140-17 0,-141 17 0,-17 0 0,17 0 0,1 0 0,-1 0 0,18-18 16,-18 18-16,-17 0 0,17 0 0,0 0 0,1 0 0,17-18 0,52 18 0,-69 0 0,17 0 0,-36 0 0,1 0 0,17 0 15,18 0-15,-35 0 0,17 0 0,-17 0 0,17 0 0,0 0 0,0-17 0,106 17 0,-123-18 0,35 18 0,-35 0 0,17 0 16,-17 0-16,-1 0 0,19 0 0,-19 0 0,18 0 0,1 0 0,-19 0 0,1 0 0,123-17 0,-123-1 0,-1 18 0,19 0 16,-1 0-16,-17 0 0,17 0 0,-17 0 0,17 0 0,-18 0 0,19 0 0,-19 0 0,19 0 0,87-18 0,-105 1 0,-1 17 15,19 0-15,-1 0 0,-17 0 0,17-18 0,-18 18 0,19 0 0,-19 0 0,19 0 0,-19 0 0,36 0 0,88-18 16,-105 1-16,-19 17 0,1 0 0,0 0 0,17 0 0,-18 0 0,1 0 0,17 0 0,1-18 0,-19 18 0,1 0 0,105-18 15,-105 18-15,17 0 0,-17 0 0,17 0 0,-17-17 0,0 17 0,17 0 0,-18 0 0,19 0 0,-19-18 0,54 18 16,-53 0-16,-1 0 0,1 0 0,-1 0 0,1 0 0,0 0 0,-1 0 0,1 0 0,0-17 0,17 17 0,-17 0 0,-1 0 0,36 0 16,-18 0-16,-17 0 0,0 0 0,-1 0 0,1 0 0,0 0 0,-1 0 0,1 0 0,-1 0 0,54 0 15,-53 0-15,-1 0 0,1 0 0,0-18 0,-1 18 0,1 0 0,0 0 0,-1 0 0,1 0 0,-1 0 16,36 0-16,-35 0 0,0 0 0,-1 0 0,1 0 0,0 0 0,17 0 0,-18 0 0,1 0 16,35 0-16,-35 0 0,-1 0 0,1 0 0,0 0 0,-1 0 0,1 0 0,0 0 0,-1 0 15,1 0-15,35 0 0,-36 0 0,1 0 0,0 0 0,17 0 0,-17 0 0,-1 0 16,1 0-16,-1 0 0,1 0 0,35 0 0,-18 0 0,-17 0 0,0 0 0,-1 0 0,1 0 0,-1 0 15,1 0-15,0 0 0,-1 0 0,1 0 0,53 18 0,-54-18 0,1 0 0,17 0 0,-17 0 0,17 0 16,-17 0-16,-1 0 0,1 0 0,0 0 0,52 17 0,-52-17 0,-1 0 0,1 0 0,17 0 0,-17 0 16,0 0-16,-1 0 0,-17 18 0,18-18 0,0 0 0,34 0 0,-34 0 0,0 0 0,-1 0 0,1 0 15,0 0-15,-1 0 0,1 0 0,0 0 0,17 0 0,-17 17 0,-1-17 0,1 0 0,-1 0 16,1 0-16,0 0 0,-1 0 0,1 0 0,0 0 0,-1 0 16,1 0-16,0 0 0</inkml:trace>
  <inkml:trace contextRef="#ctx0" brushRef="#br0" timeOffset="42561.42">8608 10760 0,'17'0'16,"1"0"15,0 0-31,-1 0 15,1 0-15,0 0 0,-1 0 0,1 0 16,0 0-16,-1 0 0,1 0 16,-1 0-16,1 0 0,0 0 0,-1 0 0,1 0 15,0 0-15,-1 0 0,1 0 0,-18-18 0,18 18 0,-1 0 0,1 0 0,-1 0 0,19 0 16,-19 0-16,19 0 0,-19 0 0,1 0 0,0 0 16,17 0-16,-17 0 0,-1 0 0,1 0 0,-1 0 0,1 0 0,0 0 0,17 0 15,-17 0-15,-1 0 0,1 0 0,0 0 0,-1 0 0,1 0 0,-1 0 0,1 0 0,0 0 16,-1 0-16,36 0 0,-35 0 0,0 0 0,-1 0 0,1 0 0,-1 0 15,19 0-15,-19 0 0,1 0 0,0 0 0,-1 0 0,1 0 0,0 0 0,-1 0 16,1 0-16,-1 0 0,1 0 0,0 0 0,17 0 0,-17 0 0,-1 0 0,1 0 16,0 0-16,-1 0 0,1 0 0,0 0 0,17 0 0,-18 0 0,1 0 15,0 0-15,-1 0 0,-17-18 0,18 18 0,0 0 0,-1 0 0,1 0 0,-18-17 0,18 17 0,-1 0 16,1 0-16,-1 0 0,1 0 0,0 0 0,-1 0 0,1 0 16,0 0-16,-1-18 0,1 18 0,0 0 0,-1 0 0,1 0 0,0 0 15,-1-17-15,1 17 0,-1 0 0,1 0 0,0 0 0,-1 0 16,19 0-16,-36-18 0,17 18 0,1 0 0,0 0 0,-1-18 15,1 18-15,-1 0 0,1 0 0,0 0 0,-1 0 0,1 0 16,0 0-16,-1 0 0,1 0 0,0 0 0,-1 0 16,1-17-16,-1 17 0,1 0 0,0 0 0,-1 0 15,1 0-15,0 0 0,-1 0 0,1 0 0,0 0 16,-1 0-16,-17-18 0,18 18 0,-1 0 0,1 0 16,0 0-16,-1 0 0,1 0 0,0 0 0,-1 0 0,1 0 15,0-18-15,-1 18 0,1 0 0,0 0 0,-1 0 16,-17-17-16,18 17 0,-1 0 0,1 0 0,0 0 0,-1 0 0,1 0 15,0 0-15,-1 0 0,1 0 0,0 0 0,-1 0 0,1 0 16,-1 0-16,1 0 0,0 0 0,-1 0 0,1 0 0,0 0 0,-1 0 16,1 0-16,0 0 0,-1 0 0,1 0 0,0 0 0,-1 0 0,1 0 15,-1 0-15,1 0 0,0 0 0,-1 0 0,1 0 0,0 0 0,-1 0 16,-17-18-16,18 18 0,0 0 0,-1 0 0,1 0 0,-1 0 16,1 0-16,0 0 0,-1 0 0,1 0 0,0 0 0,-1 0 15,1 0-15,0 0 0,-1 0 0,1 0 0,-1 0 0,1 0 16,0 0-16,-1 0 0,1 0 0,0 0 0,-1 0 15,1 0-15,0 0 0,-1 0 0,1 0 0,-1 0 0,1 0 16,0 0-16,-1 0 0,1 0 0,0 0 0,-1 0 16,1 0-16,0 0 0,-1 0 0,1 0 0,0 0 15,-1 0-15,1 0 0,-1 0 0,1 0 0,0 0 16,-1 0-16,1 0 0,0 0 0,-1 0 0,1 0 16,0 0-16,-1 0 0,1 0 0,-1 0 15,1 0-15,0 0 0,-1 0 0,1 0 16,0 0-16,-1 0 0,1 0 0,0 0 15,-1 0-15,1 0 0,0 0 0,-1 0 16,1 0-16,-1 0 0,1 0 0,0 0 16,-1 0-16,1 0 0,0 0 15,-1 0-15,1 0 0,0 0 16,-1 0-16,1 0 16,-1 0-16,1 0 0,0 0 15,-1 0-15,1 0 16,0 0-16,-1 0 0,1 0 15,0 0-15,-1 0 16,1 0-16,-1 0 16,1 0-16,0 0 0,-1 0 15,1 0 1,0 0-16,-1 0 16,1 0-16,0 0 0,-1 0 15,1 0-15,-1 0 0,1 0 16,0 0-16,-1 0 15,1 0-15,0 18 0,-1-18 16,1 0-16,0 0 0,-1 0 16,1 0-16,0 0 15,-1 0-15,1 0 16,-1 0-16,1 0 16,0 0-16,-1 0 15,1 0-15,0 0 16,-1 0-16,1 0 15,0 0 1,-1 0 0,1 0-16,-1 0 15,1 0-15,0 0 16,-1 0-16,1 0 16,0 0-16,-1 0 0,1 0 15,0 0-15,-1 0 0,1 0 16,0 0-16,-1 0 0,1 0 15,-1 0-15,1 0 0,0 0 16,-1 0-16,1 0 0,0 0 16,-1 0-16,1 0 0,0 0 0,-1 0 15,1 0-15,-1 0 0,1 0 0,0 0 0,-1 0 16,1 0-16,0 0 0,-1 0 16,1 0-16,0 0 0,-1 0 0,1 0 15,-1 0-15,1 0 0,0 0 0,-1 0 0,1 0 16,0 0-16,-1 0 0,1 0 0,0 0 0,-1 0 15,1 0-15,-1 0 0,1 0 0,0 0 0,-1 0 0,1 0 16,0 0-16,-1 0 0,1 0 0,0 0 0,-1 0 16,1 0-16,0 0 0,-1 0 0,1 0 0,-1 0 0,1 0 15,0 0-15,-1 0 0,1 0 0,0 0 16,-1 0-16,1 0 0,0 0 0,-1 0 0,1 0 16,17 0-16,-17 0 0,-1 0 0,1 0 0,0 0 15,-1 0-15,1 0 0,0 0 0,-1 0 0,1 0 16,0 0-16,-1 0 0,1 0 0,-1 0 0,1 0 15,0 0-15,-1 0 0,1 0 0,0 0 0,-1 0 16,1 0-16,0 0 0,-1 0 16,1 0-16,-1 0 0,1 0 15,0 0-15,-1 0 0,1 0 16,0 0-16,-1 0 0,1 0 16,0 0-16,-1 0 15,1 0 1,-1 0-1,1 0 1,0 0-16,-1 0 16,1 0-16,0 0 15,-1 0-15,1 0 16,0 0 0,-1 0-16,1 0 15,-1 0-15,1 0 0,0 0 16,-1 0-16,1 0 0,0 0 15,-1 0-15,1 0 0,0 0 0,-1 0 0,1 0 16,0 0-16,-1 0 0,1 0 0,-1 0 16,1 0-16,0 0 0,-1 0 0,1 0 0,0 0 15,-1 0-15,1 0 0,0 0 0,-1 0 0,1 0 0,-1 0 16,-17-18-16,18 18 0,0 0 16,-1 0-16,1 0 0,0 0 0,-1 0 0,1 0 0,0 0 0,-1 0 0,1 0 15,0 0-15,-1 0 0,1 0 0,-1 0 0,1-18 0,0 18 0,-1 0 16,1 0-16,0 0 0,-1 0 0,1 0 0,0 0 0,-1 0 15,18 0-15,-17 0 0,0 0 0,-1 0 0,1 0 0,0-17 16,-1 17-16,1 0 0,0 0 0,-1 0 0,1 0 0,-1 0 16,1 0-16,0 0 0,-1 0 0,1 0 0,0 0 0,-1 0 0,19 0 15,-36-18-15,17 18 0,18 0 0,-17 0 0,0 0 0,-1 0 16,1 0-16,0 0 0,-1 0 0,1 0 0,0 0 0,-1 0 0,1 0 0,0 0 16,-1 0-16,1 0 0,-1 0 0,1 0 0,0 0 0,-1 0 0,1 0 15,0 0-15,-1 0 0,1 0 0,0 0 0,-1 0 0,1 0 0,-1 0 0,1 0 16,0 0-16,-1 0 0,1 0 0,-18-17 0,18 17 0,-1 0 0,1 0 0,0 0 0,-1 0 15,1 0-15,0 0 0,-1 0 0,1 0 0,-1 0 0,1 0 0,0 0 16,-1 0-16,1 0 0,0 0 0,-1 0 0,1-18 0,0 18 16,-1 0-16,1 0 0,-1 0 0,1 0 15,0-18-15,-1 18 16,-17-17-16,18 17 16,0 0-1,-18-18-15,17 18 0,-17-18 16,18 18-16,0 0 0,-18-17 15,17 17-15,-17-18 0,18 0 16,-1 18-16,-17-17 0,18 17 16,-18-18-16,18 18 0,-18-18 15,0 1-15,17 17 0,-17-18 16,18 18-16,-18-17 0,18 17 0,-18-18 16,17 0-16,-17 1 15,0-1 1,0 0-1,0 1-15,0-1 16,0 0-16,-17 1 16,-1-1-16,0 1 0,1-1 15,-1 0-15,0 18 0,18-17 0,-17 17 0,-1-18 0,1 18 0,-19-18 16,19 18-16,-1 0 0,0-17 0,18-1 0,-17 18 0,-1 0 0,0 0 0,18-18 0,-17 18 0,-1 0 0,-35-17 16,18-1-16,0 0 0,17 18 0,0 0 0,1-17 0,-1 17 0,18-18 0,-35 18 0,17 0 0,-52-17 15,52 17-15,0-18 0,1 18 0,-19-18 0,19 18 0,-1 0 0,1 0 0,-19-17 0,19-1 0,-1 18 16,-53-18-16,36 18 0,18 0 0,17-17 0,-18 17 0,0 0 0,-17 0 0,17 0 0,1 0 0,-1-18 0,-17 18 0,17 0 15,-70-35-15,70 35 0,-17 0 0,17 0 0,1 0 0,-1-18 0,-17 18 0,0 0 16,17 0-16,-88-35 0,88 35 0,1 0 0,-1 0 0,1 0 0,-1 0 0,0 0 0,1-18 0,-1 18 0,-17 0 16,17 0-16,-17-17 0,-18 17 0,18 0 0,17 0 0,-17-18 0,17 18 0,0 0 0,1 0 0,-19 0 15,19 0-15,-1 0 0,1 0 0,-19 0 0,1-18 0,17 18 0,1 0 0,-1 0 0,0 0 0,1 0 0,-1 0 0,1 0 16,-1 0-16,0 0 0,1 0 0,-1 0 0,-53 0 0,54-17 0,-1 17 0,0 0 0,-17 0 16,18 0-16,-1 0 0,0 0 0,1 0 0,-1 0 0,0 0 0,1 0 0,-1 0 15,0 0-15,1 0 0,-1 0 0,1 0 0,-1 0 0,0 0 16,1 0-16,-1 0 0,0 0 0,1 0 0,-1 0 15,0 17-15,1-17 0,-1 0 0,1 0 0,-1 0 0,0 0 0,1 18 16,-1-18-16,0 0 0,1 0 0,-1 0 0,0 0 0,1 0 0,-1 0 16,18 18-16,-17-18 0,-1 0 0,0 0 0,1 0 0,-1 0 0,0 0 0,1 17 15,-1-17-15,0 0 0,1 18 0,-1-18 0,0 0 0,-17 0 0,18 18 16,-1-18-16,0 0 0,1 0 0,-1 17 0,0-17 0,1 0 16,-1 0-16,0 18 0,1-1 0,-1-17 0,1 0 0,-1 0 0,18 18 15,-53-18-15,53 18 0,-18-18 0,1 0 0,-1 0 0,0 0 0,18 17 0,-17-17 0,17 18 0,-53-18 16,53 18-16,-18-18 0,-17 0 0,35 17 0,-18-17 0,1 18 0,-1-18 0,0 0 15,-35 18-15,36-18 0,-1 17 0,1-17 16,-1 0-16,0 18 0,1-1 0,-1-17 0,0 0 16,18 18-16,-17-18 0,-1 0 0,18 18 0,-18-18 15,1 0-15,17 17 0,0 1 0,-18-18 0,1 18 16,17-1-16,-18-17 0,18 18 16,-18-18-16,18 18 0,0-1 0,-17-17 0,17 18 15,0 0-15,-18-18 0,18 17 0,0 1 0,0-1 16,0 1-16,0 0 0,0-1 0,0 1 0,0 0 15,0-1-15,0 1 0,0 0 0,0-1 16,0 1-16,0-1 0,0 1 0,18-18 16,-18 18-16,0-1 0,17-17 0,-17 18 0,18-18 0,-18 18 15,18-18-15,-18 17 0,17-17 0,-17 18 0,18-18 0,-18 18 0,17-18 0,-17 17 16,18-17-16,0 18 0,-1-18 0,1 18 0,0-1 0,-1-17 16,1 0-16,0 0 0,-18 18 0,17-18 0,1 0 0,-1 17 0,1-17 0,0 0 0,-1 0 15,19 18-15,-19-18 0,1 0 0,0 18 0,-1-18 0,18 0 0,-17 0 16,17 0-16,-17 0 0,0 0 0,-1 0 0,1 0 0,0 0 0,-1 0 0,1 0 15,17 17-15,-17-17 0,-1 0 0,1 0 0,0 0 0,-1 0 16,1 0-16,17 0 0,-17 0 0,0 0 0,-1 0 0,1 0 0,-1 0 16,19 0-16,-19 0 0,1 0 0,0 0 0,-1 0 0,1 0 0,0 0 15,-1 0-15,1 0 0,17 0 0,-17 0 0,-1 0 0,1 0 0,0 0 0,-1 0 16,1 0-16,-18-17 0,18 17 0,35 0 0,-36 0 0,1 0 0,-1 0 0,1 0 16,0 0-16,-1 0 0,1 0 0,0 0 0,17 0 0,-17 0 0,-1-18 0,1 18 15,-1 0-15,1 0 0,0 0 0,-1 0 0,1 0 0,17 0 0,-17 0 0,0 0 0,-1 0 16,1 0-16,-1 0 0,1 0 0,0 0 0,-1 0 0,19 0 0,-19 0 0,1 0 0,0 0 15,-1 0-15,1 0 0,0 0 0,-1 0 0,1 0 0,17 0 0,-17 0 16,-1 0-16,1 0 0,0 0 0,-1 0 0,1 0 0,0 0 0,-1 0 0,1 0 16,-1 0-16,1 0 0,0 0 0,-1 0 0,1 0 0,0 0 15,-1 0-15,1 0 0,0 0 0,-1 0 0,1 0 0,0 0 16,-1 0-16,1 0 0,-1 0 0,1 0 0,0 0 0,-1 0 16,1 0-16,0 0 0,-1 0 0,1 0 0,0 0 15,-1 0-15,1 0 0,-1 0 0,1 0 0,0 0 0,-1 0 0,1 0 16,17 0-16,-17 0 0,0 0 0,-1 0 0,1 0 0,-1 0 0,1 0 15,35-18-15,-35 18 0,-1 0 0,1 0 0,0 0 0,-1 0 16,1 0-16,17 0 0,-17 0 0,-1 0 0,1 0 0,0 0 0,-1 0 16,1 0-16,0 0 0,-1 0 0,1 0 0,17 0 0,-17 0 15,-1 0-15,1 0 0,0 0 0,-1 0 0,1 0 0,0 0 0,-1 0 16,1 0-16,0 0 0,-1 0 0,1-17 0,-1 17 0,1 0 0,0 0 16,-1 0-16,1 0 0,0 0 0,-1 0 0,1 0 0,0 0 0,-1 0 15,1 0-15,0 0 0,-1-18 0,1 18 0,-1 0 0,19 0 0,-19 0 0,1 0 0,0 0 16,-1 0-16,1 0 0,0 0 0,-1 0 0,1 0 0,17 0 0,-17 0 0,-1 0 15,1 0-15,0 0 0,-1 0 0,1 0 0,0 0 0,17 0 0,-18 0 16,1 0-16,0 0 0,-1 0 0,1 0 0,0 0 0,-1-17 0,19 17 0,-19 0 16,1 0-16,-1 0 0,1 0 0,0 0 0,-1 0 0,1 0 0,0 0 0,17 0 15,-17 0-15,-1 0 0,1 0 0,0 0 0,-1 0 0,1 0 0,-1 0 0,19 0 16,-19 0-16,1 0 0,0 0 0,-1 0 0,1 0 0,0 0 0,-1 0 0,18 0 16,-17 0-16,0 0 0,-1 0 0,1 0 0,0 0 0,-1 0 0,1 0 0,0 0 0,-1 0 15,19 0-15,-19 0 0,1 0 0,-1 0 0,1 0 0,0 0 0,-1 0 0,1-18 0,17 18 16,-17 0-16,0 0 0,17 0 0,-18 0 0,1 0 0,0 0 0,-1 0 0,1 0 15,35 0-15,-35 0 0,-1 0 0,1 0 0,-1-18 0,1 18 16,0 0-16,-1 0 0,1 0 0,0 0 0,-18-17 0,17 17 0,1 0 16,0 0-16,-1 0 0,1 0 15,-1 0-15,1 0 16,0 0 0,-1 0-1,1 0-15,0 0 16,-1 0-16,1 0 0,0 0 0,-1 0 15,1 0-15,0 0 0,-1 0 0,1-18 0,-1 18 16,1 0-16,0 0 0,-1 0 0,1 0 0,0 0 16,-1 0-16,1 0 0,0 0 0,-1 0 0,1 0 0,-1 0 15,1 0-15,0 0 0,-1 0 0,1 0 0,0 0 0,-1 0 16,1 0-16,0 0 0,-1 0 0,1 0 0,0 0 0,-1 0 0,1 0 0,-1 0 16,1 0-16,0 0 0,-1 0 0,1 0 0,0 0 0,-1 0 0,1 0 0,0 0 15,-1 0-15,1 0 0,-1 0 0,1 0 0,0 0 0,-1 0 0,1 0 0,0 0 0,-1 0 16,19 0-16,-19 0 0,1-18 0,-1 18 0,1 0 0,17 0 0,-17 0 0,0 0 15,35 0-15,-36 0 0,1 0 0,-1 0 0,1 0 0,0 0 0,-1 0 0,1 0 16,0 0-16,17 0 0,-17 0 0,-1 0 0,1 0 0,0 0 0,-1 0 0,1 0 16,-1 0-16,1 0 0,35 0 0,-35 0 0,-1 0 0,1 0 0,0 0 0,-1 0 0,18 0 15,-17 0-15,0 0 0,17 0 0,-17 0 0,-1 0 0,1 0 0,0 0 0,-1 0 16,1 0-16,0 0 0,-1 0 0,1 0 0,17-17 0,-17 17 0,-1 0 0,1 0 0,0 0 16,-1 0-16,1 0 0,0 0 0,-1 0 0,1 0 0,-1 0 0,1 0 0,-18-18 0,18 18 15,-1 0-15,1 0 0,0 0 0,-1 0 0,1 0 0,0 0 0,-1 0 0,1 0 0,-1 0 16,1 0-16,-18-18 0,18 18 0,-1 0 0,1 0 0,17 0 0,-17 0 0,0 0 0,-1 0 15,1 0-15,-1 0 0,1-17 0,0 17 0,-1 0 0,1 0 0,0 0 16,-1 0-16,1 0 0,0 0 0,-1 0 0,1 0 0,0 0 0,17 0 0,-18 0 16,1 0-16,0 0 0,-1-18 0,1 18 0,0 0 0,-1 0 0,19 0 15,-19 0-15,1 0 0,-1 0 0,1 0 0,0 0 0,-1 0 0,1 0 0,0 0 0,17 0 16,-17 0-16,-1 0 0,1 0 0,0 0 0,-1 0 0,1 0 0,-1 0 0,1 0 0,17 0 16,-17 0-16,0 0 0,-1 0 0,1 0 15,0 0-15,-1 0 0,1 0 0,-1 0 0,1 0 0,0 0 0,-1 0 0,1 0 0,-18-18 0,18 18 0,-1 0 0,1 0 0,0 0 16,-1 0-16,1 0 0,-1 0 0,1 0 0,0 0 0,-1 0 15,1 0-15,0 0 0,-1 0 0,1 0 0,0 0 0,-1 0 16,1 0-16,-1 0 0,1 0 0,0 0 0,-1 0 16,1 0-16,0 0 15</inkml:trace>
  <inkml:trace contextRef="#ctx0" brushRef="#br0" timeOffset="43936.42">4286 11448 0,'18'0'16,"0"0"15,-1 0-15,1 0-16,-1 0 0,1 0 0,0 0 0,-1 0 0,1 0 16,0 0-16,-1 0 0,1 0 0,0 0 0,17 0 0,-18 0 0,1 0 0,0 0 0,-1 0 0,1 0 15,0 0-15,-1 0 0,19 0 0,-19 0 0,19 0 0,-19 17 0,36-17 0,-18 0 0,-17 0 0,0 0 16,-1 0-16,1 0 0,17 18 0,-17-18 0,-1 0 0,1 0 0,0 0 0,-1 0 0,19 0 0,-19 0 0,89 0 0,-88 0 15,17 18-15,0-18 0,1 0 0,-1 0 0,0 0 0,-17 0 0,-1 17 0,1-17 0,17 0 0,36 0 16,-36 0-16,-17 0 0,17 0 0,-17 0 0,-1 0 0,1 0 0,17 0 0,1 0 0,-19 0 0,1 0 0,17 0 0,-17 0 0,105 0 16,-87 0-16,-1 0 0,-18 0 0,19 0 0,-19 0 0,1 0 0,17 0 0,1 0 0,-19 0 0,18 0 0,1 0 0,-1 0 0,106 0 15,-106 0-15,-17 0 0,17 0 0,1 0 0,-1 0 0,0 0 0,-17 0 0,17 0 0,0 0 0,1 0 0,-1 0 0,124 0 16,-142 0-16,19 0 0,-1 0 0,0 0 0,-17 0 0,17 0 0,-17 0 0,17 0 0,18 0 0,-18 0 0,-17 0 0,35 0 16,53 0-16,-71 0 0,-18 0 0,19 0 0,-19 0 0,19 0 0,-1 0 0,-17 0 0,-1 0 0,18 0 0,1 0 0,-19 0 0,142 0 15,-124 0-15,-17 0 0,0 0 0,-1 0 0,19 0 0,-19 0 0,1 0 0,17 0 0,-17 0 0,17 0 0,0 0 16,71-17-16,-71 17 0,1 0 0,-19 0 0,19 0 0,-19 0 0,1 0 0,0 0 0,-1 0 15,1-18-15,-1 18 0,89-18 0,-88 18 0,0 0 0,-1 0 0,1 0 0,0 0 0,-1 0 0,1 0 0,-1-17 0,1 17 16,0 0-16,-1 0 0,1 0 0,70 0 0,-53 0 0,-17 0 0,0-18 0,-1 18 0,1 0 0,0 0 16,-1 0-16,1-18 0,0 18 0,35 0 0,-36 0 0,18 0 0,-17 0 0,0 0 15,-1 0-15,1 0 0,-18-17 0,18 17 0,-1 0 0,1 0 0,35 0 0,-36 0 0,1 0 0,0 0 0,-1 0 16,1 0-16,0 0 0,-1 0 0,-17-18 0,18 18 0,35 0 0,-36 0 0,19 0 0,-19 0 16,1 0-16,0 0 0,-1 0 0,1 0 0,0 0 0,-18-18 0,35 18 0,0 0 0,-17 0 15,-1 0-15,1 0 0,0 0 0,-1 0 0,1 0 0,0 0 0,-1 0 0,1 0 0,0 0 16,-1 0-16,1 0 0,-1 0 0,1 0 0,17 0 0,-17 0 0,0 0 0,-1 0 15,1-17-15,0 17 0,-1 0 0,1 0 0,-1 0 0,1 0 0,0 0 0,17 0 16,-17 0-16,-1 0 0,1 0 0,0 0 0,-1 0 0,1 0 0,0 0 0,-1 0 0,1 0 0,-1 0 16,1 0-16,17 0 0,-17 0 0,0 0 0,-1 0 0,1 0 0,0 0 0,-1 0 0,18 0 15,-17 0-15,0 0 0,-1 0 0,1 0 0,0 0 0,-1 0 0,1 0 0,0 0 16,17 0-16,-18 0 0,1 0 0,0 0 0,-1 0 0,1 0 16,0 0-16,-1 0 0,1 0 0,0 0 15,-1 0-15,1 0 16,-1 0-16,1 0 15,0 0-15,-1 0 16,1 0-16,0 0 16</inkml:trace>
  <inkml:trace contextRef="#ctx0" brushRef="#br0" timeOffset="-185565.8">12823 13088 0,'18'0'16,"0"0"31,-1 0-32,1 0 1,0 0 0,-1 0-1,1 0-15,0 0 16,-1 0-16,1 0 15,0 0-15,-1 0 16,1 0-16,-1 0 16,1 0-16,0 0 0,-1 0 15,1 0-15,0 0 16,-1 0-16,1 0 16,0 0-16,-18 18 15,17-18-15,1 0 0,-18 17 0,0 1 0,17-18 16,-17 18-16,0-1 0,0 1 15,18-18-15,-18 18 0,0-1 0,0 1 0,18-1 0,-18 1 0,17 0 16,-17-1-16,0 1 0,0 0 0,0-1 0,0 1 0,0 0 0,0 17 16,18-35-16,-18 17 0,0 1 0,0 0 0,0-1 0,0 1 0,0 0 0,0-1 15,0 1-15,18-18 0,-18 18 0,0-1 0,0 1 16,0-1-16,0 1 16</inkml:trace>
  <inkml:trace contextRef="#ctx0" brushRef="#br0" timeOffset="-185159.55">13000 13582 0,'18'0'63,"-1"0"-48,1 0-15,-1 0 16,1 0-16,0 0 0,-1 0 0,1 0 16,0 0-16,-1 0 0,1 0 0,0 0 0,-1 0 15,1 0-15,-1 0 0,-17-18 0,18 18 0,0 0 0,-1 0 0,1 0 16,0 0-16,-18-17 0,17 17 0,1 0 0,0 0 16,-1 0-16,1 0 0,-1-18 0,1 18 15</inkml:trace>
  <inkml:trace contextRef="#ctx0" brushRef="#br0" timeOffset="-184847.05">13282 13582 0,'0'18'32,"0"-1"-32,0 1 0,18-18 15,-18 17-15,17 1 0,-17 0 0,0-1 0,0 1 16,0 17-16,0-17 15,0 0-15,0-1 0,0 1 0,0 0 0,0-1 16,0 1-16,0-1 0,0 1 16,0 0-16,0-1 15,0 1-15</inkml:trace>
  <inkml:trace contextRef="#ctx0" brushRef="#br0" timeOffset="-184425.17">13688 13353 0,'0'17'31,"0"1"-31,0 0 0,0-1 16,0 1-16,0-1 0,-18-17 0,0 53 0,18-35 0,0 0 0,0-1 0,-17 1 0,17 0 0,0-1 16,-18 1-16,18-1 0,-17-17 0,17 18 0,-18 53 0,0-54 0,18 1 0,-17-18 0,17 18 0,0-1 15,0 1-15,-18-18 0,18 18 0,0-1 0,-18 1 0,18-1 0,0 1 0,-17-18 16,17 18-16,-18-1 0,18-34 94,18 17-94,-18-18 0,0 0 0</inkml:trace>
  <inkml:trace contextRef="#ctx0" brushRef="#br0" timeOffset="-184190.8">13811 13652 0,'18'0'15,"-18"18"-15,18 0 0,-1-18 16,-17 17-16,18-17 16,-18 18-16,17-18 0,-17 18 0,18-18 0,0 0 15,-18 17-15,17-17 0,-17 18 0,18-18 0,-18 18 16,18-18-16,-1 0 0,-17 17 0,18-17 16,-18 18-16,18-18 0,-1 0 15,1 0-15,-18 18 16</inkml:trace>
  <inkml:trace contextRef="#ctx0" brushRef="#br0" timeOffset="-183685.34">13970 13458 0,'18'0'16,"-1"0"-16,1 0 31,0 0-15,-1 0-1,1 0 1,-1 0-16,1 0 16,0 0-16,-1 0 0,1 0 15,0-17-15,-1-1 0,1 18 16,0 0-16,-18-17 0,17 17 15,1 0 1</inkml:trace>
  <inkml:trace contextRef="#ctx0" brushRef="#br0" timeOffset="-183247.83">14270 13300 0,'18'0'62,"-18"17"-62,17-17 0,-17 18 0,0 0 16,0-1-16,0 1 0,0 0 16,0-1-16,0 1 0,0-1 0,0 1 15,0 0-15,0-1 0,0 1 0,0 0 16,0 17-16,0-17 0,0-1 0,0 1 0,-17-18 0,17 17 16,0 1-16,0 0 0,0-1 0,0 1 0,0 0 0,0-1 0,0 19 15,0-19-15,0 1 0,0 0 0,-18-18 0,18 17 0,0 1 0,0-1 0,0 1 16,0 0-16,0-1 0,0 1 0,0 0 15,0-1-15,0 1 16,0 0 15</inkml:trace>
  <inkml:trace contextRef="#ctx0" brushRef="#br0" timeOffset="-182372.83">13952 14058 0,'0'18'47,"0"-1"-31,18 1-16,-18 0 16,18-18-1,-18 17-15,0 1 0,17-18 0,1 18 16,0-18-1,-18 17-15,17-17 0,1 0 16,-18 18-16,17-18 0,1 0 31,-18-18 16,0 1-47,18 17 0,-1-18 16,-17 0-16,18 18 15,-18-17-15,18 17 16,-18-18 0,17 18-16,-17-18 31,0 1-31,0-1 16,0 1-1,-17 17-15,17-18 16,-18 18-16,18-18 0,-18 18 15,1 0-15,17-17 0,-18 17 16,0 0-16,18-18 0,-17 18 16,-1-18-16,18 1 0,-17 17 15,17 17 79,0 1-78,0 0-1,17-18-15,-17 17 16</inkml:trace>
  <inkml:trace contextRef="#ctx0" brushRef="#br0" timeOffset="-181346.12">14799 13141 0,'0'18'78,"0"-1"-78,0 1 0,0 0 15,0-1-15,0 1 0,0-1 16,0 1-16,0 0 0,0-1 0,0 1 16,0 0-16,0-1 15,18-17-15,-18 18 0,0 0 16,17-18-16,1 0 15,-18 17-15,18-17 0,-1 0 16,1 0 0,-1 0-1,1 0 17,0 0-17,-1 0-15,-17-17 16,18 17-16,-18-18 0,18 18 0,-1 0 15,-17-18-15,0 1 0,18 17 0,-18-18 0,0 0 16,18 18-16,-18-17 16,0-1-16,0 0 0,0 1 15,0-1-15,-18 18 16,18-17-16,0-1 0,0 0 0,-18 1 16,18-1-16,-17 18 0,17-18 0,0 1 0,-18 17 0,18-18 15,-18 18-15,18-18 16,-17 18-16,-1 0 0,0 0 15,1 0 17</inkml:trace>
  <inkml:trace contextRef="#ctx0" brushRef="#br0" timeOffset="-180924.25">14870 13423 0,'0'18'15,"0"-1"-15,0 1 16,0 0-16,0-1 0,-18-17 0,18 18 16,0 0-16,0-1 15,0 1-15,0 0 0,-18-1 16,18 1-16,0-1 0,0 1 0,0 0 15,0-1-15,-17-17 0,17 18 0,0 0 0,0-1 16</inkml:trace>
  <inkml:trace contextRef="#ctx0" brushRef="#br0" timeOffset="-180564.87">15187 13494 0,'0'17'16,"0"1"-16,0 0 16,0-1-16,0 1 0,0 0 15,0-1-15,-18-17 16,18 18-16,-17-18 0,17 17 0,0 1 16,-18-18-16,18 18 0,-17-18 0,17 17 0,-18 1 15,0-18-15,18 18 0,-17-18 16</inkml:trace>
  <inkml:trace contextRef="#ctx0" brushRef="#br0" timeOffset="-180049.25">14834 13794 0,'-17'17'0,"17"1"16,0 0 0,17-18 15,1 0 0,0 0-15,-1 0-16,-17 17 0,18-17 0,-1 0 15,1 0-15,0 0 0,-1 0 16,1 0-16,0 0 0,-1 0 0,1 0 16,0 0-16,-1 0 0,1 0 15,0 0-15,-1 0 0,1 0 0,-1 0 16,1 0-16,0 0 0,-1 0 16,1 0-16,0 0 0,-1 0 0,1 0 15,0 0-15,-1 0 0,1 0 16,-1 0-16,1 0 15,0 0 1,-1 0-16</inkml:trace>
  <inkml:trace contextRef="#ctx0" brushRef="#br0" timeOffset="-179662.18">15752 13247 0,'-18'0'31,"18"17"-31,-18 1 0,18 0 16,-17-18-16,-1 17 0,0 1 0,1 0 15,17-1-15,-18-17 0,18 18 0,-18-18 0,1 0 0,17 18 16,-18-18-16,18 17 0,-17-17 0,17 18 0,-18-18 15,0 0-15,18 17 0,-17-17 0,17 18 16</inkml:trace>
  <inkml:trace contextRef="#ctx0" brushRef="#br0" timeOffset="-179309.41">15505 13476 0,'17'0'16,"1"0"-16,0 0 0,-1 0 0,-17 18 15,18-18-15,-1 0 0,-17 17 0,18-17 0,0 0 16,-1 18-16,1-18 15,0 0-15,-1 0 32,1 0-17,0 0-15,-1 0 0,1 0 16,-18 18-16,17-18 0,1 0 0,0 0 16,-18 17-16,17-17 0,-17 18 0,18-18 0,0 0 0,-1 0 15,-17 18-15,18-18 0,0 17 16</inkml:trace>
  <inkml:trace contextRef="#ctx0" brushRef="#br0" timeOffset="-178903.17">15699 13688 0,'0'17'62,"0"1"-62,-18-18 0,18 18 16,-18-18-16,18 17 0,0 1 15,-17-18-15,17 18 16,-18-18-16,18 17 0,-18-17 16,18 18-16,-17-18 15,-1 0-15</inkml:trace>
  <inkml:trace contextRef="#ctx0" brushRef="#br0" timeOffset="-178590.66">15575 13847 0,'18'0'32,"-1"0"-32,-17 17 0,18-17 0,0 0 0,-18 18 15,17-18-15,1 0 0,0 0 0,-1 0 16,1 0-16,0 0 0,-1 0 0,1 17 15,-1-17-15,1 0 0,0 0 0,-1 0 16,1 0-16,0 0 0,-1 0 0,1 0 16,0 0-16,-1 0 0,1 0 0,-1 0 15,1 0-15,0 0 16,-1 0-16,1 0 16</inkml:trace>
  <inkml:trace contextRef="#ctx0" brushRef="#br0" timeOffset="-177096.22">13458 14852 0,'0'18'32,"-17"-18"-17,-1 17 1,18 1-1,0-1-15,0 1 16,-17-18 47,17 18-48</inkml:trace>
  <inkml:trace contextRef="#ctx0" brushRef="#br0" timeOffset="-176393.09">13406 14817 0,'17'0'16,"1"0"-16,-18-18 15,17 18-15,1 0 16,0 0-16,-18-18 0,17 18 0,1 0 16,0 0-16,-1 0 0,-17-17 15,18 17-15,0 0 0,-1 0 0,1 0 0,-1 0 16,-17-18-16,18 18 0,0 0 0,-1 0 0,-17-18 0,18 18 0,0 0 16,-1 0-16,1 0 0,-18-17 0,18 17 0,-1 0 15,1 0-15,-18-18 0,18 18 47,-18 18-47,0-1 16,17-17-16,-17 18 0,18-18 0,-18 18 15,0-1-15,0 1 0,17-18 16,-17 18-16,0-1 16,0 1-16,0 0 15,0-1-15,0 1 16,0-1-1,0 1-15,-17-18 16,-1 0-16,18 18 0,-17-18 16,-1 0-1,18 17-15,-18-17 0,1 0 16,-1 0-16,0 0 0,1 18 16,-1-18-16,0 0 0,1 18 0,-1-18 15,0 0-15,1 0 0,-1 0 0,1 0 16,-1 0-16,0 0 0,1 0 15,-1 0 1,0 0 0,1 0-1,-1 0-15,0 0 16,1 0-16</inkml:trace>
  <inkml:trace contextRef="#ctx0" brushRef="#br0" timeOffset="-175704.51">13406 14993 0,'17'0'15,"1"0"1,-1 0-16,1 0 15,0 0-15,-18 18 16,17-18-16,1 0 16,-18 17-16,18-17 15,-18 18-15,0 0 0,0-1 16,17-17-16,-17 18 0,0 0 16,0-1-16,0 1 15,0-1-15,0 1 16,0 0-16,0-1 15,18-17 204,0 0-219,-1 0 16,1 0-16,-1 0 0,1 0 0,0 0 0,-1 0 15,1 0-15,0 0 0,-1 0 0,-17-17 0,18 17 0,0 0 16,-1 0-16,19 0 0,-19-18 0,1 18 0,-1 0 16,1 0-16,0 0 0,-1 0 0,1 0 0,0-18 15,-1 18-15,1 0 0,0 0 0,-1 0 0,1 0 16,-1 0-16,1 0 0,0 0 16,-1 0-16</inkml:trace>
  <inkml:trace contextRef="#ctx0" brushRef="#br0" timeOffset="-174839.83">14429 14570 0,'0'0'0,"-53"-18"15,35 18-15,0 0 0,1 0 16,-1 0-16,18-18 0,-17 18 16,-1 0-16,0 0 15,1 0 48,-1 0-48,0 0 1,1 0 0,-1 0-1,0 0 1,1 0-16,-1 0 16,18 18-16,-18-18 15,18 18-15,-17-18 0,-1 17 16,1 1-1,17 0-15,0-1 16,-18-17-16,18 18 0,-18-18 0,18 18 0,0-1 16,0 1-16,0-1 0,0 1 0,-17-18 0,17 18 15,0-1-15,0 1 0,0 0 16,0-1 0,17-17-16,-17 18 0,18-18 15,-18 18-15,18-18 0,-1 0 16,1 0-16,-1 0 0,-17 17 0,18-17 15,0 0-15,-1 0 0,1 0 0,0 0 16,-1 0-16,1 18 0,0-18 0,-1 0 16,1 0-16,0 0 0,-1 0 15,1 0-15,-1 0 0,1-18 16,0 18-16,-1 0 0,-17-17 16,18 17-16,-18-18 0,18 18 15,-18-18 1</inkml:trace>
  <inkml:trace contextRef="#ctx0" brushRef="#br0" timeOffset="-174063.59">14288 15134 0,'17'0'0,"-17"-17"0,18 17 0,-1 0 0,1 0 16,-18-18-1,18 18-15,-1 0 0,1 0 0,0 0 16,-1 0-16,-17-18 16,18 18-16,0 0 0,-18-17 0,17 17 0,1 0 0,-1 0 15,-17-18-15,18 18 0,0 0 0,-1-18 16,1 18-16,0 0 0,-18-17 15,17 17-15,1-18 0,0 18 16,-1 0-16,1 0 16,-18-18-16,17 18 0,1 0 0,0 0 15,-18-17-15,17 17 0,1 0 32,-36 0 14,18 17-46</inkml:trace>
  <inkml:trace contextRef="#ctx0" brushRef="#br0" timeOffset="-173641.7">14552 15099 0,'0'18'63,"0"-1"-48,0 1-15,18-18 110</inkml:trace>
  <inkml:trace contextRef="#ctx0" brushRef="#br0" timeOffset="-173022.26">14711 15117 0,'0'17'94,"0"1"-94,0-1 15,0 1 1,0 0 0,0-1-1,0 1 1,-18-18-1,18 18-15,0-1 16,0 1-16,-17-18 0,-1 0 16,18 18-16,-18-18 31</inkml:trace>
  <inkml:trace contextRef="#ctx0" brushRef="#br0" timeOffset="-171484.9">14499 15328 0,'0'-17'109,"0"-1"-78,18 0 63,-1 18-78,1 0 15,0 0-16,-1 0 1,1 0-16,0 0 16,-1 0 31,1 0-32,0 0-15,-1 0 16,1 0-16,-18 18 0,17-18 15,1 0 1,-18 18 47,18-18-32,-18 17-16,0 1 17,0-1-32,0 1 15,0 0 1,0-1 0,-18-17-1,0 0-15,18 18 16,-17-18-16,17 18 0,-18-18 15,1 17 1,-1-17-16,0 0 78,1 0-15,17 18 77,17-18-140,1 0 16,0 0 0,-1 0-16,1 18 15,-1-18 1,1 0-16,0 0 15,-1 0 1,-17 17-16,18-17 16,0 0-16,-1 0 15,1 0 17,0 0-1,-1 0-31,1 0 31</inkml:trace>
  <inkml:trace contextRef="#ctx0" brushRef="#br0" timeOffset="-170188.02">13705 16387 0,'-17'0'62,"17"17"-62,0 1 16,0-1 0,-18-17-16,18 18 15,-18-18 1,18 18-16,-17-18 0,17 17 0,0 1 16,-18-18-16,18 18 0,0-1 15,-17-17-15,17 18 16,-18-18-16,18 18 0,-18-18 0,18 17 0,-17-17 15,17 18-15,-18-18 0,18 17 0,-18-17 16,18 18-16,0 0 0,-17-18 0,-1 0 16,18 17-1</inkml:trace>
  <inkml:trace contextRef="#ctx0" brushRef="#br0" timeOffset="-169734.89">13529 16651 0,'18'0'16,"-1"0"-16,1 0 15,0 0 1,-1 0-16,-17-18 16,18 18-16,-1 0 0,1 0 0,0 0 15,-1 0-15,1 0 16,0 0-16,-1 0 0,1 0 16,0 0-16,-1 0 0,1 0 15,0 0-15,-1 0 0,1 0 16,-1 0-16</inkml:trace>
  <inkml:trace contextRef="#ctx0" brushRef="#br0" timeOffset="-169459.19">13988 16492 0,'17'0'46,"1"0"-14,0 0-17,-18-17 1,17 17-16,1 0 16,-18-18-16,17 18 15</inkml:trace>
  <inkml:trace contextRef="#ctx0" brushRef="#br0" timeOffset="-169037.32">14111 16245 0,'0'18'31,"0"0"-31,0-1 0,0 1 0,0 0 0,0-1 0,0 1 16,0 0-16,0-1 0,0 1 0,0-1 0,0 1 0,0 0 15,18-1-15,-18 1 0,0 0 0,0-1 0,0 1 16,0 0-16,0-1 0,0 1 0,0-1 16,0 1-16,0 0 0,0-1 15,0 1 1,0 0-16,0-1 15,0 1-15,17-18 16</inkml:trace>
  <inkml:trace contextRef="#ctx0" brushRef="#br0" timeOffset="-168584.19">14411 16245 0,'18'0'63,"-18"18"-63,0 0 15,0-1-15,17-17 0,-17 18 0,0 0 0,0-1 16,0 1-16,0 0 0,0-1 16,0 1-16,0-1 0,0 1 0,0 0 15,0-1-15,0 1 0</inkml:trace>
  <inkml:trace contextRef="#ctx0" brushRef="#br0" timeOffset="-168162.32">14658 16228 0,'18'0'0,"-18"17"31,0 1-31,0 0 15,0-1-15,0 1 0,0 0 16,0-1-16,0 1 16,0 0-16,0-1 15,-18-17-15,18 18 16,-18-18 0,18 17-16,0 1 0,0 0 15,-17-18-15,17 17 0,0 1 16,0 0-16,0-1 0,-18-17 0,18 18 15,0 0-15,-18-18 16</inkml:trace>
  <inkml:trace contextRef="#ctx0" brushRef="#br0" timeOffset="-167662.32">14358 16422 0,'18'0'15,"-1"0"1,1 0 0,0 0-16,-1 0 0,1 0 15,0 0-15,-1 0 16,1 0 0,-18 17 46,17-17-62,1 0 0,-18 18 16,18-18-16,-1 0 15</inkml:trace>
  <inkml:trace contextRef="#ctx0" brushRef="#br0" timeOffset="-167030.48">14411 16669 0,'18'0'32,"-1"0"-32,1 0 0,0 0 15,-18-18-15,17 18 16,-17-18-16,18 18 0,-1 0 16,-17-17 15,18 17-31,0 0 31,-18-18-31,17 18 16,1 0 31,0 0-16</inkml:trace>
  <inkml:trace contextRef="#ctx0" brushRef="#br0" timeOffset="-166467.98">14358 16757 0,'18'0'32,"-18"18"-32,17-18 15,1 0-15,0 0 16,-1 0-16,1 0 16,0 0-16,-1 0 0,1 0 15,-1 0-15,1 0 0,0 0 16,-1 0-16,1 0 0,0 0 0,-1 0 15,1 0-15,0 0 0,-1 0 0,1 0 16,-1 0-16,1 0 0,0 0 0,-1 0 16,1 0-16,0 0 0,-1 0 15,1 0-15,0 0 16,-1 0 0,1 0-1,-1 0 1</inkml:trace>
  <inkml:trace contextRef="#ctx0" brushRef="#br0" timeOffset="-165796.11">15187 16192 0,'0'18'47,"0"0"-47,0-1 16,0 1-16,-18-18 0,18 18 0,0-1 16,-17-17-16,17 18 0,0 0 0,-18-18 0,18 17 15,0 1-15,-17-18 0,17 18 0,0-1 0,0 1 16,-18-18-16,18 17 0,-18 1 0,18 0 15,-17-18-15,17 17 0,0 1 0,0 0 16,-18-18-16,18 17 0,-18 1 16,18 0-16,-17-18 0,17 17 0,0 1 0,0-1 15,-18-17-15,18 18 16</inkml:trace>
  <inkml:trace contextRef="#ctx0" brushRef="#br0" timeOffset="-165315.29">15134 16475 0,'18'0'62,"-1"0"-62,1 0 16,0 0 0,-1 0 15,1 0-31,0 0 15,-1 0-15,1 0 16,0 0-16,-1 0 16,-17 17-16</inkml:trace>
  <inkml:trace contextRef="#ctx0" brushRef="#br0" timeOffset="-164627.8">15311 16298 0</inkml:trace>
  <inkml:trace contextRef="#ctx0" brushRef="#br0" timeOffset="-163846.54">15311 16051 0,'0'18'62,"0"0"-62,0-1 16,0 1-16,0 0 0,0-1 16,0 1-16,-18-18 15,18 17-15,0 1 0,0 0 16,0-1-16,0 1 16,0 0-1,0-1 1,0 1 15,0 0 0,0-1-15,18-17-16,-18 18 0,0 0 16,0-1 30,17-17-30,-17 18-16,0-1 0,0 1 16,0 0-16,0-1 15,18-17-15,-18 18 0,0 0 16,0-1 15,0 1 0,0 0-15,17-18-16</inkml:trace>
  <inkml:trace contextRef="#ctx0" brushRef="#br0" timeOffset="-163340.09">15646 16051 0,'0'18'47,"0"0"-31,17-1-16,-17 1 0,0 0 15,0-1-15,0 1 0,0-1 0,0 1 0,0 0 16,0-1-16,-17-17 0,17 18 0,0 0 0,0-1 16,0 1-16,-18-18 0,18 18 0,0-1 0,0 1 0,0 0 0,0-1 15,-18-17-15,18 18 0,0-1 0,0 1 16,-17-18-16,17 18 0,0-1 0,0 1 15,0 0-15,0-1 32</inkml:trace>
  <inkml:trace contextRef="#ctx0" brushRef="#br0" timeOffset="-162980.71">15610 16475 0,'18'0'15,"0"0"1,-1 0 0,1 0-16,0 0 15,-1 0 1,1 0 0,0 0-16,-1 0 15,1 0 1,-1 0-1,1 0 48,0 0-47</inkml:trace>
  <inkml:trace contextRef="#ctx0" brushRef="#br0" timeOffset="-162496.33">15699 16669 0,'17'0'63,"1"0"-48,0 0-15,-1 0 16,1 0 0,-1 0-16,1 0 0,0 0 15,-1 0-15,1 0 0,0 0 16,-1 0-16,1 0 0,0 0 0,-18-18 15,17 18-15,1 0 0,-1 0 0,1 0 0,0 0 16,-1 0-16,1 0 16</inkml:trace>
  <inkml:trace contextRef="#ctx0" brushRef="#br0" timeOffset="-161454.99">16422 16122 0,'-18'0'94,"1"0"-78,-1 0-16,0 0 15,1 0 1,-1 0-16,0 0 0,1 0 16,-1 0-1,0 0-15,1 0 47,17 18-16,-18-18-31,18 17 16,-18-17-16,18 18 16,-17-18-16,17 17 0,0 1 0,-18-18 0,18 18 15,0-1-15,-17-17 0,17 18 16,0 0-16,0-1 0,-18-17 0,18 18 0,-18 0 15,18-1-15,0 1 0,0 0 16,0-1-16,0 1 16,0-1-16,0 1 15,0 0 1,0-1 0,0 1-1,18-18 48,-18 18-63,18-18 15,-1 0 1,1 0 0,-1 0-1,1 0-15,0 0 16,-1 0-16,1 0 0,0 0 15,-1 0-15,1 0 16,0 0-16</inkml:trace>
  <inkml:trace contextRef="#ctx0" brushRef="#br0" timeOffset="-160861.24">16192 16404 0,'18'0'78,"0"0"-63,-1 0-15,1 0 16,0 0-16,-1 0 16,1 0-1,0 0 1,-1 0-16,1 0 15,0 0 1,-1 0 0,1 0-1,-1 0 17</inkml:trace>
  <inkml:trace contextRef="#ctx0" brushRef="#br0" timeOffset="-160488.38">16598 16404 0,'18'0'16,"-1"0"-16,1 0 16,-18-17-16,18 17 15,-1 0 1,1 0-1,0 0 1,-1 0 0,-17-18-1,18 18 1,-18-18 0,18 18-16,-18-17 15</inkml:trace>
  <inkml:trace contextRef="#ctx0" brushRef="#br0" timeOffset="-160144.63">16810 16122 0,'0'18'47,"0"-1"-47,0 1 16,0-1-16,0 1 0,0 0 15,0-1-15,0 1 16,0 0-16,0-1 0,0 1 16,0 0-16,0-1 0,0 1 15,0 0-15,0-1 0,0 1 16,0-1-16,0 1 15,0 0-15,0-1 16</inkml:trace>
  <inkml:trace contextRef="#ctx0" brushRef="#br0" timeOffset="-159754">16969 16175 0,'0'17'63,"0"1"-63,0 0 0,0-1 0,0 1 0,0 0 15,0-1-15,0 1 0,0 0 0,0-1 0,0 1 0,0 0 16,0-1-16,0 1 0,0-1 0,0 1 15,0 0-15,0-1 0,-18 1 16,18 0 0</inkml:trace>
  <inkml:trace contextRef="#ctx0" brushRef="#br0" timeOffset="-159341.31">16704 16669 0,'0'17'31,"0"1"0,0 0-31,-18-18 0,18 17 16,0 1-16,-17-18 15,17 18 1</inkml:trace>
  <inkml:trace contextRef="#ctx0" brushRef="#br0" timeOffset="-158466.31">16669 16686 0,'17'0'62,"-17"-17"-62,18 17 16,0 0 0,-1 0-1,1 0-15,0 0 16,-1 0-16,1 0 0,0 0 15,-1 0-15,1 0 0,-1-18 16,1 18-16,0 0 0,-1 0 16,-17-18-1,0 36 63,0 0-62,0-1-16,0 1 16,0 0-16,0-1 0,-17-17 15,17 18-15,-18-18 16,18 18-16,0-1 16,0 1 15,-18-18-16,1 0 32,-1 0-47,1 0 16,-1 0 0,0 0-16,1 0 15,-1 0-15,0 0 16,1 0-16,-1 0 15,0 0-15,1 0 16,-1 0 62</inkml:trace>
  <inkml:trace contextRef="#ctx0" brushRef="#br0" timeOffset="-156159.37">12823 13864 0,'0'18'79,"0"-1"-79,0 1 15,0 0-15,-17-18 0,-1 0 0,18 17 0,0 1 0,-17 0 16,17-1-16,-18-17 0,18 18 0,-18 0 0,1-1 0,-1 1 0,18-1 15,-18-17-15,18 18 0,-17 0 0,-1-18 0,18 17 0,-18 1 0,1 0 0,-1-1 16,1 1-16,17 0 0,-18-18 0,18 17 0,-18-17 0,18 18 0,-35 0 0,35-1 0,-18 1 0,1-18 0,-19 53 16,19-36-16,17 1 0,-18-18 0,0 18 0,1-1 0,-1 1 0,1-18 0,17 35 0,-18-35 0,-35 53 15,53-35-15,-18-1 0,1 1 0,-1 0 0,0-18 0,18 17 0,-17 1 0,-1 0 0,1-1 0,17 1 0,-71 52 16,71-52-16,-18 0 0,1-18 0,17 17 0,-18 1 0,18 0 0,-18-1 0,1 1 0,-1-1 0,18 1 0,-53 53 16,53-54-16,-17 1 0,-1 0 0,18-1 0,-18 1 0,18 0 0,-17-1 0,-1 1 0,18-1 0,-18 1 0,18 0 15,-35 35-15,18-36 0,17 1 0,-18 0 0,18-1 0,-18-17 0,18 35 0,-17-35 0,17 18 0,0 0 0,-18-1 0,0 1 0,18 17 16,-35 18-16,35-35 0,-18-18 0,1 35 0,17-17 0,0-1 0,-18 1 0,18 0 0,-18-1 15,1 1-15,17 0 0,-18 35 0,1-53 0,17 35 0,-18-35 0,18 17 0,0 1 0,-18 0 0,18-1 16,0 1-16,-17 0 0,17-1 0,0 1 0,-18 0 0,18-1 0,-18 1 16,18-1-16,0 1 0,0 0 0,0-1 15,0 1-15,18-18 32,0 0-17,-1 0-15,1 0 16,0 0-16,-1 0 0,1 0 15,-1 0-15,1 0 0,0 0 16,-1 0-16,1 0 0,0 0 0,-1 0 0,1 0 16,0 0-16,-1 0 0,1 0 0,0 0 0,-1 0 15,1 0-15,-1 0 0,1 0 0,-18 18 0,18-18 0,-1 0 0,1 0 0,0 0 0,-1 0 16,1 0-16,0 0 0,-1 0 0,1 0 0,-1 0 0,1 0 0,0 0 0,-1 0 16,19 0-16,-19 0 0,19 0 0,-19 0 0,1 0 0,-1 0 0,1 0 0,0 0 0,-1 0 15,19 0-15,-19 0 0,1 0 0,0 0 0,-1 0 0,1 0 0,-1 0 0,1 0 0,0 0 16,-1 0-16,1 0 0,0 0 0,-1 0 0,1 0 0,0 0 0,-1 0 0,1 0 15,0 0-15,34 17 0,-34-17 0,0 0 0,-1 0 0,1 0 0,0 0 16,17 0-16,-17 18 0,-1-18 0,1 0 0,-1 0 0,1 0 16,0 0-16,-1 18 0,1-18 0,0 0 15,-18 17-15,17-17 0,1 0 16,0 0 0,-1 18-1,1-18 1,-18 17-16,18-17 0,-1 0 15,-17 18-15,18-18 0,-18 18 0,17-18 0,1 0 0,-18 17 0,18-17 16,-1 0-16,-17 18 0,18-18 0,0 0 0,-1 18 16,1-18-16,-18 17 0,18-17 0,-1 0 15</inkml:trace>
  <inkml:trace contextRef="#ctx0" brushRef="#br0" timeOffset="-154800.84">11553 16051 0,'18'0'62,"0"0"-46,-1 0-1,1 0-15,0 0 0,-1 0 0,-17-17 16,18 17-16,0 0 0,-1-18 0,-17 0 0,18 18 0,0-17 16,-1 17-16,1 0 0,-18-18 0,17 18 0,-17-17 0,18 17 0,-18-18 0,18 18 0,-1 0 15,1-18-15,0 18 0,-18-17 0,17 17 0,1 0 0,-18-18 0,18 18 0,-18-18 0,17 18 0,1-17 16,-1 17-16,1 0 0,0 0 0,-18-18 0,17 18 0,1 0 0,-18-18 0,18 18 0,-18-17 0,17 17 0,1 0 16,17-18-16,-17 18 0,-1 0 0,-17-17 0,18 17 0,0 0 0,-1 0 0,1-18 0,0 18 0,-18-18 15,17 18-15,36 0 0,-53-17 0,18 17 0,17 0 0,-17 0 0,-18-18 0,17 18 0,1 0 0,0 0 16,-18-18-16,53 1 0,-36 17 0,1 0 0,-18-18 0,18 18 0,-1 0 15,1 0-15,-1-18 0,1 18 0,0 0 0,-18-17 16,17 17-16,1 0 0,-18-18 0,18 18 0,-1 0 0,1 0 0,-18-17 0,18 17 16,-1 0-16,-17-18 0,35 18 0,-17 0 0,-18-18 0,18 1 15,-1 17-15,1 0 0,-18-18 0,18 18 0,-1 0 0,1 0 16,-18-18-16,18 18 0,-1 0 16,1 0-1,0 0 110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/>
          <a:lstStyle>
            <a:lvl1pPr algn="r">
              <a:defRPr sz="1200"/>
            </a:lvl1pPr>
          </a:lstStyle>
          <a:p>
            <a:pPr>
              <a:defRPr/>
            </a:pPr>
            <a:fld id="{DF7E6319-5BDE-4B6F-B1D5-7E498F9AB792}" type="datetimeFigureOut">
              <a:rPr lang="ko-KR" altLang="en-US"/>
              <a:pPr>
                <a:defRPr/>
              </a:pPr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9300"/>
            <a:ext cx="4989512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89" tIns="45994" rIns="91989" bIns="4599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5762" cy="4489450"/>
          </a:xfrm>
          <a:prstGeom prst="rect">
            <a:avLst/>
          </a:prstGeom>
        </p:spPr>
        <p:txBody>
          <a:bodyPr vert="horz" lIns="91989" tIns="45994" rIns="91989" bIns="4599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77375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</p:spPr>
        <p:txBody>
          <a:bodyPr vert="horz" lIns="91989" tIns="45994" rIns="91989" bIns="45994" rtlCol="0" anchor="b"/>
          <a:lstStyle>
            <a:lvl1pPr algn="r">
              <a:defRPr sz="1200"/>
            </a:lvl1pPr>
          </a:lstStyle>
          <a:p>
            <a:pPr>
              <a:defRPr/>
            </a:pPr>
            <a:fld id="{2819CED9-DDCA-4FFE-A384-B496DA5CD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AD294262-7A7C-42E1-AE1C-C639ED68550D}" type="slidenum">
              <a:rPr lang="ko-KR" altLang="en-US" sz="1200" smtClean="0"/>
              <a:pPr eaLnBrk="1" hangingPunct="1"/>
              <a:t>9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D31BF006-10F9-4303-98BB-8D8B8EC1F60C}" type="slidenum">
              <a:rPr lang="ko-KR" altLang="en-US" sz="1200" smtClean="0"/>
              <a:pPr eaLnBrk="1" hangingPunct="1"/>
              <a:t>12</a:t>
            </a:fld>
            <a:endParaRPr lang="ko-K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 userDrawn="1"/>
        </p:nvGrpSpPr>
        <p:grpSpPr bwMode="auto">
          <a:xfrm>
            <a:off x="2138363" y="2678113"/>
            <a:ext cx="5607050" cy="1501775"/>
            <a:chOff x="1767121" y="0"/>
            <a:chExt cx="5605739" cy="1500198"/>
          </a:xfrm>
        </p:grpSpPr>
        <p:sp>
          <p:nvSpPr>
            <p:cNvPr id="3" name="오각형 2"/>
            <p:cNvSpPr/>
            <p:nvPr userDrawn="1"/>
          </p:nvSpPr>
          <p:spPr>
            <a:xfrm rot="10800000">
              <a:off x="1767121" y="0"/>
              <a:ext cx="5605739" cy="1500198"/>
            </a:xfrm>
            <a:prstGeom prst="homePlate">
              <a:avLst/>
            </a:prstGeom>
            <a:ln>
              <a:solidFill>
                <a:srgbClr val="000066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오각형 4"/>
            <p:cNvSpPr/>
            <p:nvPr userDrawn="1"/>
          </p:nvSpPr>
          <p:spPr>
            <a:xfrm rot="21600000">
              <a:off x="2141683" y="0"/>
              <a:ext cx="5231177" cy="1500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61546" tIns="171450" rIns="320040" bIns="171450" spcCol="1270" anchor="ctr"/>
            <a:lstStyle/>
            <a:p>
              <a:pPr algn="ctr" defTabSz="20002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sz="3600" b="1" dirty="0"/>
                <a:t>제</a:t>
              </a:r>
              <a:r>
                <a:rPr lang="en-US" sz="3600" b="1" dirty="0"/>
                <a:t>1</a:t>
              </a:r>
              <a:r>
                <a:rPr lang="ko-KR" sz="3600" b="1" dirty="0"/>
                <a:t>장 </a:t>
              </a:r>
              <a:r>
                <a:rPr lang="ko-KR" altLang="en-US" sz="3600" b="1" dirty="0"/>
                <a:t>소프트웨어와 자료구조</a:t>
              </a:r>
              <a:endParaRPr lang="ko-KR" sz="3600" b="1" dirty="0"/>
            </a:p>
          </p:txBody>
        </p:sp>
      </p:grpSp>
      <p:sp>
        <p:nvSpPr>
          <p:cNvPr id="5" name="타원 4"/>
          <p:cNvSpPr/>
          <p:nvPr userDrawn="1"/>
        </p:nvSpPr>
        <p:spPr>
          <a:xfrm>
            <a:off x="1398588" y="2678113"/>
            <a:ext cx="1500187" cy="1501775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02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7998"/>
          </a:xfrm>
        </p:grpSpPr>
        <p:sp>
          <p:nvSpPr>
            <p:cNvPr id="3" name="타원 2"/>
            <p:cNvSpPr/>
            <p:nvPr userDrawn="1"/>
          </p:nvSpPr>
          <p:spPr>
            <a:xfrm>
              <a:off x="571500" y="714375"/>
              <a:ext cx="1000125" cy="1000125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642938" y="785813"/>
              <a:ext cx="912812" cy="91281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714375" y="857250"/>
              <a:ext cx="825500" cy="8255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 rot="5400000">
              <a:off x="-85725" y="1771649"/>
              <a:ext cx="1100138" cy="928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rot="5400000">
              <a:off x="-1799430" y="4487068"/>
              <a:ext cx="47418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 rot="5400000" flipH="1" flipV="1">
              <a:off x="927894" y="569119"/>
              <a:ext cx="2857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10800000">
              <a:off x="0" y="0"/>
              <a:ext cx="1071563" cy="427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1071563" y="427038"/>
              <a:ext cx="807243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 userDrawn="1"/>
          </p:nvSpPr>
          <p:spPr>
            <a:xfrm>
              <a:off x="1643063" y="987425"/>
              <a:ext cx="1704975" cy="7080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4000" b="1" dirty="0">
                  <a:latin typeface="HY동녘M" pitchFamily="18" charset="-127"/>
                  <a:ea typeface="HY동녘M" pitchFamily="18" charset="-127"/>
                </a:rPr>
                <a:t>1</a:t>
              </a:r>
              <a:r>
                <a:rPr lang="ko-KR" altLang="en-US" sz="4000" b="1" dirty="0">
                  <a:latin typeface="HY동녘M" pitchFamily="18" charset="-127"/>
                  <a:ea typeface="HY동녘M" pitchFamily="18" charset="-127"/>
                </a:rPr>
                <a:t> 주차</a:t>
              </a: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8286750" y="428625"/>
              <a:ext cx="214313" cy="214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8501063" y="214313"/>
              <a:ext cx="214312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8715375" y="428625"/>
              <a:ext cx="214313" cy="214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8072438" y="214313"/>
              <a:ext cx="214312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" name="직선 연결선 15"/>
            <p:cNvCxnSpPr/>
            <p:nvPr userDrawn="1"/>
          </p:nvCxnSpPr>
          <p:spPr>
            <a:xfrm>
              <a:off x="0" y="6357936"/>
              <a:ext cx="9144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14313" y="6427786"/>
              <a:ext cx="878681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1304925" y="1643063"/>
              <a:ext cx="145573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1403350" y="1679575"/>
              <a:ext cx="14541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71500" y="2114549"/>
              <a:ext cx="85725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 userDrawn="1"/>
          </p:nvSpPr>
          <p:spPr>
            <a:xfrm>
              <a:off x="7429500" y="428625"/>
              <a:ext cx="214313" cy="214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7643813" y="214313"/>
              <a:ext cx="214312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 userDrawn="1"/>
          </p:nvSpPr>
          <p:spPr>
            <a:xfrm>
              <a:off x="7858125" y="428625"/>
              <a:ext cx="214313" cy="214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7215188" y="214313"/>
              <a:ext cx="214312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5" name="TextBox 23"/>
          <p:cNvSpPr txBox="1"/>
          <p:nvPr userDrawn="1"/>
        </p:nvSpPr>
        <p:spPr>
          <a:xfrm>
            <a:off x="1785938" y="2428875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1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소프트웨어와 자료구조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2339975" y="2924175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소프트웨어 생명주기</a:t>
            </a:r>
          </a:p>
        </p:txBody>
      </p:sp>
      <p:sp>
        <p:nvSpPr>
          <p:cNvPr id="27" name="TextBox 23"/>
          <p:cNvSpPr txBox="1"/>
          <p:nvPr userDrawn="1"/>
        </p:nvSpPr>
        <p:spPr>
          <a:xfrm>
            <a:off x="2344738" y="3357563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39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530350" y="987425"/>
            <a:ext cx="1849438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2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785938" y="2428875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1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소프트웨어와 자료구조</a:t>
            </a:r>
          </a:p>
        </p:txBody>
      </p:sp>
      <p:sp>
        <p:nvSpPr>
          <p:cNvPr id="25" name="TextBox 23"/>
          <p:cNvSpPr txBox="1"/>
          <p:nvPr userDrawn="1"/>
        </p:nvSpPr>
        <p:spPr>
          <a:xfrm>
            <a:off x="2339975" y="2924175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2344738" y="3357563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/>
              <a:t>알고리즘 성능분석</a:t>
            </a:r>
          </a:p>
        </p:txBody>
      </p:sp>
    </p:spTree>
    <p:extLst>
      <p:ext uri="{BB962C8B-B14F-4D97-AF65-F5344CB8AC3E}">
        <p14:creationId xmlns:p14="http://schemas.microsoft.com/office/powerpoint/2010/main" val="266209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 baseline="0"/>
            </a:lvl1pPr>
            <a:lvl2pPr>
              <a:defRPr b="1" baseline="0"/>
            </a:lvl2pPr>
            <a:lvl3pPr>
              <a:defRPr b="1" baseline="0"/>
            </a:lvl3pPr>
            <a:lvl4pPr>
              <a:defRPr b="1" baseline="0"/>
            </a:lvl4pPr>
            <a:lvl5pPr>
              <a:defRPr b="1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006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56516-596F-40C6-8138-ECE1502726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2A343B-EF3C-43F8-B06F-E7764CE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B60D-1E36-47A8-AD76-2B8DB70E80C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B74B8-E105-4247-84DA-1EF7056F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730FC9-1351-4B08-890C-2C824B33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A0FA-7A32-4C78-9525-18E6B11AF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3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3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5.xml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4.xml"/><Relationship Id="rId9" Type="http://schemas.openxmlformats.org/officeDocument/2006/relationships/diagramQuickStyle" Target="../diagrams/quickStyl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09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68313" y="981075"/>
            <a:ext cx="82296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ko-KR"/>
              <a:t>Dept. of Computer Science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915AFE-D3BC-435A-9E92-F703922F2199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4102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3" name="직선 연결선 28"/>
          <p:cNvSpPr>
            <a:spLocks noChangeShapeType="1"/>
          </p:cNvSpPr>
          <p:nvPr/>
        </p:nvSpPr>
        <p:spPr bwMode="auto">
          <a:xfrm>
            <a:off x="457200" y="890588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6876256" y="6453336"/>
          <a:ext cx="2160240" cy="21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emf"/><Relationship Id="rId5" Type="http://schemas.openxmlformats.org/officeDocument/2006/relationships/customXml" Target="../ink/ink13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9E3D-8486-4E8C-98CD-51ED6258B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85441" y="1581150"/>
            <a:ext cx="5074559" cy="36957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latinLnBrk="0"/>
            <a: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2021</a:t>
            </a:r>
            <a:r>
              <a:rPr lang="ko-KR" altLang="en-US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년도</a:t>
            </a:r>
            <a: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학기</a:t>
            </a:r>
            <a:b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ko-KR" altLang="en-US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DE531-06DF-4437-B54A-770CEF4A9CC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7443" y="1581148"/>
            <a:ext cx="2030953" cy="3695702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 algn="r" latinLnBrk="0">
              <a:buNone/>
            </a:pPr>
            <a:r>
              <a:rPr lang="ko-KR" altLang="en-US" sz="1500">
                <a:solidFill>
                  <a:schemeClr val="accent1"/>
                </a:solidFill>
              </a:rPr>
              <a:t>인하공업전문대학</a:t>
            </a:r>
            <a:endParaRPr lang="en-US" altLang="ko-KR" sz="1500">
              <a:solidFill>
                <a:schemeClr val="accent1"/>
              </a:solidFill>
            </a:endParaRPr>
          </a:p>
          <a:p>
            <a:pPr marL="0" indent="0" algn="r" latinLnBrk="0">
              <a:buNone/>
            </a:pPr>
            <a:r>
              <a:rPr lang="ko-KR" altLang="en-US" sz="1500">
                <a:solidFill>
                  <a:schemeClr val="accent1"/>
                </a:solidFill>
              </a:rPr>
              <a:t>컴퓨터정보과</a:t>
            </a:r>
            <a:endParaRPr lang="en-US" altLang="ko-KR" sz="1500">
              <a:solidFill>
                <a:schemeClr val="accent1"/>
              </a:solidFill>
            </a:endParaRPr>
          </a:p>
          <a:p>
            <a:pPr marL="0" indent="0" algn="r" latinLnBrk="0">
              <a:buNone/>
            </a:pPr>
            <a:r>
              <a:rPr lang="ko-KR" altLang="en-US" sz="1500">
                <a:solidFill>
                  <a:schemeClr val="accent1"/>
                </a:solidFill>
              </a:rPr>
              <a:t>교  수  윤  경  섭</a:t>
            </a:r>
          </a:p>
        </p:txBody>
      </p:sp>
    </p:spTree>
    <p:extLst>
      <p:ext uri="{BB962C8B-B14F-4D97-AF65-F5344CB8AC3E}">
        <p14:creationId xmlns:p14="http://schemas.microsoft.com/office/powerpoint/2010/main" val="117136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0245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E9D9FC6F-2F64-48C8-BB54-293154BEB9C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" name="폭발 2 1"/>
          <p:cNvSpPr/>
          <p:nvPr/>
        </p:nvSpPr>
        <p:spPr>
          <a:xfrm>
            <a:off x="296470" y="1554022"/>
            <a:ext cx="2520280" cy="194421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Real World</a:t>
            </a:r>
            <a:endParaRPr lang="ko-KR" altLang="en-US" sz="2400" dirty="0"/>
          </a:p>
        </p:txBody>
      </p:sp>
      <p:sp>
        <p:nvSpPr>
          <p:cNvPr id="3" name="오른쪽 화살표 2"/>
          <p:cNvSpPr/>
          <p:nvPr/>
        </p:nvSpPr>
        <p:spPr>
          <a:xfrm>
            <a:off x="2654599" y="2234241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883370" y="2238098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453154" y="1914062"/>
            <a:ext cx="248376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Information</a:t>
            </a:r>
            <a:endParaRPr lang="ko-KR" altLang="en-US" sz="2400" dirty="0"/>
          </a:p>
        </p:txBody>
      </p:sp>
      <p:pic>
        <p:nvPicPr>
          <p:cNvPr id="4108" name="Picture 12" descr="C:\Users\sec\AppData\Local\Microsoft\Windows\Temporary Internet Files\Content.IE5\3HSKU3MR\zjatlrks_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02" y="1198103"/>
            <a:ext cx="2354806" cy="23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ec\AppData\Local\Microsoft\Windows\Temporary Internet Files\Content.IE5\3HSKU3MR\2012083074231_20120830124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02" y="1025766"/>
            <a:ext cx="2354806" cy="300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ec\AppData\Local\Microsoft\Windows\Temporary Internet Files\Content.IE5\BJ6EEW14\IMG_3952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473" y="1025766"/>
            <a:ext cx="2433464" cy="313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ec\AppData\Local\Microsoft\Windows\Temporary Internet Files\Content.IE5\J7NNFNMS\220px-Electronic_rice_cooker_with_scoop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33" y="1025766"/>
            <a:ext cx="2487601" cy="31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sec\AppData\Local\Microsoft\Windows\Temporary Internet Files\Content.IE5\J7NNFNMS\물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2" y="3581406"/>
            <a:ext cx="663946" cy="44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sec\AppData\Local\Microsoft\Windows\Temporary Internet Files\Content.IE5\BJ6EEW14\n-IMG_3497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08" y="3552909"/>
            <a:ext cx="627248" cy="4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:\Users\sec\AppData\Local\Microsoft\Windows\Temporary Internet Files\Content.IE5\JYR5INCM\300px-Meshi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582" y="3365172"/>
            <a:ext cx="675456" cy="5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C:\Users\sec\AppData\Local\Microsoft\Windows\Temporary Internet Files\Content.IE5\J7NNFNMS\012414_0746_1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7" y="4227453"/>
            <a:ext cx="563443" cy="8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sec\AppData\Local\Microsoft\Windows\Temporary Internet Files\Content.IE5\J7NNFNMS\물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94" y="4518257"/>
            <a:ext cx="663946" cy="44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C:\Users\sec\AppData\Local\Microsoft\Windows\Temporary Internet Files\Content.IE5\BJ6EEW14\커피음료_(16)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36" y="4110409"/>
            <a:ext cx="864270" cy="85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:\Users\sec\AppData\Local\Microsoft\Windows\Temporary Internet Files\Content.IE5\JYR5INCM\280px-Pichblende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54" y="5157192"/>
            <a:ext cx="853440" cy="7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C:\Program Files\Microsoft Office\MEDIA\CAGCAT10\j0293570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80" y="5078238"/>
            <a:ext cx="663381" cy="6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3477" y="564101"/>
            <a:ext cx="200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TOOL(</a:t>
            </a:r>
            <a:r>
              <a:rPr lang="ko-KR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도구</a:t>
            </a: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229600" cy="422275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256213"/>
          </a:xfrm>
        </p:spPr>
        <p:txBody>
          <a:bodyPr/>
          <a:lstStyle/>
          <a:p>
            <a:pPr lvl="1" eaLnBrk="1" hangingPunct="1"/>
            <a:r>
              <a:rPr lang="ko-KR" altLang="en-US" sz="2400">
                <a:solidFill>
                  <a:schemeClr val="tx1"/>
                </a:solidFill>
              </a:rPr>
              <a:t>소프트웨어의 단계적 생명주기에 대한 이해</a:t>
            </a:r>
          </a:p>
          <a:p>
            <a:pPr lvl="1" eaLnBrk="1" hangingPunct="1"/>
            <a:r>
              <a:rPr lang="ko-KR" altLang="en-US" sz="2400">
                <a:solidFill>
                  <a:schemeClr val="tx1"/>
                </a:solidFill>
              </a:rPr>
              <a:t>추상화와 구체화</a:t>
            </a:r>
          </a:p>
          <a:p>
            <a:pPr lvl="1" eaLnBrk="1" hangingPunct="1"/>
            <a:r>
              <a:rPr lang="ko-KR" altLang="en-US" sz="2400">
                <a:solidFill>
                  <a:schemeClr val="tx1"/>
                </a:solidFill>
              </a:rPr>
              <a:t>알고리즘의 개념과 조건</a:t>
            </a:r>
          </a:p>
          <a:p>
            <a:pPr lvl="1" eaLnBrk="1" hangingPunct="1"/>
            <a:r>
              <a:rPr lang="ko-KR" altLang="en-US" sz="2400">
                <a:solidFill>
                  <a:schemeClr val="tx1"/>
                </a:solidFill>
              </a:rPr>
              <a:t>알고리즘의 표현 방법</a:t>
            </a:r>
          </a:p>
          <a:p>
            <a:pPr lvl="1" eaLnBrk="1" hangingPunct="1"/>
            <a:r>
              <a:rPr lang="ko-KR" altLang="en-US" sz="2400">
                <a:solidFill>
                  <a:schemeClr val="tx1"/>
                </a:solidFill>
              </a:rPr>
              <a:t>알고리즘의 선택 기준과 성능분석 방법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800"/>
          </a:p>
          <a:p>
            <a:pPr eaLnBrk="1" hangingPunct="1">
              <a:buFont typeface="Wingdings" pitchFamily="2" charset="2"/>
              <a:buNone/>
            </a:pPr>
            <a:endParaRPr lang="en-US" altLang="ko-KR" sz="28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922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933FEE50-4B35-4109-88F1-0C83D43B082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052513"/>
            <a:ext cx="8207375" cy="51641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성공적인 소프트웨어 개발이란</a:t>
            </a:r>
            <a:r>
              <a:rPr lang="en-US" altLang="ko-KR" dirty="0"/>
              <a:t>?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얼마나 정확하고 효율적으로 소프트웨어의 개발과 사용 및 관리가 이루어지는가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개발할 소프트웨어에 대한 정확한 이해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사용할 자료와 자료간의 연산관계를 분석하여 최적의 자료구조 정의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소프트웨어 생명주기</a:t>
            </a:r>
            <a:r>
              <a:rPr lang="en-US" altLang="ko-KR" dirty="0"/>
              <a:t>(Software Life Cycle)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소프트웨어를 체계적으로 개발하고 관리하기 위해서 개발 과정을 단계별로 나누어  구분한 것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일반적으로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단계로 구분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5EFE2AEA-8821-44DF-B234-FD96A974526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916" y="785813"/>
            <a:ext cx="8390434" cy="5648325"/>
          </a:xfrm>
        </p:spPr>
        <p:txBody>
          <a:bodyPr/>
          <a:lstStyle/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일반적인 소프트웨어의 생명주기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02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CB1CF17E-00DB-4124-8EC3-BE47C934F09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033" name="직사각형 6"/>
          <p:cNvSpPr>
            <a:spLocks noChangeArrowheads="1"/>
          </p:cNvSpPr>
          <p:nvPr/>
        </p:nvSpPr>
        <p:spPr bwMode="auto">
          <a:xfrm>
            <a:off x="395288" y="5949950"/>
            <a:ext cx="3108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1.1] </a:t>
            </a:r>
            <a:r>
              <a:rPr lang="ko-KR" altLang="en-US" b="1"/>
              <a:t>소프트웨어 생명주기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47664" y="1605942"/>
            <a:ext cx="1280733" cy="5040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요구분석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29467" y="2292616"/>
            <a:ext cx="1280733" cy="5040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명세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503311" y="2960574"/>
            <a:ext cx="1280733" cy="5040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85114" y="3620713"/>
            <a:ext cx="1280733" cy="5040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67838" y="4316799"/>
            <a:ext cx="1280733" cy="5040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테스트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31627" y="5452448"/>
            <a:ext cx="1280733" cy="5040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유지보수</a:t>
            </a:r>
          </a:p>
        </p:txBody>
      </p:sp>
      <p:cxnSp>
        <p:nvCxnSpPr>
          <p:cNvPr id="19" name="꺾인 연결선 18"/>
          <p:cNvCxnSpPr>
            <a:stCxn id="12" idx="3"/>
            <a:endCxn id="13" idx="0"/>
          </p:cNvCxnSpPr>
          <p:nvPr/>
        </p:nvCxnSpPr>
        <p:spPr>
          <a:xfrm>
            <a:off x="2828397" y="1857970"/>
            <a:ext cx="341437" cy="43464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6" idx="3"/>
          </p:cNvCxnSpPr>
          <p:nvPr/>
        </p:nvCxnSpPr>
        <p:spPr>
          <a:xfrm>
            <a:off x="5765847" y="3872741"/>
            <a:ext cx="422070" cy="42929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3"/>
          </p:cNvCxnSpPr>
          <p:nvPr/>
        </p:nvCxnSpPr>
        <p:spPr>
          <a:xfrm>
            <a:off x="6748571" y="4568827"/>
            <a:ext cx="594554" cy="89127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실행 단추: 앞으로 또는 다음 24">
            <a:hlinkClick r:id="" action="ppaction://noaction" highlightClick="1"/>
          </p:cNvPr>
          <p:cNvSpPr/>
          <p:nvPr/>
        </p:nvSpPr>
        <p:spPr>
          <a:xfrm>
            <a:off x="4359931" y="1297239"/>
            <a:ext cx="216024" cy="16201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모양 설명선 5"/>
          <p:cNvSpPr/>
          <p:nvPr/>
        </p:nvSpPr>
        <p:spPr>
          <a:xfrm>
            <a:off x="251916" y="1558552"/>
            <a:ext cx="768440" cy="660139"/>
          </a:xfrm>
          <a:prstGeom prst="cloudCallout">
            <a:avLst>
              <a:gd name="adj1" fmla="val 92492"/>
              <a:gd name="adj2" fmla="val 3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문제</a:t>
            </a:r>
          </a:p>
        </p:txBody>
      </p:sp>
      <p:sp>
        <p:nvSpPr>
          <p:cNvPr id="26" name="구름 모양 설명선 25"/>
          <p:cNvSpPr/>
          <p:nvPr/>
        </p:nvSpPr>
        <p:spPr>
          <a:xfrm>
            <a:off x="7778254" y="4680568"/>
            <a:ext cx="768440" cy="660139"/>
          </a:xfrm>
          <a:prstGeom prst="cloudCallout">
            <a:avLst>
              <a:gd name="adj1" fmla="val -92215"/>
              <a:gd name="adj2" fmla="val 9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</a:t>
            </a:r>
          </a:p>
        </p:txBody>
      </p:sp>
      <p:cxnSp>
        <p:nvCxnSpPr>
          <p:cNvPr id="38" name="꺾인 연결선 37"/>
          <p:cNvCxnSpPr/>
          <p:nvPr/>
        </p:nvCxnSpPr>
        <p:spPr>
          <a:xfrm>
            <a:off x="4784044" y="3199235"/>
            <a:ext cx="422070" cy="42929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3810200" y="2553615"/>
            <a:ext cx="422070" cy="42929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B291B3A-350B-4099-8060-06A167C2105F}"/>
                  </a:ext>
                </a:extLst>
              </p14:cNvPr>
              <p14:cNvContentPartPr/>
              <p14:nvPr/>
            </p14:nvContentPartPr>
            <p14:xfrm>
              <a:off x="3073320" y="806400"/>
              <a:ext cx="5080320" cy="4165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B291B3A-350B-4099-8060-06A167C210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3960" y="797040"/>
                <a:ext cx="5099040" cy="418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1.</a:t>
            </a:r>
            <a:r>
              <a:rPr lang="ko-KR" altLang="en-US"/>
              <a:t>요구분석 단계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문제 분석 단계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개발할 소프트웨어의 기능과 제약조건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목표 등을 소프트웨어 사용자와 함께 명확히 정의하는 단계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개발할 소프트웨어의 성격을 정확히 이해하고 개발 방법과 필요한 개발 자원 및 예산 예측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요구명세서 작성</a:t>
            </a:r>
          </a:p>
          <a:p>
            <a:pPr lvl="4" eaLnBrk="1" hangingPunct="1"/>
            <a:endParaRPr lang="ko-KR" altLang="en-US">
              <a:latin typeface="샘물"/>
              <a:ea typeface="샘물"/>
              <a:cs typeface="샘물"/>
            </a:endParaRPr>
          </a:p>
          <a:p>
            <a:pPr eaLnBrk="1" hangingPunct="1"/>
            <a:r>
              <a:rPr lang="en-US" altLang="ko-KR"/>
              <a:t>2.</a:t>
            </a:r>
            <a:r>
              <a:rPr lang="ko-KR" altLang="en-US"/>
              <a:t>시스템 명세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시스템이 무엇을 수행해야 하는가를 정의하는 단계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입력 자료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처리 내용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생성되는 출력이 무엇인지를 정의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시스템 기능 명세서 작성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444369BF-3933-47E4-A50A-187E43C0549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4CFAC32-6D13-4DE6-B0B7-DAC344D25529}"/>
                  </a:ext>
                </a:extLst>
              </p14:cNvPr>
              <p14:cNvContentPartPr/>
              <p14:nvPr/>
            </p14:nvContentPartPr>
            <p14:xfrm>
              <a:off x="1066680" y="1968480"/>
              <a:ext cx="7423560" cy="3645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4CFAC32-6D13-4DE6-B0B7-DAC344D25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1959120"/>
                <a:ext cx="7442280" cy="366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eaLnBrk="1" hangingPunct="1"/>
            <a:r>
              <a:rPr lang="en-US" altLang="ko-KR" dirty="0"/>
              <a:t>3.</a:t>
            </a:r>
            <a:r>
              <a:rPr lang="ko-KR" altLang="en-US" dirty="0"/>
              <a:t>설계</a:t>
            </a:r>
            <a:r>
              <a:rPr lang="en-US" altLang="ko-KR" dirty="0"/>
              <a:t>(Design)</a:t>
            </a:r>
            <a:r>
              <a:rPr lang="ko-KR" altLang="en-US" dirty="0"/>
              <a:t> 단계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시스템 명세 단계에서 정의한 기능을 실제로 수행하기 위한 방법을 논리적으로 결정하는 단계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시스템 구조 설계</a:t>
            </a:r>
          </a:p>
          <a:p>
            <a:pPr lvl="2" eaLnBrk="1" hangingPunct="1"/>
            <a:r>
              <a:rPr lang="ko-KR" altLang="en-US" dirty="0"/>
              <a:t>시스템을 구성하는 내부 프로그램이나 모듈 간의 관계와 구조 설계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프로그램 설계</a:t>
            </a:r>
          </a:p>
          <a:p>
            <a:pPr lvl="2" eaLnBrk="1" hangingPunct="1"/>
            <a:r>
              <a:rPr lang="ko-KR" altLang="en-US" dirty="0"/>
              <a:t>프로그램 내의 각 모듈에서의 처리 절차나 알고리즘을 설계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사용자 인터페이스 </a:t>
            </a:r>
            <a:r>
              <a:rPr lang="en-US" altLang="ko-KR" dirty="0">
                <a:solidFill>
                  <a:schemeClr val="tx1"/>
                </a:solidFill>
              </a:rPr>
              <a:t>(User Interface)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  <a:p>
            <a:pPr lvl="2" eaLnBrk="1" hangingPunct="1"/>
            <a:r>
              <a:rPr lang="ko-KR" altLang="en-US" dirty="0"/>
              <a:t>사용자가 시스템을 사용하기 위해 보여지는 부분 설계</a:t>
            </a:r>
            <a:endParaRPr lang="en-US" altLang="ko-KR" dirty="0"/>
          </a:p>
          <a:p>
            <a:pPr lvl="3" eaLnBrk="1" hangingPunct="1"/>
            <a:r>
              <a:rPr lang="en-US" altLang="ko-KR" dirty="0"/>
              <a:t>Screen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3" eaLnBrk="1" hangingPunct="1"/>
            <a:r>
              <a:rPr lang="en-US" altLang="ko-KR" dirty="0"/>
              <a:t>Report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3" eaLnBrk="1" hangingPunct="1"/>
            <a:r>
              <a:rPr lang="en-US" altLang="ko-KR" dirty="0"/>
              <a:t>Form </a:t>
            </a:r>
            <a:r>
              <a:rPr lang="ko-KR" altLang="en-US" dirty="0"/>
              <a:t>설계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58AA3C5C-5ECE-49B7-A765-F22C52BF7D9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2A8E875-006C-45F7-A033-D0A83F3A30F4}"/>
                  </a:ext>
                </a:extLst>
              </p14:cNvPr>
              <p14:cNvContentPartPr/>
              <p14:nvPr/>
            </p14:nvContentPartPr>
            <p14:xfrm>
              <a:off x="755640" y="1727280"/>
              <a:ext cx="8096760" cy="3295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2A8E875-006C-45F7-A033-D0A83F3A30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1717920"/>
                <a:ext cx="8115480" cy="331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25538"/>
            <a:ext cx="8135937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  <a:cs typeface="+mn-cs"/>
              </a:rPr>
              <a:t>설계 방법</a:t>
            </a:r>
          </a:p>
          <a:p>
            <a:pPr marL="685800" lvl="1" indent="-2286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buFont typeface="Wingdings" pitchFamily="2" charset="2"/>
              <a:buBlip>
                <a:blip r:embed="rId2"/>
              </a:buBlip>
              <a:defRPr/>
            </a:pPr>
            <a:r>
              <a:rPr lang="ko-KR" altLang="en-US" sz="1800" b="1" kern="0" dirty="0">
                <a:latin typeface="+mn-lt"/>
                <a:ea typeface="+mn-ea"/>
                <a:cs typeface="+mn-cs"/>
              </a:rPr>
              <a:t>하향식 </a:t>
            </a:r>
            <a:r>
              <a:rPr lang="en-US" altLang="ko-KR" sz="1800" b="1" kern="0" dirty="0">
                <a:latin typeface="+mn-lt"/>
                <a:ea typeface="+mn-ea"/>
                <a:cs typeface="+mn-cs"/>
              </a:rPr>
              <a:t>(Top Down Approach)</a:t>
            </a:r>
            <a:r>
              <a:rPr lang="ko-KR" altLang="en-US" sz="1800" b="1" kern="0" dirty="0">
                <a:latin typeface="+mn-lt"/>
                <a:ea typeface="+mn-ea"/>
                <a:cs typeface="+mn-cs"/>
              </a:rPr>
              <a:t> 설계 방법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ko-KR" altLang="en-US" kern="0" dirty="0">
                <a:latin typeface="샘물" charset="-127"/>
                <a:ea typeface="샘물" charset="-127"/>
                <a:cs typeface="+mn-cs"/>
              </a:rPr>
              <a:t>상위단계에서 하위단계로 설계해가면서 점차 구체적으로 설계하는 방법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ko-KR" altLang="en-US" kern="0" dirty="0">
                <a:latin typeface="샘물" charset="-127"/>
                <a:ea typeface="샘물" charset="-127"/>
                <a:cs typeface="+mn-cs"/>
              </a:rPr>
              <a:t>분할 정복 방식의 설계 방법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055" name="직사각형 9"/>
          <p:cNvSpPr>
            <a:spLocks noChangeArrowheads="1"/>
          </p:cNvSpPr>
          <p:nvPr/>
        </p:nvSpPr>
        <p:spPr bwMode="auto">
          <a:xfrm>
            <a:off x="1547664" y="5954184"/>
            <a:ext cx="2771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그림 </a:t>
            </a:r>
            <a:r>
              <a:rPr lang="en-US" altLang="ko-KR" b="1" dirty="0"/>
              <a:t>1.2] </a:t>
            </a:r>
            <a:r>
              <a:rPr lang="ko-KR" altLang="en-US" b="1" dirty="0"/>
              <a:t>하향식 설계 방법</a:t>
            </a: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057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8160BCDE-7D45-4628-8787-C88D8C27240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57914" y="2581978"/>
            <a:ext cx="43924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7914" y="349915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66846" y="349915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82250" y="350131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71281" y="4526194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32425" y="4526194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07385" y="4524139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93745" y="4528249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54889" y="4528249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9849" y="4526194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02181" y="4526194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63325" y="4526194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38285" y="4524139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71281" y="5390290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85292" y="5390290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32425" y="5390290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46436" y="5390290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09675" y="5390290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23686" y="5390290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85904" y="5392404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99915" y="5381115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54889" y="5385343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68900" y="5385343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29849" y="5385343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43860" y="5385343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02181" y="5381115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16192" y="5381115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763325" y="5390290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077336" y="5390290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238285" y="5385343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52296" y="5385343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13" idx="2"/>
            <a:endCxn id="14" idx="0"/>
          </p:cNvCxnSpPr>
          <p:nvPr/>
        </p:nvCxnSpPr>
        <p:spPr>
          <a:xfrm flipH="1">
            <a:off x="3941990" y="3014026"/>
            <a:ext cx="1512168" cy="48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3" idx="2"/>
            <a:endCxn id="15" idx="0"/>
          </p:cNvCxnSpPr>
          <p:nvPr/>
        </p:nvCxnSpPr>
        <p:spPr>
          <a:xfrm flipH="1">
            <a:off x="5450922" y="3014026"/>
            <a:ext cx="3236" cy="48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2"/>
            <a:endCxn id="16" idx="0"/>
          </p:cNvCxnSpPr>
          <p:nvPr/>
        </p:nvCxnSpPr>
        <p:spPr>
          <a:xfrm>
            <a:off x="5454158" y="3014026"/>
            <a:ext cx="1512168" cy="487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2"/>
            <a:endCxn id="17" idx="0"/>
          </p:cNvCxnSpPr>
          <p:nvPr/>
        </p:nvCxnSpPr>
        <p:spPr>
          <a:xfrm flipH="1">
            <a:off x="3480622" y="4003208"/>
            <a:ext cx="461368" cy="522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4" idx="2"/>
            <a:endCxn id="18" idx="0"/>
          </p:cNvCxnSpPr>
          <p:nvPr/>
        </p:nvCxnSpPr>
        <p:spPr>
          <a:xfrm flipH="1">
            <a:off x="3941766" y="4003208"/>
            <a:ext cx="224" cy="522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2"/>
            <a:endCxn id="19" idx="0"/>
          </p:cNvCxnSpPr>
          <p:nvPr/>
        </p:nvCxnSpPr>
        <p:spPr>
          <a:xfrm>
            <a:off x="3941990" y="4003208"/>
            <a:ext cx="474736" cy="52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5" idx="2"/>
            <a:endCxn id="20" idx="0"/>
          </p:cNvCxnSpPr>
          <p:nvPr/>
        </p:nvCxnSpPr>
        <p:spPr>
          <a:xfrm flipH="1">
            <a:off x="5003086" y="4003208"/>
            <a:ext cx="447836" cy="525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2"/>
            <a:endCxn id="21" idx="0"/>
          </p:cNvCxnSpPr>
          <p:nvPr/>
        </p:nvCxnSpPr>
        <p:spPr>
          <a:xfrm>
            <a:off x="5450922" y="4003208"/>
            <a:ext cx="13308" cy="525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5" idx="2"/>
            <a:endCxn id="22" idx="0"/>
          </p:cNvCxnSpPr>
          <p:nvPr/>
        </p:nvCxnSpPr>
        <p:spPr>
          <a:xfrm>
            <a:off x="5450922" y="4003208"/>
            <a:ext cx="488268" cy="522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2"/>
            <a:endCxn id="23" idx="0"/>
          </p:cNvCxnSpPr>
          <p:nvPr/>
        </p:nvCxnSpPr>
        <p:spPr>
          <a:xfrm flipH="1">
            <a:off x="6511522" y="4005368"/>
            <a:ext cx="454804" cy="5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6" idx="2"/>
            <a:endCxn id="24" idx="0"/>
          </p:cNvCxnSpPr>
          <p:nvPr/>
        </p:nvCxnSpPr>
        <p:spPr>
          <a:xfrm>
            <a:off x="6966326" y="4005368"/>
            <a:ext cx="6340" cy="5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6" idx="2"/>
            <a:endCxn id="25" idx="0"/>
          </p:cNvCxnSpPr>
          <p:nvPr/>
        </p:nvCxnSpPr>
        <p:spPr>
          <a:xfrm>
            <a:off x="6966326" y="4005368"/>
            <a:ext cx="481300" cy="518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7" idx="2"/>
            <a:endCxn id="26" idx="0"/>
          </p:cNvCxnSpPr>
          <p:nvPr/>
        </p:nvCxnSpPr>
        <p:spPr>
          <a:xfrm flipH="1">
            <a:off x="3323616" y="5030250"/>
            <a:ext cx="15700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7" idx="2"/>
            <a:endCxn id="27" idx="0"/>
          </p:cNvCxnSpPr>
          <p:nvPr/>
        </p:nvCxnSpPr>
        <p:spPr>
          <a:xfrm>
            <a:off x="3480622" y="5030250"/>
            <a:ext cx="15700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8" idx="2"/>
            <a:endCxn id="28" idx="0"/>
          </p:cNvCxnSpPr>
          <p:nvPr/>
        </p:nvCxnSpPr>
        <p:spPr>
          <a:xfrm flipH="1">
            <a:off x="3784760" y="5030250"/>
            <a:ext cx="15700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8" idx="2"/>
            <a:endCxn id="29" idx="0"/>
          </p:cNvCxnSpPr>
          <p:nvPr/>
        </p:nvCxnSpPr>
        <p:spPr>
          <a:xfrm>
            <a:off x="3941766" y="5030250"/>
            <a:ext cx="15700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9" idx="2"/>
            <a:endCxn id="30" idx="0"/>
          </p:cNvCxnSpPr>
          <p:nvPr/>
        </p:nvCxnSpPr>
        <p:spPr>
          <a:xfrm flipH="1">
            <a:off x="4262010" y="5028195"/>
            <a:ext cx="154716" cy="36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9" idx="2"/>
            <a:endCxn id="31" idx="0"/>
          </p:cNvCxnSpPr>
          <p:nvPr/>
        </p:nvCxnSpPr>
        <p:spPr>
          <a:xfrm>
            <a:off x="4416726" y="5028195"/>
            <a:ext cx="159295" cy="36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0" idx="2"/>
            <a:endCxn id="32" idx="0"/>
          </p:cNvCxnSpPr>
          <p:nvPr/>
        </p:nvCxnSpPr>
        <p:spPr>
          <a:xfrm flipH="1">
            <a:off x="4838239" y="5032305"/>
            <a:ext cx="164847" cy="36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2"/>
            <a:endCxn id="33" idx="0"/>
          </p:cNvCxnSpPr>
          <p:nvPr/>
        </p:nvCxnSpPr>
        <p:spPr>
          <a:xfrm>
            <a:off x="5003086" y="5032305"/>
            <a:ext cx="149164" cy="34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2"/>
            <a:endCxn id="34" idx="0"/>
          </p:cNvCxnSpPr>
          <p:nvPr/>
        </p:nvCxnSpPr>
        <p:spPr>
          <a:xfrm flipH="1">
            <a:off x="5307224" y="5032305"/>
            <a:ext cx="157006" cy="353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1" idx="2"/>
            <a:endCxn id="35" idx="0"/>
          </p:cNvCxnSpPr>
          <p:nvPr/>
        </p:nvCxnSpPr>
        <p:spPr>
          <a:xfrm>
            <a:off x="5464230" y="5032305"/>
            <a:ext cx="157005" cy="353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22" idx="2"/>
            <a:endCxn id="36" idx="0"/>
          </p:cNvCxnSpPr>
          <p:nvPr/>
        </p:nvCxnSpPr>
        <p:spPr>
          <a:xfrm flipH="1">
            <a:off x="5782184" y="5030250"/>
            <a:ext cx="157006" cy="35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2" idx="2"/>
            <a:endCxn id="37" idx="0"/>
          </p:cNvCxnSpPr>
          <p:nvPr/>
        </p:nvCxnSpPr>
        <p:spPr>
          <a:xfrm>
            <a:off x="5939190" y="5030250"/>
            <a:ext cx="157005" cy="35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3" idx="2"/>
            <a:endCxn id="38" idx="0"/>
          </p:cNvCxnSpPr>
          <p:nvPr/>
        </p:nvCxnSpPr>
        <p:spPr>
          <a:xfrm flipH="1">
            <a:off x="6354516" y="5030250"/>
            <a:ext cx="157006" cy="35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3" idx="2"/>
            <a:endCxn id="39" idx="0"/>
          </p:cNvCxnSpPr>
          <p:nvPr/>
        </p:nvCxnSpPr>
        <p:spPr>
          <a:xfrm>
            <a:off x="6511522" y="5030250"/>
            <a:ext cx="157005" cy="35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4" idx="2"/>
            <a:endCxn id="40" idx="0"/>
          </p:cNvCxnSpPr>
          <p:nvPr/>
        </p:nvCxnSpPr>
        <p:spPr>
          <a:xfrm flipH="1">
            <a:off x="6815660" y="5030250"/>
            <a:ext cx="15700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4" idx="2"/>
            <a:endCxn id="41" idx="0"/>
          </p:cNvCxnSpPr>
          <p:nvPr/>
        </p:nvCxnSpPr>
        <p:spPr>
          <a:xfrm>
            <a:off x="6972666" y="5030250"/>
            <a:ext cx="15700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42" idx="0"/>
          </p:cNvCxnSpPr>
          <p:nvPr/>
        </p:nvCxnSpPr>
        <p:spPr>
          <a:xfrm flipH="1">
            <a:off x="7290620" y="5028195"/>
            <a:ext cx="157006" cy="35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5" idx="2"/>
            <a:endCxn id="43" idx="0"/>
          </p:cNvCxnSpPr>
          <p:nvPr/>
        </p:nvCxnSpPr>
        <p:spPr>
          <a:xfrm>
            <a:off x="7447626" y="5028195"/>
            <a:ext cx="157005" cy="35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69682" y="25819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 단계</a:t>
            </a:r>
          </a:p>
        </p:txBody>
      </p:sp>
      <p:sp>
        <p:nvSpPr>
          <p:cNvPr id="75" name="아래쪽 화살표 74"/>
          <p:cNvSpPr/>
          <p:nvPr/>
        </p:nvSpPr>
        <p:spPr>
          <a:xfrm>
            <a:off x="1601730" y="3086034"/>
            <a:ext cx="432048" cy="2306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300260" y="54527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단계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6EDE3AA-D7A4-4695-97CF-EC5940BCFC0D}"/>
                  </a:ext>
                </a:extLst>
              </p14:cNvPr>
              <p14:cNvContentPartPr/>
              <p14:nvPr/>
            </p14:nvContentPartPr>
            <p14:xfrm>
              <a:off x="1320840" y="1911240"/>
              <a:ext cx="7467840" cy="3537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6EDE3AA-D7A4-4695-97CF-EC5940BCF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1901880"/>
                <a:ext cx="7486560" cy="355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74" grpId="0"/>
      <p:bldP spid="75" grpId="0" animBg="1"/>
      <p:bldP spid="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256212"/>
          </a:xfrm>
        </p:spPr>
        <p:txBody>
          <a:bodyPr>
            <a:normAutofit/>
          </a:bodyPr>
          <a:lstStyle/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상향식 </a:t>
            </a:r>
            <a:r>
              <a:rPr lang="en-US" altLang="ko-KR" dirty="0"/>
              <a:t>(Bottom</a:t>
            </a:r>
            <a:r>
              <a:rPr lang="ko-KR" altLang="en-US" dirty="0"/>
              <a:t> </a:t>
            </a:r>
            <a:r>
              <a:rPr lang="en-US" altLang="ko-KR" dirty="0"/>
              <a:t>Up Approach)</a:t>
            </a:r>
            <a:r>
              <a:rPr lang="ko-KR" altLang="en-US" dirty="0"/>
              <a:t>설계 방법</a:t>
            </a: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하위단계의 작은 단위의 문제를 먼저 해결하고 이를 이용하여 상위단계의 큰 단위의 문제를 해결하는 방법</a:t>
            </a: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>
              <a:latin typeface="샘물"/>
              <a:ea typeface="샘물"/>
            </a:endParaRP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lvl="4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ko-KR" altLang="en-US" dirty="0">
              <a:latin typeface="샘물"/>
              <a:ea typeface="샘물"/>
            </a:endParaRP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3077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6382ED5B-345D-4824-B55E-70F71DBDE5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3080" name="직사각형 6"/>
          <p:cNvSpPr>
            <a:spLocks noChangeArrowheads="1"/>
          </p:cNvSpPr>
          <p:nvPr/>
        </p:nvSpPr>
        <p:spPr bwMode="auto">
          <a:xfrm>
            <a:off x="1800225" y="5949280"/>
            <a:ext cx="2771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그림 </a:t>
            </a:r>
            <a:r>
              <a:rPr lang="en-US" altLang="ko-KR" b="1" dirty="0"/>
              <a:t>1.3] </a:t>
            </a:r>
            <a:r>
              <a:rPr lang="ko-KR" altLang="en-US" b="1" dirty="0"/>
              <a:t>상향식 설계 방법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43193" y="2117837"/>
            <a:ext cx="43924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43193" y="303501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2125" y="303501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67529" y="303717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6560" y="4062053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17704" y="4062053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92664" y="4059998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79024" y="4064108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40168" y="4064108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15128" y="4062053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87460" y="4062053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48604" y="4062053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23564" y="4059998"/>
            <a:ext cx="41868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56560" y="4926149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70571" y="4926149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317704" y="4926149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31715" y="4926149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94954" y="4926149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08965" y="4926149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71183" y="4928263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685194" y="4916974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840168" y="4921202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54179" y="4921202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15128" y="4921202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29139" y="4921202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887460" y="4916974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01471" y="4916974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348604" y="4926149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62615" y="4926149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23564" y="4921202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37575" y="4921202"/>
            <a:ext cx="10467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4961" y="21178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 단계</a:t>
            </a:r>
          </a:p>
        </p:txBody>
      </p:sp>
      <p:sp>
        <p:nvSpPr>
          <p:cNvPr id="47" name="아래쪽 화살표 46"/>
          <p:cNvSpPr/>
          <p:nvPr/>
        </p:nvSpPr>
        <p:spPr>
          <a:xfrm rot="10800000">
            <a:off x="1187009" y="2621893"/>
            <a:ext cx="432048" cy="2306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85539" y="49885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단계</a:t>
            </a:r>
          </a:p>
        </p:txBody>
      </p:sp>
      <p:cxnSp>
        <p:nvCxnSpPr>
          <p:cNvPr id="49" name="직선 화살표 연결선 48"/>
          <p:cNvCxnSpPr>
            <a:stCxn id="28" idx="0"/>
            <a:endCxn id="19" idx="2"/>
          </p:cNvCxnSpPr>
          <p:nvPr/>
        </p:nvCxnSpPr>
        <p:spPr>
          <a:xfrm flipV="1">
            <a:off x="2908895" y="4566109"/>
            <a:ext cx="15700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9" idx="0"/>
            <a:endCxn id="19" idx="2"/>
          </p:cNvCxnSpPr>
          <p:nvPr/>
        </p:nvCxnSpPr>
        <p:spPr>
          <a:xfrm flipH="1" flipV="1">
            <a:off x="3065901" y="4566109"/>
            <a:ext cx="15700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0" idx="0"/>
            <a:endCxn id="20" idx="2"/>
          </p:cNvCxnSpPr>
          <p:nvPr/>
        </p:nvCxnSpPr>
        <p:spPr>
          <a:xfrm flipV="1">
            <a:off x="3370039" y="4566109"/>
            <a:ext cx="15700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1" idx="0"/>
            <a:endCxn id="20" idx="2"/>
          </p:cNvCxnSpPr>
          <p:nvPr/>
        </p:nvCxnSpPr>
        <p:spPr>
          <a:xfrm flipH="1" flipV="1">
            <a:off x="3527045" y="4566109"/>
            <a:ext cx="15700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2" idx="0"/>
            <a:endCxn id="21" idx="2"/>
          </p:cNvCxnSpPr>
          <p:nvPr/>
        </p:nvCxnSpPr>
        <p:spPr>
          <a:xfrm flipV="1">
            <a:off x="3847289" y="4564054"/>
            <a:ext cx="154716" cy="36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0"/>
            <a:endCxn id="21" idx="2"/>
          </p:cNvCxnSpPr>
          <p:nvPr/>
        </p:nvCxnSpPr>
        <p:spPr>
          <a:xfrm flipH="1" flipV="1">
            <a:off x="4002005" y="4564054"/>
            <a:ext cx="159295" cy="36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4" idx="0"/>
            <a:endCxn id="22" idx="2"/>
          </p:cNvCxnSpPr>
          <p:nvPr/>
        </p:nvCxnSpPr>
        <p:spPr>
          <a:xfrm flipV="1">
            <a:off x="4423518" y="4568164"/>
            <a:ext cx="164847" cy="36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5" idx="0"/>
            <a:endCxn id="22" idx="2"/>
          </p:cNvCxnSpPr>
          <p:nvPr/>
        </p:nvCxnSpPr>
        <p:spPr>
          <a:xfrm flipH="1" flipV="1">
            <a:off x="4588365" y="4568164"/>
            <a:ext cx="149164" cy="34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6" idx="0"/>
            <a:endCxn id="23" idx="2"/>
          </p:cNvCxnSpPr>
          <p:nvPr/>
        </p:nvCxnSpPr>
        <p:spPr>
          <a:xfrm flipV="1">
            <a:off x="4892503" y="4568164"/>
            <a:ext cx="157006" cy="353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7" idx="0"/>
            <a:endCxn id="23" idx="2"/>
          </p:cNvCxnSpPr>
          <p:nvPr/>
        </p:nvCxnSpPr>
        <p:spPr>
          <a:xfrm flipH="1" flipV="1">
            <a:off x="5049509" y="4568164"/>
            <a:ext cx="157005" cy="353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8" idx="0"/>
            <a:endCxn id="24" idx="2"/>
          </p:cNvCxnSpPr>
          <p:nvPr/>
        </p:nvCxnSpPr>
        <p:spPr>
          <a:xfrm flipV="1">
            <a:off x="5367463" y="4566109"/>
            <a:ext cx="157006" cy="35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9" idx="0"/>
            <a:endCxn id="24" idx="2"/>
          </p:cNvCxnSpPr>
          <p:nvPr/>
        </p:nvCxnSpPr>
        <p:spPr>
          <a:xfrm flipH="1" flipV="1">
            <a:off x="5524469" y="4566109"/>
            <a:ext cx="157005" cy="35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0" idx="0"/>
            <a:endCxn id="25" idx="2"/>
          </p:cNvCxnSpPr>
          <p:nvPr/>
        </p:nvCxnSpPr>
        <p:spPr>
          <a:xfrm flipV="1">
            <a:off x="5939795" y="4566109"/>
            <a:ext cx="157006" cy="35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0"/>
            <a:endCxn id="25" idx="2"/>
          </p:cNvCxnSpPr>
          <p:nvPr/>
        </p:nvCxnSpPr>
        <p:spPr>
          <a:xfrm flipH="1" flipV="1">
            <a:off x="6096801" y="4566109"/>
            <a:ext cx="157005" cy="35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2" idx="0"/>
            <a:endCxn id="26" idx="2"/>
          </p:cNvCxnSpPr>
          <p:nvPr/>
        </p:nvCxnSpPr>
        <p:spPr>
          <a:xfrm flipV="1">
            <a:off x="6400939" y="4566109"/>
            <a:ext cx="15700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3" idx="0"/>
            <a:endCxn id="26" idx="2"/>
          </p:cNvCxnSpPr>
          <p:nvPr/>
        </p:nvCxnSpPr>
        <p:spPr>
          <a:xfrm flipH="1" flipV="1">
            <a:off x="6557945" y="4566109"/>
            <a:ext cx="15700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4" idx="0"/>
            <a:endCxn id="27" idx="2"/>
          </p:cNvCxnSpPr>
          <p:nvPr/>
        </p:nvCxnSpPr>
        <p:spPr>
          <a:xfrm flipV="1">
            <a:off x="6875899" y="4564054"/>
            <a:ext cx="157006" cy="35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0"/>
            <a:endCxn id="27" idx="2"/>
          </p:cNvCxnSpPr>
          <p:nvPr/>
        </p:nvCxnSpPr>
        <p:spPr>
          <a:xfrm flipH="1" flipV="1">
            <a:off x="7032905" y="4564054"/>
            <a:ext cx="157005" cy="35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9" idx="0"/>
            <a:endCxn id="14" idx="2"/>
          </p:cNvCxnSpPr>
          <p:nvPr/>
        </p:nvCxnSpPr>
        <p:spPr>
          <a:xfrm flipV="1">
            <a:off x="3065901" y="3539067"/>
            <a:ext cx="461368" cy="522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0" idx="0"/>
            <a:endCxn id="14" idx="2"/>
          </p:cNvCxnSpPr>
          <p:nvPr/>
        </p:nvCxnSpPr>
        <p:spPr>
          <a:xfrm flipV="1">
            <a:off x="3527045" y="3539067"/>
            <a:ext cx="224" cy="522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1" idx="0"/>
            <a:endCxn id="14" idx="2"/>
          </p:cNvCxnSpPr>
          <p:nvPr/>
        </p:nvCxnSpPr>
        <p:spPr>
          <a:xfrm flipH="1" flipV="1">
            <a:off x="3527269" y="3539067"/>
            <a:ext cx="474736" cy="52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2" idx="0"/>
            <a:endCxn id="15" idx="2"/>
          </p:cNvCxnSpPr>
          <p:nvPr/>
        </p:nvCxnSpPr>
        <p:spPr>
          <a:xfrm flipV="1">
            <a:off x="4588365" y="3539067"/>
            <a:ext cx="447836" cy="525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3" idx="0"/>
            <a:endCxn id="15" idx="2"/>
          </p:cNvCxnSpPr>
          <p:nvPr/>
        </p:nvCxnSpPr>
        <p:spPr>
          <a:xfrm flipH="1" flipV="1">
            <a:off x="5036201" y="3539067"/>
            <a:ext cx="13308" cy="525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4" idx="0"/>
            <a:endCxn id="15" idx="2"/>
          </p:cNvCxnSpPr>
          <p:nvPr/>
        </p:nvCxnSpPr>
        <p:spPr>
          <a:xfrm flipH="1" flipV="1">
            <a:off x="5036201" y="3539067"/>
            <a:ext cx="488268" cy="522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5" idx="0"/>
            <a:endCxn id="18" idx="2"/>
          </p:cNvCxnSpPr>
          <p:nvPr/>
        </p:nvCxnSpPr>
        <p:spPr>
          <a:xfrm flipV="1">
            <a:off x="6096801" y="3541227"/>
            <a:ext cx="454804" cy="5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26" idx="0"/>
            <a:endCxn id="18" idx="2"/>
          </p:cNvCxnSpPr>
          <p:nvPr/>
        </p:nvCxnSpPr>
        <p:spPr>
          <a:xfrm flipH="1" flipV="1">
            <a:off x="6551605" y="3541227"/>
            <a:ext cx="6340" cy="5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0"/>
            <a:endCxn id="18" idx="2"/>
          </p:cNvCxnSpPr>
          <p:nvPr/>
        </p:nvCxnSpPr>
        <p:spPr>
          <a:xfrm flipH="1" flipV="1">
            <a:off x="6551605" y="3541227"/>
            <a:ext cx="481300" cy="518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4" idx="0"/>
            <a:endCxn id="13" idx="2"/>
          </p:cNvCxnSpPr>
          <p:nvPr/>
        </p:nvCxnSpPr>
        <p:spPr>
          <a:xfrm flipV="1">
            <a:off x="3527269" y="2549885"/>
            <a:ext cx="1512168" cy="48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15" idx="0"/>
            <a:endCxn id="13" idx="2"/>
          </p:cNvCxnSpPr>
          <p:nvPr/>
        </p:nvCxnSpPr>
        <p:spPr>
          <a:xfrm flipV="1">
            <a:off x="5036201" y="2549885"/>
            <a:ext cx="3236" cy="48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8" idx="0"/>
            <a:endCxn id="13" idx="2"/>
          </p:cNvCxnSpPr>
          <p:nvPr/>
        </p:nvCxnSpPr>
        <p:spPr>
          <a:xfrm flipH="1" flipV="1">
            <a:off x="5039437" y="2549885"/>
            <a:ext cx="1512168" cy="487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DA0C6C0-20B8-41C4-AA92-30C4D5C6A77B}"/>
                  </a:ext>
                </a:extLst>
              </p14:cNvPr>
              <p14:cNvContentPartPr/>
              <p14:nvPr/>
            </p14:nvContentPartPr>
            <p14:xfrm>
              <a:off x="1701720" y="844560"/>
              <a:ext cx="6439320" cy="1047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DA0C6C0-20B8-41C4-AA92-30C4D5C6A7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360" y="835200"/>
                <a:ext cx="6458040" cy="106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685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객체지향 설계 방법</a:t>
            </a: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하위단위의 문제해결 도구를 객체로 만들어 재사용하는 방법으로 전체 문제를 해결하는 방법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A56516-596F-40C6-8138-ECE1502726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p:pic>
        <p:nvPicPr>
          <p:cNvPr id="7" name="Picture 8" descr="C:\Users\inhatc\AppData\Local\Microsoft\Windows\Temporary Internet Files\Content.IE5\QA422B4P\0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46" y="2186115"/>
            <a:ext cx="5243736" cy="40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inhatc\AppData\Local\Microsoft\Windows\Temporary Internet Files\Content.IE5\KC2HOATK\01[2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3460866" cy="32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D446A70-D98A-429B-9603-EB8A879D93CE}"/>
                  </a:ext>
                </a:extLst>
              </p14:cNvPr>
              <p14:cNvContentPartPr/>
              <p14:nvPr/>
            </p14:nvContentPartPr>
            <p14:xfrm>
              <a:off x="139680" y="1346040"/>
              <a:ext cx="8718840" cy="16135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D446A70-D98A-429B-9603-EB8A879D93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" y="1336680"/>
                <a:ext cx="8737560" cy="16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0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87D1-B2FB-4B19-8A95-6CCB3A20B5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580158"/>
            <a:ext cx="2620772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 latinLnBrk="0"/>
            <a:r>
              <a:rPr lang="en-US" altLang="ko-KR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B96F-049C-41C5-A0D9-A65FD3A5C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1580158"/>
            <a:ext cx="4783327" cy="377807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atinLnBrk="0"/>
            <a:r>
              <a:rPr lang="ko-KR" altLang="en-US" sz="1800" dirty="0"/>
              <a:t>강의</a:t>
            </a:r>
            <a:r>
              <a:rPr lang="en-US" altLang="ko-KR" sz="1800" dirty="0"/>
              <a:t> </a:t>
            </a:r>
            <a:r>
              <a:rPr lang="ko-KR" altLang="en-US" sz="1800" dirty="0"/>
              <a:t>교과목 </a:t>
            </a:r>
            <a:r>
              <a:rPr lang="en-US" altLang="ko-KR" sz="1800" dirty="0"/>
              <a:t>: </a:t>
            </a:r>
            <a:r>
              <a:rPr lang="ko-KR" altLang="en-US" sz="1800" dirty="0"/>
              <a:t>자료구조</a:t>
            </a:r>
            <a:r>
              <a:rPr lang="en-US" altLang="ko-KR" sz="1800" dirty="0"/>
              <a:t>(Data  Structure)</a:t>
            </a:r>
          </a:p>
          <a:p>
            <a:pPr latinLnBrk="0"/>
            <a:r>
              <a:rPr lang="ko-KR" altLang="en-US" sz="1800" dirty="0"/>
              <a:t>강의 교재 </a:t>
            </a:r>
            <a:r>
              <a:rPr lang="en-US" altLang="ko-KR" sz="1800" dirty="0"/>
              <a:t>: </a:t>
            </a:r>
          </a:p>
          <a:p>
            <a:pPr lvl="1" latinLnBrk="0"/>
            <a:r>
              <a:rPr lang="ko-KR" altLang="en-US" sz="1500" dirty="0"/>
              <a:t>교재 </a:t>
            </a:r>
            <a:r>
              <a:rPr lang="en-US" altLang="ko-KR" sz="1500" dirty="0"/>
              <a:t>: C</a:t>
            </a:r>
            <a:r>
              <a:rPr lang="ko-KR" altLang="en-US" sz="1500" dirty="0"/>
              <a:t>로 배우는 쉬운 자료구조</a:t>
            </a:r>
            <a:r>
              <a:rPr lang="en-US" altLang="ko-KR" sz="1500" dirty="0"/>
              <a:t>(</a:t>
            </a:r>
            <a:r>
              <a:rPr lang="ko-KR" altLang="en-US" sz="1500" dirty="0"/>
              <a:t>이지영</a:t>
            </a:r>
            <a:r>
              <a:rPr lang="en-US" altLang="ko-KR" sz="1500" dirty="0"/>
              <a:t>/</a:t>
            </a:r>
            <a:r>
              <a:rPr lang="ko-KR" altLang="en-US" sz="1500" dirty="0"/>
              <a:t>한빛아카데미</a:t>
            </a:r>
            <a:r>
              <a:rPr lang="en-US" altLang="ko-KR" sz="1500" dirty="0"/>
              <a:t>)</a:t>
            </a:r>
          </a:p>
          <a:p>
            <a:pPr lvl="1" latinLnBrk="0"/>
            <a:r>
              <a:rPr lang="ko-KR" altLang="en-US" sz="1500" dirty="0"/>
              <a:t>부교재 </a:t>
            </a:r>
            <a:r>
              <a:rPr lang="en-US" altLang="ko-KR" sz="1500" dirty="0"/>
              <a:t>:</a:t>
            </a:r>
            <a:r>
              <a:rPr lang="ko-KR" altLang="en-US" sz="1500" dirty="0"/>
              <a:t>자료구조</a:t>
            </a:r>
            <a:r>
              <a:rPr lang="en-US" altLang="ko-KR" sz="1500" dirty="0"/>
              <a:t>(</a:t>
            </a:r>
            <a:r>
              <a:rPr lang="ko-KR" altLang="en-US" sz="1500" dirty="0"/>
              <a:t>저자</a:t>
            </a:r>
            <a:r>
              <a:rPr lang="en-US" altLang="ko-KR" sz="1500" dirty="0"/>
              <a:t>/</a:t>
            </a:r>
            <a:r>
              <a:rPr lang="ko-KR" altLang="en-US" sz="1500" dirty="0"/>
              <a:t>윤경섭</a:t>
            </a:r>
            <a:r>
              <a:rPr lang="en-US" altLang="ko-KR" sz="1500" dirty="0"/>
              <a:t>, </a:t>
            </a:r>
            <a:r>
              <a:rPr lang="ko-KR" altLang="en-US" sz="1500" dirty="0"/>
              <a:t>출판사</a:t>
            </a:r>
            <a:r>
              <a:rPr lang="en-US" altLang="ko-KR" sz="1500" dirty="0"/>
              <a:t>/</a:t>
            </a:r>
            <a:r>
              <a:rPr lang="ko-KR" altLang="en-US" sz="1500" dirty="0" err="1"/>
              <a:t>정익사</a:t>
            </a:r>
            <a:r>
              <a:rPr lang="en-US" altLang="ko-KR" sz="1500" dirty="0"/>
              <a:t>)</a:t>
            </a:r>
          </a:p>
          <a:p>
            <a:pPr latinLnBrk="0"/>
            <a:r>
              <a:rPr lang="ko-KR" altLang="en-US" sz="1800" dirty="0"/>
              <a:t>강의계획서</a:t>
            </a:r>
            <a:r>
              <a:rPr lang="en-US" altLang="ko-KR" sz="1800" dirty="0"/>
              <a:t> : LMS</a:t>
            </a:r>
            <a:r>
              <a:rPr lang="ko-KR" altLang="en-US" sz="1800" dirty="0"/>
              <a:t>에 등재되어 있음</a:t>
            </a:r>
            <a:r>
              <a:rPr lang="en-US" altLang="ko-KR" sz="1800" dirty="0"/>
              <a:t>.</a:t>
            </a:r>
          </a:p>
          <a:p>
            <a:pPr latinLnBrk="0"/>
            <a:r>
              <a:rPr lang="ko-KR" altLang="en-US" sz="1800" dirty="0"/>
              <a:t>강의 진행 </a:t>
            </a:r>
            <a:r>
              <a:rPr lang="en-US" altLang="ko-KR" sz="1800" dirty="0"/>
              <a:t>: </a:t>
            </a:r>
            <a:r>
              <a:rPr lang="ko-KR" altLang="en-US" sz="1800" dirty="0"/>
              <a:t>교재 및 </a:t>
            </a:r>
            <a:r>
              <a:rPr lang="en-US" altLang="ko-KR" sz="1800" dirty="0"/>
              <a:t>LMS</a:t>
            </a:r>
            <a:r>
              <a:rPr lang="ko-KR" altLang="en-US" sz="1800" dirty="0"/>
              <a:t>에 등재되어 있는 </a:t>
            </a:r>
            <a:r>
              <a:rPr lang="ko-KR" altLang="en-US" sz="1800" dirty="0" err="1"/>
              <a:t>주차별</a:t>
            </a:r>
            <a:r>
              <a:rPr lang="en-US" altLang="ko-KR" sz="1800" dirty="0"/>
              <a:t> Contents.</a:t>
            </a:r>
          </a:p>
          <a:p>
            <a:pPr latinLnBrk="0"/>
            <a:r>
              <a:rPr lang="ko-KR" altLang="en-US" sz="1800" dirty="0"/>
              <a:t>수업진행 </a:t>
            </a:r>
            <a:r>
              <a:rPr lang="en-US" altLang="ko-KR" sz="1800" dirty="0"/>
              <a:t>: </a:t>
            </a:r>
            <a:r>
              <a:rPr lang="ko-KR" altLang="en-US" sz="1800" dirty="0"/>
              <a:t>별도 안내가 있을 때 까지 비대면 </a:t>
            </a:r>
            <a:r>
              <a:rPr lang="ko-KR" altLang="en-US" sz="1800" dirty="0" err="1"/>
              <a:t>수업시</a:t>
            </a:r>
            <a:r>
              <a:rPr lang="ko-KR" altLang="en-US" sz="1800" dirty="0"/>
              <a:t> 화상 실시간 강의로 진행하며 </a:t>
            </a:r>
            <a:endParaRPr lang="en-US" altLang="ko-KR" sz="1800" dirty="0"/>
          </a:p>
          <a:p>
            <a:pPr latinLnBrk="0"/>
            <a:r>
              <a:rPr lang="ko-KR" altLang="en-US" dirty="0"/>
              <a:t>매주 </a:t>
            </a:r>
            <a:r>
              <a:rPr lang="en-US" altLang="ko-KR" dirty="0"/>
              <a:t>report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 latinLnBrk="0"/>
            <a:r>
              <a:rPr lang="en-US" altLang="ko-KR" dirty="0"/>
              <a:t>Term </a:t>
            </a:r>
            <a:r>
              <a:rPr lang="ko-KR" altLang="en-US" dirty="0"/>
              <a:t>프로젝트</a:t>
            </a:r>
            <a:r>
              <a:rPr lang="en-US" altLang="ko-KR" dirty="0"/>
              <a:t>(</a:t>
            </a:r>
            <a:r>
              <a:rPr lang="ko-KR" altLang="en-US" dirty="0"/>
              <a:t>사칙 계산기 </a:t>
            </a:r>
            <a:r>
              <a:rPr lang="en-US" altLang="ko-KR" dirty="0"/>
              <a:t>System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marL="0" latinLnBrk="0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83302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103812"/>
          </a:xfrm>
        </p:spPr>
        <p:txBody>
          <a:bodyPr/>
          <a:lstStyle/>
          <a:p>
            <a:pPr eaLnBrk="1" hangingPunct="1"/>
            <a:r>
              <a:rPr lang="en-US" altLang="ko-KR"/>
              <a:t>4.</a:t>
            </a:r>
            <a:r>
              <a:rPr lang="ko-KR" altLang="en-US"/>
              <a:t>구현</a:t>
            </a:r>
            <a:r>
              <a:rPr lang="en-US" altLang="ko-KR"/>
              <a:t>(Implementation)</a:t>
            </a:r>
            <a:r>
              <a:rPr lang="ko-KR" altLang="en-US"/>
              <a:t> 단계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설계 단계에서 논리적으로 결정한 문제 해결 방법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알고리즘</a:t>
            </a:r>
            <a:r>
              <a:rPr lang="en-US" altLang="ko-KR">
                <a:solidFill>
                  <a:schemeClr val="tx1"/>
                </a:solidFill>
              </a:rPr>
              <a:t>(Algorithm))</a:t>
            </a:r>
            <a:r>
              <a:rPr lang="ko-KR" altLang="en-US">
                <a:solidFill>
                  <a:schemeClr val="tx1"/>
                </a:solidFill>
              </a:rPr>
              <a:t>을 프로그래밍언어를 사용하여 실제 프로그램을 작성하는 단계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프로그래밍 기법</a:t>
            </a:r>
          </a:p>
          <a:p>
            <a:pPr lvl="2" eaLnBrk="1" hangingPunct="1"/>
            <a:r>
              <a:rPr lang="ko-KR" altLang="en-US"/>
              <a:t>구조화 프로그래밍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지정문과 조건문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반복문만을 사용하여 프로그램을 작성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순차구조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선택구조</a:t>
            </a:r>
            <a:r>
              <a:rPr lang="en-US" altLang="ko-KR">
                <a:latin typeface="샘물"/>
                <a:ea typeface="샘물"/>
                <a:cs typeface="샘물"/>
              </a:rPr>
              <a:t>, </a:t>
            </a:r>
            <a:r>
              <a:rPr lang="ko-KR" altLang="en-US">
                <a:latin typeface="샘물"/>
                <a:ea typeface="샘물"/>
                <a:cs typeface="샘물"/>
              </a:rPr>
              <a:t>반복구조의 세가지 제어구조로 표현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구조가 명확하여  정확성 검증과 테스트 및 유지보수 용이</a:t>
            </a:r>
          </a:p>
          <a:p>
            <a:pPr lvl="2" eaLnBrk="1" hangingPunct="1"/>
            <a:r>
              <a:rPr lang="ko-KR" altLang="en-US"/>
              <a:t>모듈 </a:t>
            </a:r>
            <a:r>
              <a:rPr lang="en-US" altLang="ko-KR"/>
              <a:t>(Module)</a:t>
            </a:r>
            <a:r>
              <a:rPr lang="ko-KR" altLang="en-US"/>
              <a:t> 프로그래밍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프로그램을 여러 개의 작은 모듈로 나누어 계층 관계로 구성하는 프로그래밍 기법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모듈별로 개발과 테스트 및 유지보수 가능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모듈의 재사용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CD0B9FAA-A029-4F6F-B771-96DECB96270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70375E8-DAE1-432B-B4B9-3759CE945362}"/>
                  </a:ext>
                </a:extLst>
              </p14:cNvPr>
              <p14:cNvContentPartPr/>
              <p14:nvPr/>
            </p14:nvContentPartPr>
            <p14:xfrm>
              <a:off x="1092240" y="1365120"/>
              <a:ext cx="7797960" cy="4369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70375E8-DAE1-432B-B4B9-3759CE945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880" y="1355760"/>
                <a:ext cx="7816680" cy="438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5.</a:t>
            </a:r>
            <a:r>
              <a:rPr lang="ko-KR" altLang="en-US" dirty="0"/>
              <a:t>테스트 단계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개발한 시스템이 요구사항을 만족하는지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실행결과가 예상한 결과와 정확하게 맞는지를 검사하고 평가하는 일련의 과정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숨어있는 오류를 최대한 찾아내어 시스템의 완성도를 높이는 단계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단위 테스트</a:t>
            </a:r>
            <a:r>
              <a:rPr lang="en-US" altLang="ko-KR" dirty="0">
                <a:solidFill>
                  <a:schemeClr val="tx1"/>
                </a:solidFill>
              </a:rPr>
              <a:t>(Unit Test)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시스템의 최소 구성요소가 되는 모듈에 대해서 개별적으로 시행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통합테스트</a:t>
            </a:r>
            <a:r>
              <a:rPr lang="en-US" altLang="ko-KR" dirty="0">
                <a:solidFill>
                  <a:schemeClr val="tx1"/>
                </a:solidFill>
              </a:rPr>
              <a:t>(Integration test)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단위 테스트를 통과한 모듈을 연결하여 전체 시스템으로 완성하여 통합적으로 시행하는 테스트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구성요소 연결을 점진적으로 확장하면서 테스트 시행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하향식 테스트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상향식 테스트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326F6506-0622-4D89-BF98-8197AD6078F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82306BD-3AC7-4D37-8B25-7E44F05E30AE}"/>
                  </a:ext>
                </a:extLst>
              </p14:cNvPr>
              <p14:cNvContentPartPr/>
              <p14:nvPr/>
            </p14:nvContentPartPr>
            <p14:xfrm>
              <a:off x="1123920" y="0"/>
              <a:ext cx="7537680" cy="2508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82306BD-3AC7-4D37-8B25-7E44F05E3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560" y="-9360"/>
                <a:ext cx="7556400" cy="25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2085FCB-9C34-44BE-8E2E-5E66107A3220}"/>
                  </a:ext>
                </a:extLst>
              </p14:cNvPr>
              <p14:cNvContentPartPr/>
              <p14:nvPr/>
            </p14:nvContentPartPr>
            <p14:xfrm>
              <a:off x="1542960" y="2108160"/>
              <a:ext cx="7061760" cy="39438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2085FCB-9C34-44BE-8E2E-5E66107A3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600" y="2098800"/>
                <a:ext cx="7080480" cy="396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하향식</a:t>
            </a:r>
            <a:r>
              <a:rPr lang="en-US" altLang="ko-KR" dirty="0"/>
              <a:t>/</a:t>
            </a:r>
            <a:r>
              <a:rPr lang="ko-KR" altLang="en-US" dirty="0"/>
              <a:t>상향식 점진적 테스트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2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인수 테스트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완성된 시스템을 인수하기 위해서 실제 자료를 사용한 최종 테스트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638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6FFF74B1-D025-4CC8-A65C-6B2AB3B4381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6391" name="직사각형 6"/>
          <p:cNvSpPr>
            <a:spLocks noChangeArrowheads="1"/>
          </p:cNvSpPr>
          <p:nvPr/>
        </p:nvSpPr>
        <p:spPr bwMode="auto">
          <a:xfrm>
            <a:off x="2786063" y="4786313"/>
            <a:ext cx="3194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그림 </a:t>
            </a:r>
            <a:r>
              <a:rPr lang="en-US" altLang="ko-KR" b="1"/>
              <a:t>1.4] </a:t>
            </a:r>
            <a:r>
              <a:rPr lang="ko-KR" altLang="en-US" b="1"/>
              <a:t>하향식</a:t>
            </a:r>
            <a:r>
              <a:rPr lang="en-US" altLang="ko-KR" b="1"/>
              <a:t>/</a:t>
            </a:r>
            <a:r>
              <a:rPr lang="ko-KR" altLang="en-US" b="1"/>
              <a:t>상향식 테스트</a:t>
            </a:r>
          </a:p>
        </p:txBody>
      </p:sp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8775"/>
            <a:ext cx="5110163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CC651C9-7D1E-47D0-9413-CACC924D46AF}"/>
                  </a:ext>
                </a:extLst>
              </p14:cNvPr>
              <p14:cNvContentPartPr/>
              <p14:nvPr/>
            </p14:nvContentPartPr>
            <p14:xfrm>
              <a:off x="2038320" y="5397480"/>
              <a:ext cx="1346760" cy="6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CC651C9-7D1E-47D0-9413-CACC924D46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8960" y="5388120"/>
                <a:ext cx="136548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103812"/>
          </a:xfrm>
        </p:spPr>
        <p:txBody>
          <a:bodyPr/>
          <a:lstStyle/>
          <a:p>
            <a:pPr eaLnBrk="1" hangingPunct="1"/>
            <a:r>
              <a:rPr lang="en-US" altLang="ko-KR"/>
              <a:t>6.</a:t>
            </a:r>
            <a:r>
              <a:rPr lang="ko-KR" altLang="en-US"/>
              <a:t>유지보수</a:t>
            </a:r>
            <a:r>
              <a:rPr lang="en-US" altLang="ko-KR"/>
              <a:t>(Maintance)</a:t>
            </a:r>
            <a:r>
              <a:rPr lang="ko-KR" altLang="en-US"/>
              <a:t> 단계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시스템이 인수되고 설치된 후 일어나는 모든 활동</a:t>
            </a:r>
          </a:p>
          <a:p>
            <a:pPr lvl="2" eaLnBrk="1" hangingPunct="1"/>
            <a:r>
              <a:rPr lang="ko-KR" altLang="en-US"/>
              <a:t>소프트웨어 생명주기에서 가장 긴 기간 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유지보수의 유형</a:t>
            </a:r>
          </a:p>
          <a:p>
            <a:pPr lvl="2" eaLnBrk="1" hangingPunct="1"/>
            <a:r>
              <a:rPr lang="ko-KR" altLang="en-US"/>
              <a:t>수정형 유지보수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사용 중에 발견한 프로그램의 오류 수정 작업</a:t>
            </a:r>
          </a:p>
          <a:p>
            <a:pPr lvl="2" eaLnBrk="1" hangingPunct="1"/>
            <a:r>
              <a:rPr lang="ko-KR" altLang="en-US"/>
              <a:t>적응형 유지보수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시스템과 관련한 환경적 변화에 적응하기 위한 재조정 작업</a:t>
            </a:r>
          </a:p>
          <a:p>
            <a:pPr lvl="2" eaLnBrk="1" hangingPunct="1"/>
            <a:r>
              <a:rPr lang="ko-KR" altLang="en-US"/>
              <a:t>완전형 유지보수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시스템의 성능을 향상시키기 위한 개선 작업</a:t>
            </a:r>
          </a:p>
          <a:p>
            <a:pPr lvl="2" eaLnBrk="1" hangingPunct="1"/>
            <a:r>
              <a:rPr lang="ko-KR" altLang="en-US"/>
              <a:t>예방형 유지보수</a:t>
            </a:r>
          </a:p>
          <a:p>
            <a:pPr lvl="3" eaLnBrk="1" hangingPunct="1"/>
            <a:r>
              <a:rPr lang="ko-KR" altLang="en-US">
                <a:latin typeface="샘물"/>
                <a:ea typeface="샘물"/>
                <a:cs typeface="샘물"/>
              </a:rPr>
              <a:t>앞으로 발생할지 모를 변경 사항을 수용하기 위한 대비 작업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16B15CD2-8076-4F02-AD27-06F33F72F45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940CC67-FB93-4F5A-B539-ABD9EB135622}"/>
                  </a:ext>
                </a:extLst>
              </p14:cNvPr>
              <p14:cNvContentPartPr/>
              <p14:nvPr/>
            </p14:nvContentPartPr>
            <p14:xfrm>
              <a:off x="31680" y="1327320"/>
              <a:ext cx="6928200" cy="3689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940CC67-FB93-4F5A-B539-ABD9EB135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317960"/>
                <a:ext cx="6946920" cy="370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075613" cy="5103812"/>
          </a:xfrm>
        </p:spPr>
        <p:txBody>
          <a:bodyPr/>
          <a:lstStyle/>
          <a:p>
            <a:pPr eaLnBrk="1" hangingPunct="1"/>
            <a:r>
              <a:rPr lang="ko-KR" altLang="en-US"/>
              <a:t>개발된 소프트웨어의 품질 평가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정확성</a:t>
            </a:r>
          </a:p>
          <a:p>
            <a:pPr lvl="2" eaLnBrk="1" hangingPunct="1"/>
            <a:r>
              <a:rPr lang="ko-KR" altLang="en-US"/>
              <a:t>요구되는 기능들을 정확하게 수행하는 정도를 평가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유지 보수성</a:t>
            </a:r>
          </a:p>
          <a:p>
            <a:pPr lvl="2" eaLnBrk="1" hangingPunct="1"/>
            <a:r>
              <a:rPr lang="ko-KR" altLang="en-US"/>
              <a:t>효율적 유지 보수의 정도를 평가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무결성</a:t>
            </a:r>
          </a:p>
          <a:p>
            <a:pPr lvl="2" eaLnBrk="1" hangingPunct="1"/>
            <a:r>
              <a:rPr lang="ko-KR" altLang="en-US"/>
              <a:t>바이러스 등의 외부 공격에 대한 보안성 평가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사용성</a:t>
            </a:r>
          </a:p>
          <a:p>
            <a:pPr lvl="2" eaLnBrk="1" hangingPunct="1"/>
            <a:r>
              <a:rPr lang="ko-KR" altLang="en-US"/>
              <a:t>사용자가 쉽고 편리하게 사용할 수 있는가에 대한 평가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BC8C94E5-FC0D-4329-9BA2-9910F00F896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5288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소프트웨어 생명주기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BD48064-9BED-4EFE-8826-A084FB974F25}"/>
                  </a:ext>
                </a:extLst>
              </p14:cNvPr>
              <p14:cNvContentPartPr/>
              <p14:nvPr/>
            </p14:nvContentPartPr>
            <p14:xfrm>
              <a:off x="419040" y="1434960"/>
              <a:ext cx="7099560" cy="3696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BD48064-9BED-4EFE-8826-A084FB974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425600"/>
                <a:ext cx="7118280" cy="371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256212"/>
          </a:xfrm>
        </p:spPr>
        <p:txBody>
          <a:bodyPr/>
          <a:lstStyle/>
          <a:p>
            <a:pPr eaLnBrk="1" hangingPunct="1"/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r>
              <a:rPr lang="en-US" altLang="ko-KR" dirty="0"/>
              <a:t>(ADT, Abstract Data Type)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자료와 연산자의 특성을 논리적으로 추상화하여 정의한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dirty="0"/>
              <a:t>추상화와 구체화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추상화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무엇</a:t>
            </a:r>
            <a:r>
              <a:rPr lang="en-US" altLang="ko-KR" dirty="0">
                <a:solidFill>
                  <a:schemeClr val="tx1"/>
                </a:solidFill>
              </a:rPr>
              <a:t>(what)</a:t>
            </a:r>
            <a:r>
              <a:rPr lang="ko-KR" altLang="en-US" dirty="0">
                <a:solidFill>
                  <a:schemeClr val="tx1"/>
                </a:solidFill>
              </a:rPr>
              <a:t>인가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를 논리적으로 정의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구체화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어떻게</a:t>
            </a:r>
            <a:r>
              <a:rPr lang="en-US" altLang="ko-KR" dirty="0">
                <a:solidFill>
                  <a:schemeClr val="tx1"/>
                </a:solidFill>
              </a:rPr>
              <a:t>(how) </a:t>
            </a:r>
            <a:r>
              <a:rPr lang="ko-KR" altLang="en-US" dirty="0">
                <a:solidFill>
                  <a:schemeClr val="tx1"/>
                </a:solidFill>
              </a:rPr>
              <a:t>할 것인가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를 실제적으로 표현</a:t>
            </a: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048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0D6C20C8-ABAA-47CD-A805-356F2FBCBB5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추상 자료형		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20487" name="직사각형 6"/>
          <p:cNvSpPr>
            <a:spLocks noChangeArrowheads="1"/>
          </p:cNvSpPr>
          <p:nvPr/>
        </p:nvSpPr>
        <p:spPr bwMode="auto">
          <a:xfrm>
            <a:off x="3745770" y="5940531"/>
            <a:ext cx="31765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그림 </a:t>
            </a:r>
            <a:r>
              <a:rPr lang="en-US" altLang="ko-KR" b="1" dirty="0"/>
              <a:t>1.5] </a:t>
            </a:r>
            <a:r>
              <a:rPr lang="ko-KR" altLang="en-US" b="1" dirty="0"/>
              <a:t>추상화와 구체화의 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62938" y="3278716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꽃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710518" y="3278716"/>
            <a:ext cx="2300387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Programming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Language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39305" y="4856460"/>
            <a:ext cx="116301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13717" y="4869907"/>
            <a:ext cx="6924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C++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96631" y="4849301"/>
            <a:ext cx="45143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2" descr="빨간 장미 꽃 - Pixabay의 무료 사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" y="4731625"/>
            <a:ext cx="880435" cy="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무료 코스모스 꽃 스톡 사진 - FreeImage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38" y="4731625"/>
            <a:ext cx="855541" cy="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400 + 무료 빨간 튤립 &amp; 튤립 이미지 -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731626"/>
            <a:ext cx="922064" cy="61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톱니 모양의 오른쪽 화살표 37"/>
          <p:cNvSpPr/>
          <p:nvPr/>
        </p:nvSpPr>
        <p:spPr>
          <a:xfrm rot="5400000">
            <a:off x="4018659" y="4344341"/>
            <a:ext cx="43204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톱니 모양의 오른쪽 화살표 38"/>
          <p:cNvSpPr/>
          <p:nvPr/>
        </p:nvSpPr>
        <p:spPr>
          <a:xfrm rot="16200000">
            <a:off x="4738739" y="4344341"/>
            <a:ext cx="43204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40575" y="5510793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060383" y="3278716"/>
            <a:ext cx="104682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추상화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084158" y="5121933"/>
            <a:ext cx="104682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구체화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915613" y="5552804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코스모스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999885" y="5510793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튤립</a:t>
            </a:r>
          </a:p>
        </p:txBody>
      </p:sp>
      <p:cxnSp>
        <p:nvCxnSpPr>
          <p:cNvPr id="45" name="직선 화살표 연결선 44"/>
          <p:cNvCxnSpPr>
            <a:stCxn id="30" idx="2"/>
            <a:endCxn id="35" idx="0"/>
          </p:cNvCxnSpPr>
          <p:nvPr/>
        </p:nvCxnSpPr>
        <p:spPr>
          <a:xfrm flipH="1">
            <a:off x="1267321" y="3926788"/>
            <a:ext cx="922362" cy="804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2"/>
            <a:endCxn id="36" idx="0"/>
          </p:cNvCxnSpPr>
          <p:nvPr/>
        </p:nvCxnSpPr>
        <p:spPr>
          <a:xfrm>
            <a:off x="2189683" y="3926788"/>
            <a:ext cx="101026" cy="804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0" idx="2"/>
            <a:endCxn id="37" idx="0"/>
          </p:cNvCxnSpPr>
          <p:nvPr/>
        </p:nvCxnSpPr>
        <p:spPr>
          <a:xfrm>
            <a:off x="2189683" y="3926788"/>
            <a:ext cx="1170124" cy="80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2"/>
            <a:endCxn id="34" idx="0"/>
          </p:cNvCxnSpPr>
          <p:nvPr/>
        </p:nvCxnSpPr>
        <p:spPr>
          <a:xfrm flipH="1">
            <a:off x="5722350" y="3926788"/>
            <a:ext cx="1138362" cy="922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1" idx="2"/>
            <a:endCxn id="33" idx="0"/>
          </p:cNvCxnSpPr>
          <p:nvPr/>
        </p:nvCxnSpPr>
        <p:spPr>
          <a:xfrm flipH="1">
            <a:off x="6659947" y="3926788"/>
            <a:ext cx="200765" cy="94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2"/>
            <a:endCxn id="32" idx="0"/>
          </p:cNvCxnSpPr>
          <p:nvPr/>
        </p:nvCxnSpPr>
        <p:spPr>
          <a:xfrm>
            <a:off x="6860712" y="3926788"/>
            <a:ext cx="860101" cy="92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E2EFE2-CC8D-4329-80DA-831C010B6598}"/>
                  </a:ext>
                </a:extLst>
              </p14:cNvPr>
              <p14:cNvContentPartPr/>
              <p14:nvPr/>
            </p14:nvContentPartPr>
            <p14:xfrm>
              <a:off x="1130400" y="1765440"/>
              <a:ext cx="7328160" cy="146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E2EFE2-CC8D-4329-80DA-831C010B65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1040" y="1756080"/>
                <a:ext cx="7346880" cy="16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추상화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A56516-596F-40C6-8138-ECE15027260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850437" y="1972407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꽃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698017" y="1972407"/>
            <a:ext cx="2300387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Programming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Language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26804" y="3550151"/>
            <a:ext cx="116301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01216" y="3563598"/>
            <a:ext cx="6924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C++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4130" y="3542992"/>
            <a:ext cx="45143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Picture 2" descr="빨간 장미 꽃 - Pixabay의 무료 사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2" y="3425316"/>
            <a:ext cx="880435" cy="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무료 코스모스 꽃 스톡 사진 - FreeImage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37" y="3425316"/>
            <a:ext cx="855541" cy="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400 + 무료 빨간 튤립 &amp; 튤립 이미지 -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74" y="3425317"/>
            <a:ext cx="922064" cy="61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톱니 모양의 오른쪽 화살표 32"/>
          <p:cNvSpPr/>
          <p:nvPr/>
        </p:nvSpPr>
        <p:spPr>
          <a:xfrm rot="16200000">
            <a:off x="3534957" y="3628420"/>
            <a:ext cx="2088232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28074" y="4204484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03112" y="4246495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코스모스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987384" y="4204484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튤립</a:t>
            </a:r>
          </a:p>
        </p:txBody>
      </p:sp>
      <p:cxnSp>
        <p:nvCxnSpPr>
          <p:cNvPr id="37" name="직선 화살표 연결선 36"/>
          <p:cNvCxnSpPr>
            <a:stCxn id="30" idx="0"/>
            <a:endCxn id="25" idx="2"/>
          </p:cNvCxnSpPr>
          <p:nvPr/>
        </p:nvCxnSpPr>
        <p:spPr>
          <a:xfrm flipV="1">
            <a:off x="1254820" y="2620479"/>
            <a:ext cx="922362" cy="804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0"/>
          </p:cNvCxnSpPr>
          <p:nvPr/>
        </p:nvCxnSpPr>
        <p:spPr>
          <a:xfrm flipH="1" flipV="1">
            <a:off x="2180596" y="2641902"/>
            <a:ext cx="97612" cy="783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0"/>
          </p:cNvCxnSpPr>
          <p:nvPr/>
        </p:nvCxnSpPr>
        <p:spPr>
          <a:xfrm flipH="1" flipV="1">
            <a:off x="2238491" y="2620480"/>
            <a:ext cx="1108815" cy="804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9" idx="0"/>
          </p:cNvCxnSpPr>
          <p:nvPr/>
        </p:nvCxnSpPr>
        <p:spPr>
          <a:xfrm flipV="1">
            <a:off x="5709849" y="2622549"/>
            <a:ext cx="1102878" cy="920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0"/>
          </p:cNvCxnSpPr>
          <p:nvPr/>
        </p:nvCxnSpPr>
        <p:spPr>
          <a:xfrm flipV="1">
            <a:off x="6647446" y="2641086"/>
            <a:ext cx="172311" cy="92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6" idx="2"/>
          </p:cNvCxnSpPr>
          <p:nvPr/>
        </p:nvCxnSpPr>
        <p:spPr>
          <a:xfrm flipH="1" flipV="1">
            <a:off x="6848211" y="2620479"/>
            <a:ext cx="818301" cy="943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폭발 1 42"/>
          <p:cNvSpPr/>
          <p:nvPr/>
        </p:nvSpPr>
        <p:spPr>
          <a:xfrm>
            <a:off x="3635896" y="1700808"/>
            <a:ext cx="1848234" cy="98072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26728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구체화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A56516-596F-40C6-8138-ECE15027260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63771" y="1850220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11351" y="1850220"/>
            <a:ext cx="2300387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Programming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Language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0138" y="3427964"/>
            <a:ext cx="116301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4550" y="3441411"/>
            <a:ext cx="6924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C++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7464" y="3420805"/>
            <a:ext cx="45143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빨간 장미 꽃 - Pixabay의 무료 사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36" y="3303129"/>
            <a:ext cx="880435" cy="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무료 코스모스 꽃 스톡 사진 - FreeImage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71" y="3303129"/>
            <a:ext cx="855541" cy="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400 + 무료 빨간 튤립 &amp; 튤립 이미지 -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08" y="3303130"/>
            <a:ext cx="922064" cy="61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톱니 모양의 오른쪽 화살표 13"/>
          <p:cNvSpPr/>
          <p:nvPr/>
        </p:nvSpPr>
        <p:spPr>
          <a:xfrm rot="5400000">
            <a:off x="3500046" y="2700754"/>
            <a:ext cx="207190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1408" y="4082297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916446" y="4124308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코스모스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00718" y="4082297"/>
            <a:ext cx="65349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튤립</a:t>
            </a:r>
          </a:p>
        </p:txBody>
      </p:sp>
      <p:cxnSp>
        <p:nvCxnSpPr>
          <p:cNvPr id="18" name="직선 화살표 연결선 17"/>
          <p:cNvCxnSpPr>
            <a:stCxn id="6" idx="2"/>
            <a:endCxn id="11" idx="0"/>
          </p:cNvCxnSpPr>
          <p:nvPr/>
        </p:nvCxnSpPr>
        <p:spPr>
          <a:xfrm flipH="1">
            <a:off x="1268154" y="2498292"/>
            <a:ext cx="922362" cy="804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12" idx="0"/>
          </p:cNvCxnSpPr>
          <p:nvPr/>
        </p:nvCxnSpPr>
        <p:spPr>
          <a:xfrm>
            <a:off x="2190516" y="2498292"/>
            <a:ext cx="101026" cy="804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2"/>
            <a:endCxn id="13" idx="0"/>
          </p:cNvCxnSpPr>
          <p:nvPr/>
        </p:nvCxnSpPr>
        <p:spPr>
          <a:xfrm>
            <a:off x="2190516" y="2498292"/>
            <a:ext cx="1170124" cy="80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10" idx="0"/>
          </p:cNvCxnSpPr>
          <p:nvPr/>
        </p:nvCxnSpPr>
        <p:spPr>
          <a:xfrm flipH="1">
            <a:off x="5723183" y="2498292"/>
            <a:ext cx="1138362" cy="922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9" idx="0"/>
          </p:cNvCxnSpPr>
          <p:nvPr/>
        </p:nvCxnSpPr>
        <p:spPr>
          <a:xfrm flipH="1">
            <a:off x="6660780" y="2498292"/>
            <a:ext cx="200765" cy="94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8" idx="0"/>
          </p:cNvCxnSpPr>
          <p:nvPr/>
        </p:nvCxnSpPr>
        <p:spPr>
          <a:xfrm>
            <a:off x="6861545" y="2498292"/>
            <a:ext cx="860101" cy="92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폭발 1 23"/>
          <p:cNvSpPr/>
          <p:nvPr/>
        </p:nvSpPr>
        <p:spPr>
          <a:xfrm>
            <a:off x="3683754" y="3957980"/>
            <a:ext cx="1848234" cy="98072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구체화</a:t>
            </a:r>
          </a:p>
        </p:txBody>
      </p:sp>
    </p:spTree>
    <p:extLst>
      <p:ext uri="{BB962C8B-B14F-4D97-AF65-F5344CB8AC3E}">
        <p14:creationId xmlns:p14="http://schemas.microsoft.com/office/powerpoint/2010/main" val="355941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10381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컴퓨터를 이용한 문제해결에서의 추상화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크고 복잡한 문제를 단순화시켜 쉽게 해결하기 위한 방법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자료 추상화</a:t>
            </a:r>
            <a:r>
              <a:rPr lang="en-US" altLang="ko-KR" dirty="0">
                <a:solidFill>
                  <a:schemeClr val="tx1"/>
                </a:solidFill>
              </a:rPr>
              <a:t>(Data Abstraction)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처리할 자료</a:t>
            </a:r>
            <a:r>
              <a:rPr lang="en-US" altLang="ko-KR" dirty="0"/>
              <a:t>,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에 대한 추상화 표현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자료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프로그램의 처리 대상이 되는 모든 것을 의미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연산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어떤 일을 처리하는 과정</a:t>
            </a:r>
            <a:r>
              <a:rPr lang="en-US" altLang="ko-KR" dirty="0">
                <a:latin typeface="샘물"/>
                <a:ea typeface="샘물"/>
              </a:rPr>
              <a:t>. </a:t>
            </a:r>
            <a:r>
              <a:rPr lang="ko-KR" altLang="en-US" dirty="0">
                <a:latin typeface="샘물"/>
                <a:ea typeface="샘물"/>
              </a:rPr>
              <a:t>연산자에 의해 수행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예</a:t>
            </a:r>
            <a:r>
              <a:rPr lang="en-US" altLang="ko-KR" dirty="0">
                <a:latin typeface="샘물"/>
                <a:ea typeface="샘물"/>
              </a:rPr>
              <a:t>) </a:t>
            </a:r>
            <a:r>
              <a:rPr lang="ko-KR" altLang="en-US" dirty="0">
                <a:latin typeface="샘물"/>
                <a:ea typeface="샘물"/>
              </a:rPr>
              <a:t>더하기 연산은 </a:t>
            </a:r>
            <a:r>
              <a:rPr lang="en-US" altLang="ko-KR" dirty="0">
                <a:latin typeface="샘물"/>
                <a:ea typeface="샘물"/>
              </a:rPr>
              <a:t>+</a:t>
            </a:r>
            <a:r>
              <a:rPr lang="ko-KR" altLang="en-US" dirty="0">
                <a:latin typeface="샘물"/>
                <a:ea typeface="샘물"/>
              </a:rPr>
              <a:t>연산자에 의해 수행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err="1"/>
              <a:t>자료형</a:t>
            </a:r>
            <a:endParaRPr lang="ko-KR" altLang="en-US" dirty="0"/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처리할 자료의 집합과 자료에 대해 수행할 연산자의 집합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예</a:t>
            </a:r>
            <a:r>
              <a:rPr lang="en-US" altLang="ko-KR" dirty="0">
                <a:latin typeface="샘물"/>
                <a:ea typeface="샘물"/>
              </a:rPr>
              <a:t>) </a:t>
            </a:r>
            <a:r>
              <a:rPr lang="ko-KR" altLang="en-US" dirty="0">
                <a:latin typeface="샘물"/>
                <a:ea typeface="샘물"/>
              </a:rPr>
              <a:t>정수 </a:t>
            </a:r>
            <a:r>
              <a:rPr lang="ko-KR" altLang="en-US" dirty="0" err="1">
                <a:latin typeface="샘물"/>
                <a:ea typeface="샘물"/>
              </a:rPr>
              <a:t>자료형</a:t>
            </a:r>
            <a:endParaRPr lang="ko-KR" altLang="en-US" dirty="0">
              <a:latin typeface="샘물"/>
              <a:ea typeface="샘물"/>
            </a:endParaRPr>
          </a:p>
          <a:p>
            <a:pPr lvl="4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자료 </a:t>
            </a:r>
            <a:r>
              <a:rPr lang="en-US" altLang="ko-KR" dirty="0">
                <a:latin typeface="샘물"/>
                <a:ea typeface="샘물"/>
              </a:rPr>
              <a:t>: </a:t>
            </a:r>
            <a:r>
              <a:rPr lang="ko-KR" altLang="en-US" dirty="0">
                <a:latin typeface="샘물"/>
                <a:ea typeface="샘물"/>
              </a:rPr>
              <a:t>정수의 집합</a:t>
            </a:r>
            <a:r>
              <a:rPr lang="en-US" altLang="ko-KR" dirty="0">
                <a:latin typeface="샘물"/>
                <a:ea typeface="샘물"/>
              </a:rPr>
              <a:t>. {</a:t>
            </a:r>
            <a:r>
              <a:rPr lang="en-US" altLang="ko-KR" dirty="0">
                <a:latin typeface="Times New Roman" pitchFamily="18" charset="0"/>
                <a:ea typeface="샘물"/>
              </a:rPr>
              <a:t>…</a:t>
            </a:r>
            <a:r>
              <a:rPr lang="en-US" altLang="ko-KR" dirty="0">
                <a:latin typeface="샘물"/>
                <a:ea typeface="샘물"/>
              </a:rPr>
              <a:t>, -1, 0, 1, </a:t>
            </a:r>
            <a:r>
              <a:rPr lang="en-US" altLang="ko-KR" dirty="0">
                <a:latin typeface="Times New Roman" pitchFamily="18" charset="0"/>
                <a:ea typeface="샘물"/>
              </a:rPr>
              <a:t>…</a:t>
            </a:r>
            <a:r>
              <a:rPr lang="en-US" altLang="ko-KR" dirty="0">
                <a:latin typeface="샘물"/>
                <a:ea typeface="샘물"/>
              </a:rPr>
              <a:t>}</a:t>
            </a:r>
          </a:p>
          <a:p>
            <a:pPr lvl="4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ko-KR" altLang="en-US" dirty="0">
                <a:latin typeface="샘물"/>
                <a:ea typeface="샘물"/>
              </a:rPr>
              <a:t>연산자 </a:t>
            </a:r>
            <a:r>
              <a:rPr lang="en-US" altLang="ko-KR" dirty="0">
                <a:latin typeface="샘물"/>
                <a:ea typeface="샘물"/>
              </a:rPr>
              <a:t>: </a:t>
            </a:r>
            <a:r>
              <a:rPr lang="ko-KR" altLang="en-US" dirty="0">
                <a:latin typeface="샘물"/>
                <a:ea typeface="샘물"/>
              </a:rPr>
              <a:t>정수에 대한 연산자 집합</a:t>
            </a:r>
            <a:r>
              <a:rPr lang="en-US" altLang="ko-KR" dirty="0">
                <a:latin typeface="샘물"/>
                <a:ea typeface="샘물"/>
              </a:rPr>
              <a:t>. {+, -, x, ÷, mod}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9E2E41E3-DDBC-4DC6-A6E7-0CC51C957AE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95288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추상 자료형	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D2F8C1F-F7B6-40E1-83A9-8275E16D518B}"/>
                  </a:ext>
                </a:extLst>
              </p14:cNvPr>
              <p14:cNvContentPartPr/>
              <p14:nvPr/>
            </p14:nvContentPartPr>
            <p14:xfrm>
              <a:off x="939960" y="1479600"/>
              <a:ext cx="6166080" cy="2965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D2F8C1F-F7B6-40E1-83A9-8275E16D51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1470240"/>
                <a:ext cx="6184800" cy="298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513"/>
            <a:ext cx="8229600" cy="5103812"/>
          </a:xfrm>
        </p:spPr>
        <p:txBody>
          <a:bodyPr/>
          <a:lstStyle/>
          <a:p>
            <a:pPr lvl="1" eaLnBrk="1" hangingPunct="1"/>
            <a:r>
              <a:rPr lang="ko-KR" altLang="en-US"/>
              <a:t>자료와 연산에 있어서의 추상화와 구체화의 관계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2150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한양신명조"/>
                <a:ea typeface="한양신명조"/>
                <a:cs typeface="한양신명조"/>
              </a:defRPr>
            </a:lvl9pPr>
          </a:lstStyle>
          <a:p>
            <a:pPr eaLnBrk="1" hangingPunct="1"/>
            <a:fld id="{931F12AC-68D8-413E-AF62-2DEFED921BB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3850" y="4762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추상 자료형		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endParaRPr lang="ko-KR" altLang="ko-KR"/>
          </a:p>
        </p:txBody>
      </p:sp>
      <p:sp>
        <p:nvSpPr>
          <p:cNvPr id="21511" name="직사각형 8"/>
          <p:cNvSpPr>
            <a:spLocks noChangeArrowheads="1"/>
          </p:cNvSpPr>
          <p:nvPr/>
        </p:nvSpPr>
        <p:spPr bwMode="auto">
          <a:xfrm>
            <a:off x="2627313" y="3213100"/>
            <a:ext cx="38496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</a:pPr>
            <a:r>
              <a:rPr lang="en-US" altLang="ko-KR" b="1"/>
              <a:t>[</a:t>
            </a:r>
            <a:r>
              <a:rPr lang="ko-KR" altLang="en-US" b="1"/>
              <a:t>표 </a:t>
            </a:r>
            <a:r>
              <a:rPr lang="en-US" altLang="ko-KR" b="1"/>
              <a:t>1.1] </a:t>
            </a:r>
            <a:r>
              <a:rPr lang="ko-KR" altLang="en-US" b="1"/>
              <a:t>자료와 연산의 추상화와 구체화</a:t>
            </a:r>
          </a:p>
        </p:txBody>
      </p:sp>
      <p:pic>
        <p:nvPicPr>
          <p:cNvPr id="2151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9786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87D1-B2FB-4B19-8A95-6CCB3A20B5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580158"/>
            <a:ext cx="2620772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 latinLnBrk="0"/>
            <a:r>
              <a:rPr lang="en-US" altLang="ko-KR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B96F-049C-41C5-A0D9-A65FD3A5C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1580158"/>
            <a:ext cx="4783327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1" latinLnBrk="0"/>
            <a:r>
              <a:rPr lang="en-US" altLang="ko-KR" dirty="0"/>
              <a:t>1</a:t>
            </a:r>
            <a:r>
              <a:rPr lang="ko-KR" altLang="en-US" dirty="0"/>
              <a:t>주차 </a:t>
            </a:r>
            <a:endParaRPr lang="en-US" altLang="ko-KR" dirty="0"/>
          </a:p>
          <a:p>
            <a:pPr lvl="2" latinLnBrk="0"/>
            <a:r>
              <a:rPr lang="en-US" altLang="ko-KR" dirty="0"/>
              <a:t>Orientation </a:t>
            </a:r>
            <a:r>
              <a:rPr lang="ko-KR" altLang="en-US" dirty="0"/>
              <a:t>및 강의 개요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</a:p>
          <a:p>
            <a:pPr lvl="2" latinLnBrk="0"/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장 소프트웨어와 자료구조</a:t>
            </a:r>
            <a:endParaRPr lang="en-US" altLang="ko-KR" dirty="0"/>
          </a:p>
          <a:p>
            <a:pPr lvl="3" latinLnBrk="0"/>
            <a:r>
              <a:rPr lang="ko-KR" altLang="en-US" sz="1800" dirty="0"/>
              <a:t>소프트웨어 생명 주기</a:t>
            </a:r>
            <a:r>
              <a:rPr lang="en-US" altLang="ko-KR" sz="1800" dirty="0"/>
              <a:t>/</a:t>
            </a:r>
            <a:r>
              <a:rPr lang="ko-KR" altLang="en-US" sz="1800" dirty="0"/>
              <a:t>추상형 자료형</a:t>
            </a:r>
            <a:endParaRPr lang="en-US" altLang="ko-KR" sz="1800" dirty="0"/>
          </a:p>
          <a:p>
            <a:pPr lvl="1" latinLnBrk="0"/>
            <a:r>
              <a:rPr lang="en-US" altLang="ko-KR" dirty="0"/>
              <a:t>2</a:t>
            </a:r>
            <a:r>
              <a:rPr lang="ko-KR" altLang="en-US" dirty="0"/>
              <a:t>주차 </a:t>
            </a:r>
            <a:endParaRPr lang="en-US" altLang="ko-KR" dirty="0"/>
          </a:p>
          <a:p>
            <a:pPr lvl="2" latinLnBrk="0"/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장 소프트웨어와 자료구조</a:t>
            </a:r>
            <a:endParaRPr lang="en-US" altLang="ko-KR" dirty="0"/>
          </a:p>
          <a:p>
            <a:pPr lvl="3" latinLnBrk="0"/>
            <a:r>
              <a:rPr lang="ko-KR" altLang="en-US" sz="1800" dirty="0"/>
              <a:t>알고리즘</a:t>
            </a:r>
            <a:r>
              <a:rPr lang="en-US" altLang="ko-KR" sz="1800" dirty="0"/>
              <a:t>(Algorithm)</a:t>
            </a:r>
          </a:p>
          <a:p>
            <a:pPr lvl="3" latinLnBrk="0"/>
            <a:r>
              <a:rPr lang="ko-KR" altLang="en-US" sz="1800" dirty="0"/>
              <a:t>알고리즘</a:t>
            </a:r>
            <a:r>
              <a:rPr lang="en-US" altLang="ko-KR" sz="1800" dirty="0"/>
              <a:t> </a:t>
            </a:r>
            <a:r>
              <a:rPr lang="ko-KR" altLang="en-US" sz="1800" dirty="0"/>
              <a:t>성능 분석</a:t>
            </a:r>
            <a:endParaRPr lang="en-US" altLang="ko-KR" sz="1800"/>
          </a:p>
          <a:p>
            <a:pPr lvl="2" latinLnBrk="0"/>
            <a:endParaRPr lang="en-US" altLang="ko-KR" dirty="0"/>
          </a:p>
          <a:p>
            <a:pPr marL="0" latinLnBrk="0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8341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87D1-B2FB-4B19-8A95-6CCB3A20B5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580158"/>
            <a:ext cx="2620772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 latinLnBrk="0"/>
            <a:r>
              <a:rPr lang="en-US" altLang="ko-KR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B96F-049C-41C5-A0D9-A65FD3A5C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1580158"/>
            <a:ext cx="4783327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1" latinLnBrk="0"/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2" latinLnBrk="0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장 선형리스트</a:t>
            </a:r>
            <a:r>
              <a:rPr lang="en-US" altLang="ko-KR" dirty="0"/>
              <a:t>(Linear List)</a:t>
            </a:r>
          </a:p>
          <a:p>
            <a:pPr lvl="3" latinLnBrk="0"/>
            <a:r>
              <a:rPr lang="ko-KR" altLang="en-US" sz="1800" dirty="0"/>
              <a:t>순차자료구조의</a:t>
            </a:r>
            <a:r>
              <a:rPr lang="en-US" altLang="ko-KR" sz="1800" dirty="0"/>
              <a:t> </a:t>
            </a:r>
            <a:r>
              <a:rPr lang="ko-KR" altLang="en-US" sz="1800" dirty="0"/>
              <a:t>의미와 특징</a:t>
            </a:r>
            <a:endParaRPr lang="en-US" altLang="ko-KR" sz="1800" dirty="0"/>
          </a:p>
          <a:p>
            <a:pPr lvl="3" latinLnBrk="0"/>
            <a:r>
              <a:rPr lang="ko-KR" altLang="en-US" sz="1800" dirty="0"/>
              <a:t>선형리스트의 구조와 연산</a:t>
            </a:r>
            <a:endParaRPr lang="en-US" altLang="ko-KR" sz="1800" dirty="0"/>
          </a:p>
          <a:p>
            <a:pPr lvl="1" latinLnBrk="0"/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2" latinLnBrk="0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장 연결리스트</a:t>
            </a:r>
            <a:r>
              <a:rPr lang="en-US" altLang="ko-KR" dirty="0"/>
              <a:t>(Linked List)</a:t>
            </a:r>
          </a:p>
          <a:p>
            <a:pPr lvl="3" latinLnBrk="0"/>
            <a:r>
              <a:rPr lang="ko-KR" altLang="en-US" sz="1800" dirty="0"/>
              <a:t>단순연결리스트</a:t>
            </a:r>
            <a:r>
              <a:rPr lang="en-US" altLang="ko-KR" sz="1800" dirty="0"/>
              <a:t> </a:t>
            </a:r>
            <a:r>
              <a:rPr lang="ko-KR" altLang="en-US" sz="1800" dirty="0"/>
              <a:t>원리 및 구조</a:t>
            </a:r>
            <a:endParaRPr lang="en-US" altLang="ko-KR" sz="1800" dirty="0"/>
          </a:p>
          <a:p>
            <a:pPr marL="685800" lvl="2" latinLnBrk="0"/>
            <a:endParaRPr lang="en-US" altLang="ko-KR" dirty="0"/>
          </a:p>
          <a:p>
            <a:pPr marL="0" latinLnBrk="0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0563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87D1-B2FB-4B19-8A95-6CCB3A20B5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580158"/>
            <a:ext cx="2620772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 latinLnBrk="0"/>
            <a:r>
              <a:rPr lang="en-US" altLang="ko-KR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B96F-049C-41C5-A0D9-A65FD3A5C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1580158"/>
            <a:ext cx="4783327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lvl="1" latinLnBrk="0"/>
            <a:r>
              <a:rPr lang="en-US" altLang="ko-KR" sz="1650"/>
              <a:t>5</a:t>
            </a:r>
            <a:r>
              <a:rPr lang="ko-KR" altLang="en-US" sz="1650"/>
              <a:t>주차 </a:t>
            </a:r>
            <a:endParaRPr lang="en-US" altLang="ko-KR" sz="1650"/>
          </a:p>
          <a:p>
            <a:pPr lvl="2" latinLnBrk="0"/>
            <a:r>
              <a:rPr lang="ko-KR" altLang="en-US" sz="1650"/>
              <a:t>제</a:t>
            </a:r>
            <a:r>
              <a:rPr lang="en-US" altLang="ko-KR" sz="1650"/>
              <a:t>3</a:t>
            </a:r>
            <a:r>
              <a:rPr lang="ko-KR" altLang="en-US" sz="1650"/>
              <a:t>장 연결리스트</a:t>
            </a:r>
            <a:r>
              <a:rPr lang="en-US" altLang="ko-KR" sz="1650"/>
              <a:t>(Linked List)</a:t>
            </a:r>
          </a:p>
          <a:p>
            <a:pPr lvl="3" latinLnBrk="0"/>
            <a:r>
              <a:rPr lang="ko-KR" altLang="en-US" sz="1650"/>
              <a:t>원형</a:t>
            </a:r>
            <a:r>
              <a:rPr lang="en-US" altLang="ko-KR" sz="1650"/>
              <a:t> </a:t>
            </a:r>
            <a:r>
              <a:rPr lang="ko-KR" altLang="en-US" sz="1650"/>
              <a:t>연결리스트 원리 및 구조</a:t>
            </a:r>
            <a:endParaRPr lang="en-US" altLang="ko-KR" sz="1650"/>
          </a:p>
          <a:p>
            <a:pPr lvl="3" latinLnBrk="0"/>
            <a:r>
              <a:rPr lang="ko-KR" altLang="en-US" sz="1650"/>
              <a:t>이중 원형</a:t>
            </a:r>
            <a:r>
              <a:rPr lang="en-US" altLang="ko-KR" sz="1650"/>
              <a:t> </a:t>
            </a:r>
            <a:r>
              <a:rPr lang="ko-KR" altLang="en-US" sz="1650"/>
              <a:t>연결리스트 원리 및 구조</a:t>
            </a:r>
            <a:endParaRPr lang="en-US" altLang="ko-KR" sz="1650"/>
          </a:p>
          <a:p>
            <a:pPr lvl="1" latinLnBrk="0"/>
            <a:r>
              <a:rPr lang="en-US" altLang="ko-KR" sz="1650"/>
              <a:t>6</a:t>
            </a:r>
            <a:r>
              <a:rPr lang="ko-KR" altLang="en-US" sz="1650"/>
              <a:t>주차</a:t>
            </a:r>
            <a:endParaRPr lang="en-US" altLang="ko-KR" sz="1650"/>
          </a:p>
          <a:p>
            <a:pPr lvl="2" latinLnBrk="0"/>
            <a:r>
              <a:rPr lang="ko-KR" altLang="en-US" sz="1650"/>
              <a:t>제</a:t>
            </a:r>
            <a:r>
              <a:rPr lang="en-US" altLang="ko-KR" sz="1650"/>
              <a:t>4</a:t>
            </a:r>
            <a:r>
              <a:rPr lang="ko-KR" altLang="en-US" sz="1650"/>
              <a:t>장 스택</a:t>
            </a:r>
            <a:r>
              <a:rPr lang="en-US" altLang="ko-KR" sz="1650"/>
              <a:t>(Stack)</a:t>
            </a:r>
          </a:p>
          <a:p>
            <a:pPr lvl="3" latinLnBrk="0"/>
            <a:r>
              <a:rPr lang="ko-KR" altLang="en-US" sz="1650"/>
              <a:t>스택 개념의 이해</a:t>
            </a:r>
            <a:endParaRPr lang="en-US" altLang="ko-KR" sz="1650"/>
          </a:p>
          <a:p>
            <a:pPr lvl="3" latinLnBrk="0"/>
            <a:r>
              <a:rPr lang="ko-KR" altLang="en-US" sz="1650"/>
              <a:t>스택의 구현</a:t>
            </a:r>
            <a:endParaRPr lang="en-US" altLang="ko-KR" sz="1650"/>
          </a:p>
          <a:p>
            <a:pPr lvl="1" latinLnBrk="0"/>
            <a:r>
              <a:rPr lang="en-US" altLang="ko-KR" sz="1650"/>
              <a:t>7</a:t>
            </a:r>
            <a:r>
              <a:rPr lang="ko-KR" altLang="en-US" sz="1650"/>
              <a:t>주차</a:t>
            </a:r>
            <a:endParaRPr lang="en-US" altLang="ko-KR" sz="1650"/>
          </a:p>
          <a:p>
            <a:pPr lvl="2" latinLnBrk="0"/>
            <a:r>
              <a:rPr lang="ko-KR" altLang="en-US" sz="1650"/>
              <a:t>제</a:t>
            </a:r>
            <a:r>
              <a:rPr lang="en-US" altLang="ko-KR" sz="1650"/>
              <a:t>4</a:t>
            </a:r>
            <a:r>
              <a:rPr lang="ko-KR" altLang="en-US" sz="1650"/>
              <a:t>장 스택</a:t>
            </a:r>
            <a:r>
              <a:rPr lang="en-US" altLang="ko-KR" sz="1650"/>
              <a:t>(Stack)</a:t>
            </a:r>
          </a:p>
          <a:p>
            <a:pPr lvl="3" latinLnBrk="0"/>
            <a:r>
              <a:rPr lang="ko-KR" altLang="en-US" sz="1650"/>
              <a:t>역순</a:t>
            </a:r>
            <a:r>
              <a:rPr lang="en-US" altLang="ko-KR" sz="1650"/>
              <a:t> </a:t>
            </a:r>
            <a:r>
              <a:rPr lang="ko-KR" altLang="en-US" sz="1650"/>
              <a:t>문자열</a:t>
            </a:r>
            <a:r>
              <a:rPr lang="en-US" altLang="ko-KR" sz="1650"/>
              <a:t>/</a:t>
            </a:r>
            <a:r>
              <a:rPr lang="ko-KR" altLang="en-US" sz="1650"/>
              <a:t>함수 호출과 복귀</a:t>
            </a:r>
            <a:endParaRPr lang="en-US" altLang="ko-KR" sz="1650"/>
          </a:p>
          <a:p>
            <a:pPr lvl="3" latinLnBrk="0"/>
            <a:r>
              <a:rPr lang="ko-KR" altLang="en-US" sz="1650"/>
              <a:t>수식의 표기법</a:t>
            </a:r>
            <a:endParaRPr lang="en-US" altLang="ko-KR" sz="1650"/>
          </a:p>
          <a:p>
            <a:pPr marL="0" latinLnBrk="0"/>
            <a:endParaRPr lang="en-US" altLang="ko-KR" sz="1650"/>
          </a:p>
        </p:txBody>
      </p:sp>
    </p:spTree>
    <p:extLst>
      <p:ext uri="{BB962C8B-B14F-4D97-AF65-F5344CB8AC3E}">
        <p14:creationId xmlns:p14="http://schemas.microsoft.com/office/powerpoint/2010/main" val="34227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87D1-B2FB-4B19-8A95-6CCB3A20B5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580158"/>
            <a:ext cx="2620772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 latinLnBrk="0"/>
            <a:r>
              <a:rPr lang="en-US" altLang="ko-KR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B96F-049C-41C5-A0D9-A65FD3A5C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1580158"/>
            <a:ext cx="4783327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lvl="1" latinLnBrk="0"/>
            <a:r>
              <a:rPr lang="en-US" altLang="ko-KR"/>
              <a:t>8</a:t>
            </a:r>
            <a:r>
              <a:rPr lang="ko-KR" altLang="en-US"/>
              <a:t>주차 </a:t>
            </a:r>
            <a:endParaRPr lang="en-US" altLang="ko-KR"/>
          </a:p>
          <a:p>
            <a:pPr lvl="2" latinLnBrk="0"/>
            <a:r>
              <a:rPr lang="ko-KR" altLang="en-US"/>
              <a:t>제</a:t>
            </a:r>
            <a:r>
              <a:rPr lang="en-US" altLang="ko-KR"/>
              <a:t>5</a:t>
            </a:r>
            <a:r>
              <a:rPr lang="ko-KR" altLang="en-US"/>
              <a:t>장 큐</a:t>
            </a:r>
            <a:r>
              <a:rPr lang="en-US" altLang="ko-KR"/>
              <a:t>(Oueue)</a:t>
            </a:r>
          </a:p>
          <a:p>
            <a:pPr lvl="3" latinLnBrk="0"/>
            <a:r>
              <a:rPr lang="ko-KR" altLang="en-US" sz="1800"/>
              <a:t>큐에대한</a:t>
            </a:r>
            <a:r>
              <a:rPr lang="en-US" altLang="ko-KR" sz="1800"/>
              <a:t> </a:t>
            </a:r>
            <a:r>
              <a:rPr lang="ko-KR" altLang="en-US" sz="1800"/>
              <a:t>개념 이해</a:t>
            </a:r>
            <a:endParaRPr lang="en-US" altLang="ko-KR" sz="1800"/>
          </a:p>
          <a:p>
            <a:pPr lvl="3" latinLnBrk="0"/>
            <a:r>
              <a:rPr lang="ko-KR" altLang="en-US" sz="1800"/>
              <a:t>큐의 구현과 연산</a:t>
            </a:r>
            <a:endParaRPr lang="en-US" altLang="ko-KR" sz="1800"/>
          </a:p>
          <a:p>
            <a:pPr lvl="1" latinLnBrk="0"/>
            <a:r>
              <a:rPr lang="en-US" altLang="ko-KR"/>
              <a:t>9</a:t>
            </a:r>
            <a:r>
              <a:rPr lang="ko-KR" altLang="en-US"/>
              <a:t>주차</a:t>
            </a:r>
            <a:endParaRPr lang="en-US" altLang="ko-KR"/>
          </a:p>
          <a:p>
            <a:pPr lvl="2" latinLnBrk="0"/>
            <a:r>
              <a:rPr lang="ko-KR" altLang="en-US"/>
              <a:t>제</a:t>
            </a:r>
            <a:r>
              <a:rPr lang="en-US" altLang="ko-KR"/>
              <a:t>5</a:t>
            </a:r>
            <a:r>
              <a:rPr lang="ko-KR" altLang="en-US"/>
              <a:t>장 큐</a:t>
            </a:r>
            <a:r>
              <a:rPr lang="en-US" altLang="ko-KR"/>
              <a:t>(Oueue)</a:t>
            </a:r>
          </a:p>
          <a:p>
            <a:pPr lvl="3" latinLnBrk="0"/>
            <a:r>
              <a:rPr lang="ko-KR" altLang="en-US" sz="1800"/>
              <a:t>원형 큐의 개념과 연산</a:t>
            </a:r>
            <a:endParaRPr lang="en-US" altLang="ko-KR" sz="1800"/>
          </a:p>
          <a:p>
            <a:pPr lvl="1" latinLnBrk="0"/>
            <a:r>
              <a:rPr lang="en-US" altLang="ko-KR"/>
              <a:t>10</a:t>
            </a:r>
            <a:r>
              <a:rPr lang="ko-KR" altLang="en-US"/>
              <a:t>주차</a:t>
            </a:r>
            <a:endParaRPr lang="en-US" altLang="ko-KR"/>
          </a:p>
          <a:p>
            <a:pPr lvl="2" latinLnBrk="0"/>
            <a:r>
              <a:rPr lang="ko-KR" altLang="en-US"/>
              <a:t>제</a:t>
            </a:r>
            <a:r>
              <a:rPr lang="en-US" altLang="ko-KR"/>
              <a:t>6</a:t>
            </a:r>
            <a:r>
              <a:rPr lang="ko-KR" altLang="en-US"/>
              <a:t>장 트리</a:t>
            </a:r>
            <a:r>
              <a:rPr lang="en-US" altLang="ko-KR"/>
              <a:t>(Tree)</a:t>
            </a:r>
          </a:p>
          <a:p>
            <a:pPr lvl="3" latinLnBrk="0"/>
            <a:r>
              <a:rPr lang="ko-KR" altLang="en-US" sz="1800"/>
              <a:t>트리의</a:t>
            </a:r>
            <a:r>
              <a:rPr lang="en-US" altLang="ko-KR" sz="1800"/>
              <a:t> </a:t>
            </a:r>
            <a:r>
              <a:rPr lang="ko-KR" altLang="en-US" sz="1800"/>
              <a:t>개념과 이해</a:t>
            </a:r>
            <a:endParaRPr lang="en-US" altLang="ko-KR" sz="1800"/>
          </a:p>
          <a:p>
            <a:pPr lvl="3" latinLnBrk="0"/>
            <a:r>
              <a:rPr lang="ko-KR" altLang="en-US" sz="1800"/>
              <a:t>이진 트리의 개념과 이해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25537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87D1-B2FB-4B19-8A95-6CCB3A20B5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580158"/>
            <a:ext cx="2620772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 latinLnBrk="0"/>
            <a:r>
              <a:rPr lang="en-US" altLang="ko-KR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B96F-049C-41C5-A0D9-A65FD3A5C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1580158"/>
            <a:ext cx="4783327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1" latinLnBrk="0"/>
            <a:r>
              <a:rPr lang="en-US" altLang="ko-KR"/>
              <a:t>11</a:t>
            </a:r>
            <a:r>
              <a:rPr lang="ko-KR" altLang="en-US"/>
              <a:t>주차 </a:t>
            </a:r>
            <a:endParaRPr lang="en-US" altLang="ko-KR"/>
          </a:p>
          <a:p>
            <a:pPr lvl="2" latinLnBrk="0"/>
            <a:r>
              <a:rPr lang="ko-KR" altLang="en-US"/>
              <a:t>제</a:t>
            </a:r>
            <a:r>
              <a:rPr lang="en-US" altLang="ko-KR"/>
              <a:t>6</a:t>
            </a:r>
            <a:r>
              <a:rPr lang="ko-KR" altLang="en-US"/>
              <a:t>장 트리</a:t>
            </a:r>
            <a:r>
              <a:rPr lang="en-US" altLang="ko-KR"/>
              <a:t>(Tree)</a:t>
            </a:r>
          </a:p>
          <a:p>
            <a:pPr lvl="3" latinLnBrk="0"/>
            <a:r>
              <a:rPr lang="ko-KR" altLang="en-US" sz="1800"/>
              <a:t>이진 트리의</a:t>
            </a:r>
            <a:r>
              <a:rPr lang="en-US" altLang="ko-KR" sz="1800"/>
              <a:t> </a:t>
            </a:r>
            <a:r>
              <a:rPr lang="ko-KR" altLang="en-US" sz="1800"/>
              <a:t>순회</a:t>
            </a:r>
            <a:endParaRPr lang="en-US" altLang="ko-KR" sz="1800"/>
          </a:p>
          <a:p>
            <a:pPr lvl="3" latinLnBrk="0"/>
            <a:r>
              <a:rPr lang="ko-KR" altLang="en-US" sz="1800"/>
              <a:t>이진 트리의 탐색</a:t>
            </a:r>
            <a:endParaRPr lang="en-US" altLang="ko-KR" sz="1800"/>
          </a:p>
          <a:p>
            <a:pPr lvl="1" latinLnBrk="0"/>
            <a:r>
              <a:rPr lang="en-US" altLang="ko-KR"/>
              <a:t>12</a:t>
            </a:r>
            <a:r>
              <a:rPr lang="ko-KR" altLang="en-US"/>
              <a:t>주차</a:t>
            </a:r>
            <a:endParaRPr lang="en-US" altLang="ko-KR"/>
          </a:p>
          <a:p>
            <a:pPr lvl="2" latinLnBrk="0"/>
            <a:r>
              <a:rPr lang="ko-KR" altLang="en-US"/>
              <a:t>제</a:t>
            </a:r>
            <a:r>
              <a:rPr lang="en-US" altLang="ko-KR"/>
              <a:t>7</a:t>
            </a:r>
            <a:r>
              <a:rPr lang="ko-KR" altLang="en-US"/>
              <a:t>장 그래프</a:t>
            </a:r>
            <a:r>
              <a:rPr lang="en-US" altLang="ko-KR"/>
              <a:t>(Graph)</a:t>
            </a:r>
          </a:p>
          <a:p>
            <a:pPr lvl="3" latinLnBrk="0"/>
            <a:r>
              <a:rPr lang="ko-KR" altLang="en-US" sz="1800"/>
              <a:t>그래프의 개념 이해</a:t>
            </a:r>
            <a:endParaRPr lang="en-US" altLang="ko-KR" sz="1800"/>
          </a:p>
          <a:p>
            <a:pPr lvl="3" latinLnBrk="0"/>
            <a:r>
              <a:rPr lang="ko-KR" altLang="en-US" sz="1800"/>
              <a:t>그래프의 표현 방법 이해</a:t>
            </a:r>
            <a:endParaRPr lang="en-US" altLang="ko-KR" sz="1800"/>
          </a:p>
          <a:p>
            <a:pPr lvl="1" latinLnBrk="0"/>
            <a:r>
              <a:rPr lang="en-US" altLang="ko-KR"/>
              <a:t>13</a:t>
            </a:r>
            <a:r>
              <a:rPr lang="ko-KR" altLang="en-US"/>
              <a:t>주차</a:t>
            </a:r>
            <a:endParaRPr lang="en-US" altLang="ko-KR"/>
          </a:p>
          <a:p>
            <a:pPr lvl="2" latinLnBrk="0"/>
            <a:r>
              <a:rPr lang="ko-KR" altLang="en-US"/>
              <a:t>제</a:t>
            </a:r>
            <a:r>
              <a:rPr lang="en-US" altLang="ko-KR"/>
              <a:t>7</a:t>
            </a:r>
            <a:r>
              <a:rPr lang="ko-KR" altLang="en-US"/>
              <a:t>장 그래프</a:t>
            </a:r>
            <a:r>
              <a:rPr lang="en-US" altLang="ko-KR"/>
              <a:t>(Graph)</a:t>
            </a:r>
          </a:p>
          <a:p>
            <a:pPr lvl="3" latinLnBrk="0"/>
            <a:r>
              <a:rPr lang="ko-KR" altLang="en-US" sz="1800"/>
              <a:t>그래프의 구현</a:t>
            </a:r>
            <a:endParaRPr lang="en-US" altLang="ko-KR" sz="1800"/>
          </a:p>
          <a:p>
            <a:pPr lvl="3" latinLnBrk="0"/>
            <a:r>
              <a:rPr lang="ko-KR" altLang="en-US" sz="1800"/>
              <a:t>그래프의 순회</a:t>
            </a:r>
            <a:endParaRPr lang="en-US" altLang="ko-KR" sz="1800"/>
          </a:p>
          <a:p>
            <a:pPr marL="0" latinLnBrk="0"/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33178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87D1-B2FB-4B19-8A95-6CCB3A20B5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580158"/>
            <a:ext cx="2620772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 latinLnBrk="0"/>
            <a:r>
              <a:rPr lang="en-US" altLang="ko-KR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2B96F-049C-41C5-A0D9-A65FD3A5C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024" y="1580158"/>
            <a:ext cx="4783327" cy="3697685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1" latinLnBrk="0"/>
            <a:r>
              <a:rPr lang="en-US" altLang="ko-KR" dirty="0"/>
              <a:t>14</a:t>
            </a:r>
            <a:r>
              <a:rPr lang="ko-KR" altLang="en-US" dirty="0"/>
              <a:t>주차 </a:t>
            </a:r>
            <a:endParaRPr lang="en-US" altLang="ko-KR" dirty="0"/>
          </a:p>
          <a:p>
            <a:pPr lvl="2" latinLnBrk="0"/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장 정렬</a:t>
            </a:r>
            <a:r>
              <a:rPr lang="en-US" altLang="ko-KR" dirty="0"/>
              <a:t>/</a:t>
            </a:r>
            <a:r>
              <a:rPr lang="ko-KR" altLang="en-US" dirty="0"/>
              <a:t>탐색</a:t>
            </a:r>
            <a:r>
              <a:rPr lang="en-US" altLang="ko-KR" dirty="0"/>
              <a:t>(Sort/Search)</a:t>
            </a:r>
          </a:p>
          <a:p>
            <a:pPr lvl="3" latinLnBrk="0"/>
            <a:r>
              <a:rPr lang="ko-KR" altLang="en-US" sz="1800"/>
              <a:t>정렬의 이해와 종류</a:t>
            </a:r>
            <a:endParaRPr lang="en-US" altLang="ko-KR" sz="1800"/>
          </a:p>
          <a:p>
            <a:pPr lvl="3" latinLnBrk="0"/>
            <a:r>
              <a:rPr lang="ko-KR" altLang="en-US" sz="1800" dirty="0"/>
              <a:t>탐색의 이해와 종류</a:t>
            </a:r>
            <a:endParaRPr lang="en-US" altLang="ko-KR" sz="1800" dirty="0"/>
          </a:p>
          <a:p>
            <a:pPr lvl="1" latinLnBrk="0"/>
            <a:r>
              <a:rPr lang="en-US" altLang="ko-KR" dirty="0"/>
              <a:t>15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2" latinLnBrk="0"/>
            <a:r>
              <a:rPr lang="ko-KR" altLang="en-US" dirty="0"/>
              <a:t>기말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55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</TotalTime>
  <Words>1262</Words>
  <Application>Microsoft Office PowerPoint</Application>
  <PresentationFormat>화면 슬라이드 쇼(4:3)</PresentationFormat>
  <Paragraphs>335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HY동녘M</vt:lpstr>
      <vt:lpstr>HY헤드라인M</vt:lpstr>
      <vt:lpstr>맑은 고딕</vt:lpstr>
      <vt:lpstr>샘물</vt:lpstr>
      <vt:lpstr>한양신명조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2021년도1학기             자료구조</vt:lpstr>
      <vt:lpstr>Orientation</vt:lpstr>
      <vt:lpstr>Orientation</vt:lpstr>
      <vt:lpstr>Orientation</vt:lpstr>
      <vt:lpstr>Orientation</vt:lpstr>
      <vt:lpstr>Orientation</vt:lpstr>
      <vt:lpstr>Orientation</vt:lpstr>
      <vt:lpstr>Orientation</vt:lpstr>
      <vt:lpstr>PowerPoint 프레젠테이션</vt:lpstr>
      <vt:lpstr>PowerPoint 프레젠테이션</vt:lpstr>
      <vt:lpstr>알고리즘이란?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추상화</vt:lpstr>
      <vt:lpstr>구체화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688</cp:revision>
  <dcterms:created xsi:type="dcterms:W3CDTF">2005-11-25T02:09:15Z</dcterms:created>
  <dcterms:modified xsi:type="dcterms:W3CDTF">2021-03-15T06:58:55Z</dcterms:modified>
</cp:coreProperties>
</file>