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1.xml" ContentType="application/vnd.openxmlformats-officedocument.presentationml.notesSlide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2" r:id="rId1"/>
  </p:sldMasterIdLst>
  <p:notesMasterIdLst>
    <p:notesMasterId r:id="rId32"/>
  </p:notesMasterIdLst>
  <p:handoutMasterIdLst>
    <p:handoutMasterId r:id="rId33"/>
  </p:handoutMasterIdLst>
  <p:sldIdLst>
    <p:sldId id="341" r:id="rId2"/>
    <p:sldId id="339" r:id="rId3"/>
    <p:sldId id="344" r:id="rId4"/>
    <p:sldId id="345" r:id="rId5"/>
    <p:sldId id="346" r:id="rId6"/>
    <p:sldId id="347" r:id="rId7"/>
    <p:sldId id="348" r:id="rId8"/>
    <p:sldId id="306" r:id="rId9"/>
    <p:sldId id="308" r:id="rId10"/>
    <p:sldId id="309" r:id="rId11"/>
    <p:sldId id="310" r:id="rId12"/>
    <p:sldId id="311" r:id="rId13"/>
    <p:sldId id="312" r:id="rId14"/>
    <p:sldId id="313" r:id="rId15"/>
    <p:sldId id="349" r:id="rId16"/>
    <p:sldId id="314" r:id="rId17"/>
    <p:sldId id="315" r:id="rId18"/>
    <p:sldId id="316" r:id="rId19"/>
    <p:sldId id="317" r:id="rId20"/>
    <p:sldId id="318" r:id="rId21"/>
    <p:sldId id="335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326" r:id="rId30"/>
    <p:sldId id="327" r:id="rId31"/>
  </p:sldIdLst>
  <p:sldSz cx="9144000" cy="6858000" type="screen4x3"/>
  <p:notesSz cx="6834188" cy="99790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한양신명조"/>
        <a:ea typeface="한양신명조"/>
        <a:cs typeface="한양신명조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한양신명조"/>
        <a:ea typeface="한양신명조"/>
        <a:cs typeface="한양신명조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한양신명조"/>
        <a:ea typeface="한양신명조"/>
        <a:cs typeface="한양신명조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한양신명조"/>
        <a:ea typeface="한양신명조"/>
        <a:cs typeface="한양신명조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한양신명조"/>
        <a:ea typeface="한양신명조"/>
        <a:cs typeface="한양신명조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한양신명조"/>
        <a:ea typeface="한양신명조"/>
        <a:cs typeface="한양신명조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한양신명조"/>
        <a:ea typeface="한양신명조"/>
        <a:cs typeface="한양신명조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한양신명조"/>
        <a:ea typeface="한양신명조"/>
        <a:cs typeface="한양신명조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한양신명조"/>
        <a:ea typeface="한양신명조"/>
        <a:cs typeface="한양신명조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4">
          <p15:clr>
            <a:srgbClr val="A4A3A4"/>
          </p15:clr>
        </p15:guide>
        <p15:guide id="2" pos="215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0000CC"/>
    <a:srgbClr val="FF0000"/>
    <a:srgbClr val="FF9933"/>
    <a:srgbClr val="FFFF66"/>
    <a:srgbClr val="FFCC66"/>
    <a:srgbClr val="9966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1529" autoAdjust="0"/>
    <p:restoredTop sz="86358" autoAdjust="0"/>
  </p:normalViewPr>
  <p:slideViewPr>
    <p:cSldViewPr>
      <p:cViewPr varScale="1">
        <p:scale>
          <a:sx n="114" d="100"/>
          <a:sy n="114" d="100"/>
        </p:scale>
        <p:origin x="112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3324" y="-102"/>
      </p:cViewPr>
      <p:guideLst>
        <p:guide orient="horz" pos="3144"/>
        <p:guide pos="215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EFF7EF-DB58-4966-972E-E055B168332B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</dgm:pt>
    <dgm:pt modelId="{56B9E4B7-327C-4F86-A055-73978A9CA3EA}">
      <dgm:prSet phldrT="[텍스트]"/>
      <dgm:spPr/>
      <dgm:t>
        <a:bodyPr/>
        <a:lstStyle/>
        <a:p>
          <a:pPr latinLnBrk="1"/>
          <a:r>
            <a:rPr lang="ko-KR" altLang="en-US" dirty="0"/>
            <a:t>제</a:t>
          </a:r>
          <a:r>
            <a:rPr lang="en-US" altLang="ko-KR" dirty="0"/>
            <a:t>1</a:t>
          </a:r>
          <a:r>
            <a:rPr lang="ko-KR" altLang="en-US" dirty="0"/>
            <a:t>장 </a:t>
          </a:r>
          <a:r>
            <a:rPr lang="en-US" altLang="ko-KR" dirty="0"/>
            <a:t>Software</a:t>
          </a:r>
          <a:r>
            <a:rPr lang="ko-KR" altLang="en-US" dirty="0"/>
            <a:t>와 자료구조</a:t>
          </a:r>
        </a:p>
      </dgm:t>
    </dgm:pt>
    <dgm:pt modelId="{9074A7E1-6BBF-4C12-87C1-0EBF558BDBFE}" type="parTrans" cxnId="{B7DFBA2B-6A5F-4D1A-8C1A-BFD82EBAA4BC}">
      <dgm:prSet/>
      <dgm:spPr/>
      <dgm:t>
        <a:bodyPr/>
        <a:lstStyle/>
        <a:p>
          <a:pPr latinLnBrk="1"/>
          <a:endParaRPr lang="ko-KR" altLang="en-US"/>
        </a:p>
      </dgm:t>
    </dgm:pt>
    <dgm:pt modelId="{D91C716F-E3B9-48DC-900D-6ED341E0C37E}" type="sibTrans" cxnId="{B7DFBA2B-6A5F-4D1A-8C1A-BFD82EBAA4BC}">
      <dgm:prSet/>
      <dgm:spPr/>
      <dgm:t>
        <a:bodyPr/>
        <a:lstStyle/>
        <a:p>
          <a:pPr latinLnBrk="1"/>
          <a:endParaRPr lang="ko-KR" altLang="en-US"/>
        </a:p>
      </dgm:t>
    </dgm:pt>
    <dgm:pt modelId="{A7F37697-418C-40FE-81C5-1CE5EF542D17}" type="pres">
      <dgm:prSet presAssocID="{50EFF7EF-DB58-4966-972E-E055B168332B}" presName="linearFlow" presStyleCnt="0">
        <dgm:presLayoutVars>
          <dgm:dir/>
          <dgm:resizeHandles val="exact"/>
        </dgm:presLayoutVars>
      </dgm:prSet>
      <dgm:spPr/>
    </dgm:pt>
    <dgm:pt modelId="{21057B64-0727-48C1-B0B3-68BDCD16D617}" type="pres">
      <dgm:prSet presAssocID="{56B9E4B7-327C-4F86-A055-73978A9CA3EA}" presName="composite" presStyleCnt="0"/>
      <dgm:spPr/>
    </dgm:pt>
    <dgm:pt modelId="{75B3A11F-02A1-487C-86A6-99B29AD217ED}" type="pres">
      <dgm:prSet presAssocID="{56B9E4B7-327C-4F86-A055-73978A9CA3EA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DC957013-38DF-4702-9E91-4E35A28B26DC}" type="pres">
      <dgm:prSet presAssocID="{56B9E4B7-327C-4F86-A055-73978A9CA3EA}" presName="txShp" presStyleLbl="node1" presStyleIdx="0" presStyleCnt="1">
        <dgm:presLayoutVars>
          <dgm:bulletEnabled val="1"/>
        </dgm:presLayoutVars>
      </dgm:prSet>
      <dgm:spPr/>
    </dgm:pt>
  </dgm:ptLst>
  <dgm:cxnLst>
    <dgm:cxn modelId="{B7DFBA2B-6A5F-4D1A-8C1A-BFD82EBAA4BC}" srcId="{50EFF7EF-DB58-4966-972E-E055B168332B}" destId="{56B9E4B7-327C-4F86-A055-73978A9CA3EA}" srcOrd="0" destOrd="0" parTransId="{9074A7E1-6BBF-4C12-87C1-0EBF558BDBFE}" sibTransId="{D91C716F-E3B9-48DC-900D-6ED341E0C37E}"/>
    <dgm:cxn modelId="{6358B3D1-BD45-4579-8B2E-4646B860C8A0}" type="presOf" srcId="{50EFF7EF-DB58-4966-972E-E055B168332B}" destId="{A7F37697-418C-40FE-81C5-1CE5EF542D17}" srcOrd="0" destOrd="0" presId="urn:microsoft.com/office/officeart/2005/8/layout/vList3#1"/>
    <dgm:cxn modelId="{DEFCF8D3-3EA7-465A-8F3D-7DC59F7EF9B0}" type="presOf" srcId="{56B9E4B7-327C-4F86-A055-73978A9CA3EA}" destId="{DC957013-38DF-4702-9E91-4E35A28B26DC}" srcOrd="0" destOrd="0" presId="urn:microsoft.com/office/officeart/2005/8/layout/vList3#1"/>
    <dgm:cxn modelId="{B85019C1-DDF3-46EF-979C-0274834E3F5A}" type="presParOf" srcId="{A7F37697-418C-40FE-81C5-1CE5EF542D17}" destId="{21057B64-0727-48C1-B0B3-68BDCD16D617}" srcOrd="0" destOrd="0" presId="urn:microsoft.com/office/officeart/2005/8/layout/vList3#1"/>
    <dgm:cxn modelId="{CABAE7DC-608F-4BD0-8661-7A9280CA8E50}" type="presParOf" srcId="{21057B64-0727-48C1-B0B3-68BDCD16D617}" destId="{75B3A11F-02A1-487C-86A6-99B29AD217ED}" srcOrd="0" destOrd="0" presId="urn:microsoft.com/office/officeart/2005/8/layout/vList3#1"/>
    <dgm:cxn modelId="{356BCF9B-561F-4625-8D44-FB8AD22B2907}" type="presParOf" srcId="{21057B64-0727-48C1-B0B3-68BDCD16D617}" destId="{DC957013-38DF-4702-9E91-4E35A28B26DC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957013-38DF-4702-9E91-4E35A28B26DC}">
      <dsp:nvSpPr>
        <dsp:cNvPr id="0" name=""/>
        <dsp:cNvSpPr/>
      </dsp:nvSpPr>
      <dsp:spPr>
        <a:xfrm rot="10800000">
          <a:off x="415846" y="0"/>
          <a:ext cx="1436559" cy="21602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61" tIns="26670" rIns="49784" bIns="2667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700" kern="1200" dirty="0"/>
            <a:t>제</a:t>
          </a:r>
          <a:r>
            <a:rPr lang="en-US" altLang="ko-KR" sz="700" kern="1200" dirty="0"/>
            <a:t>1</a:t>
          </a:r>
          <a:r>
            <a:rPr lang="ko-KR" altLang="en-US" sz="700" kern="1200" dirty="0"/>
            <a:t>장 </a:t>
          </a:r>
          <a:r>
            <a:rPr lang="en-US" altLang="ko-KR" sz="700" kern="1200" dirty="0"/>
            <a:t>Software</a:t>
          </a:r>
          <a:r>
            <a:rPr lang="ko-KR" altLang="en-US" sz="700" kern="1200" dirty="0"/>
            <a:t>와 자료구조</a:t>
          </a:r>
        </a:p>
      </dsp:txBody>
      <dsp:txXfrm rot="10800000">
        <a:off x="469852" y="0"/>
        <a:ext cx="1382553" cy="216024"/>
      </dsp:txXfrm>
    </dsp:sp>
    <dsp:sp modelId="{75B3A11F-02A1-487C-86A6-99B29AD217ED}">
      <dsp:nvSpPr>
        <dsp:cNvPr id="0" name=""/>
        <dsp:cNvSpPr/>
      </dsp:nvSpPr>
      <dsp:spPr>
        <a:xfrm>
          <a:off x="307834" y="0"/>
          <a:ext cx="216024" cy="216024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2275" cy="500063"/>
          </a:xfrm>
          <a:prstGeom prst="rect">
            <a:avLst/>
          </a:prstGeom>
        </p:spPr>
        <p:txBody>
          <a:bodyPr vert="horz" lIns="91989" tIns="45994" rIns="91989" bIns="45994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70325" y="0"/>
            <a:ext cx="2962275" cy="500063"/>
          </a:xfrm>
          <a:prstGeom prst="rect">
            <a:avLst/>
          </a:prstGeom>
        </p:spPr>
        <p:txBody>
          <a:bodyPr vert="horz" lIns="91989" tIns="45994" rIns="91989" bIns="45994" rtlCol="0"/>
          <a:lstStyle>
            <a:lvl1pPr algn="r">
              <a:defRPr sz="1200"/>
            </a:lvl1pPr>
          </a:lstStyle>
          <a:p>
            <a:pPr>
              <a:defRPr/>
            </a:pPr>
            <a:fld id="{2A47E551-11A2-450E-BD92-51307A697168}" type="datetimeFigureOut">
              <a:rPr lang="ko-KR" altLang="en-US"/>
              <a:pPr>
                <a:defRPr/>
              </a:pPr>
              <a:t>2021-03-22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77375"/>
            <a:ext cx="2962275" cy="500063"/>
          </a:xfrm>
          <a:prstGeom prst="rect">
            <a:avLst/>
          </a:prstGeom>
        </p:spPr>
        <p:txBody>
          <a:bodyPr vert="horz" lIns="91989" tIns="45994" rIns="91989" bIns="45994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70325" y="9477375"/>
            <a:ext cx="2962275" cy="500063"/>
          </a:xfrm>
          <a:prstGeom prst="rect">
            <a:avLst/>
          </a:prstGeom>
        </p:spPr>
        <p:txBody>
          <a:bodyPr vert="horz" lIns="91989" tIns="45994" rIns="91989" bIns="45994" rtlCol="0" anchor="b"/>
          <a:lstStyle>
            <a:lvl1pPr algn="r">
              <a:defRPr sz="1200"/>
            </a:lvl1pPr>
          </a:lstStyle>
          <a:p>
            <a:pPr>
              <a:defRPr/>
            </a:pPr>
            <a:fld id="{26879BCE-C329-47A0-972A-842C31727AC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354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1-03-22T04:43:43.9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7444 9208 0,'0'-18'63,"17"18"-48,-17-18-15,71-17 16,-1-18 0,-17 18-1,0 35 1,-35 0-1,-1 0 1,36 17 0,0 36 15,-53-35-31,71 17 16,17 1-1,0-19 1,-88 1-16,106-18 15,0 0 1,-18 0 0,88-53-1,54 0 1,34 0 0,-246 53-16,264-53 15,0 0 1,-105 53-1,-89-17 1,-70 17 0,-1 0 46,1 17-46,17 1-1,18-1 1,0 1 0,-35 0-1,-1-18 1</inkml:trace>
  <inkml:trace contextRef="#ctx0" brushRef="#br0" timeOffset="2251.12">7532 10301 0,'17'0'31,"1"0"-31,17 0 16,18 0 0,0 0 15,-18 0-15,-17 0-1,0 0-15,17 0 31,-17 35-15,35-35 0,-18 18-1,18 0 1,0-18 0,35 0-1,-18 0 1,1 0-1,-53 0-15,17 0 16,18 0 0,0 0 15,17 0-15,-17 0-1,0 0 1,0 0-1,0 17 1,0-17 0,-35 0-16,70 0 15,35 0 1,-35 0 0,-70 0-16,53 0 15,-36 0 1,-17 0-1,-1 0 17,18 18-1,-17 0-15,35-18-1,0 0 1,0 0-1,17 0 1,1-18 0,-1 0-1,-52 18 1,0 0-16,17 18 31,18 17-15,0 1-1,-18-36 1,0 0 0,-17 0-1,35 0 1,18 0 0,17 0-1,-18 0 1,18 0-1,18 0 1,0 0 0,35 0-1,-53 0 1,-35 0 0,-17 0-1,17 0 1,17 0-1,54 0 1,17 0 0,-53 0 15,-35 17-15,-18-17-1,-17 0 1,17 0-1,-17 0 1,-1 0 0,1 0-1,17 0 1,-17 0 0,17-17-1,0 17 1,18 0-1,0 0 1,18 0 15,-18 0-15,0 0 0,-36 0-1,19 0 1,-1 0-1,18 0 1,-36 0 0,1 0-1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1-03-22T05:29:05.6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3387 4904 0,'17'0'63,"1"0"-63,70 0 16,106 0-1,-176 0-15,282 0 16,-265 0-16,406 0 15,88 0 1,-106 17 0,-405-17-16,229 0 15,-159 0 1,-70 0 0,17 18 30,0 0-30,1-18 0,-1 0-1,0 17 1,-17-17-16,0 0 16,-1 0-1,1 0 16,-1 0 1,1 0-17,0 0 17</inkml:trace>
  <inkml:trace contextRef="#ctx0" brushRef="#br0" timeOffset="116086.85">9948 7497 0,'18'0'172,"0"0"-157,-1 0 1,54 17-1,17-17 1,71 0 0,52 0-1,-193 0-15,300-35 16,140 0 0,89-1-1,-53 19 1,-459 17-16,494 0 15,0 0 17,-35 17-17,-123 1 1,-18-18 0,-71 0-1,-35 0 1,-36 0-1,1 0 1,-194 0-16,176 0 16,0 18-1,-18-1 1,-70-17 0,-35 18-1,-36-18 1,35 18-1,19-1 17,-19 1-17,1-18 1,-1 17 0,-34-17-1,34 0 1,18 0-1,-17 0 1,-1 0 0,-34 0-1,17 0 1,-36 0 0</inkml:trace>
  <inkml:trace contextRef="#ctx0" brushRef="#br0" timeOffset="54987.55">6033 7708 0,'0'18'62,"-18"-18"-46,0 35-1,-17 0 1,17 18 0,1-35-1,17 0-15,0 17 16,-36-17 0,19 34-1,17-34 1,0 17-1,-18 1 1,18-1 15,0 0-15,0-17 0,0 17-1,0 0 1,18 1-1,-18-1 1,35 0 0,-35-17-1,0-1 1,18 1 0,-1 0-1,-17-1 1,36 1-1,-19-18 17,-17 18-1,18-18-15</inkml:trace>
  <inkml:trace contextRef="#ctx0" brushRef="#br0" timeOffset="56602.72">6456 7832 0,'0'17'63,"-18"-17"-48,18 18-15,0 0 16,0-1-16,0 36 15,0 18 1,-17 35 0,-1 17-1,18-17 1,0-36 0,0-52-1,0 0 1,18-18 93,-18-18-109,0 0 16,17-17-1,-17 17-15,18-34 16,-18 16 0,0 1-1,0 17 1,0 1 15,-18 17-15,1 0-1,-19-18 1,1 18 15,-36 0-15,-17 0 0,35 0-1,18 0 1,35 18 15,-18-1-15,1 36-1,17 0 1,-18-35 0,18-1-16,0 19 15,18-1 1,-1 0-1,1-17 17,17 0-17,18-18 1,0 17 0,18-17-1,-1 0 1,-17 0-1,-35 0 1,17 0 0</inkml:trace>
  <inkml:trace contextRef="#ctx0" brushRef="#br0" timeOffset="57522.72">6773 8273 0,'0'17'32,"0"1"-32,0 0 15,-17 17 1,17 0 0,-18 0-1,-17 18 1,17-17-1,-17-1 1,0-18 0,17-17-16,-53 0 15,1 0 1,35 0 0,35-17 15,-18 17-16,18-35 1,0-1 15,35 1-15,-35 17-16,53-35 16,0 1-1,0 34 1,-35 0-1,17 18 1,-17 0 0,-1 0-1,54 53 1,-18 35 0,35-35-1,-35 0 1,-18-53-1,-17 18 17,-1-18-17</inkml:trace>
  <inkml:trace contextRef="#ctx0" brushRef="#br0" timeOffset="58021.14">6914 8255 0,'18'0'63,"-18"18"-47,18-18-16,35 0 15,0 17 1,-18 1-1,0-18 1,0 0 15,-17 0-15</inkml:trace>
  <inkml:trace contextRef="#ctx0" brushRef="#br0" timeOffset="58838.01">7108 8167 0,'0'17'47,"0"1"-31,-17 0-1,-1 35 1,1-18 0,-1 35-1,18-17 1,-18-17-1,18-19 95,18-17-95,0 0 1,-1 0-16,1 0 31,-1 0-15,19 0 0,-19 0-1,1 0 79</inkml:trace>
  <inkml:trace contextRef="#ctx0" brushRef="#br0" timeOffset="60129.24">7391 8237 0,'0'18'62,"0"0"-62,0 17 16,0 0 0,0 0-1,-36 1 1,19-1 0,-1-17-1,1-18 1,-1 0-1,0 0 48,1 0-47,17-18-1,-18 18-15,0-18 16,1-35-1,-1 18 1,18 0 0,0 17-1,0 1 1,0-1 0,0 0 15,18 18-16,-1 0 1,1 0-16,0-17 31,-1 17-15,1 0 0,0 0-1,-1 0 1,1 17-1,-1 1 1,1 0 0,0-18-16,-1 35 15,1 18 1,0-36 0,-18 1-1,17-18-15,-17 18 16,18-18-1,0 17 1,-1 1 15,1-18-15,-1 0 0,19 0-1,-19 0 1,-17 18-1,18-18 1</inkml:trace>
  <inkml:trace contextRef="#ctx0" brushRef="#br0" timeOffset="61166.72">7708 8096 0,'18'0'78,"-1"0"-63,1 0 1,17 0 0,-17 0-16,17 0 15,54 0 1,-1 0-1,0 0 1,0 0 0,-53 18-1</inkml:trace>
  <inkml:trace contextRef="#ctx0" brushRef="#br0" timeOffset="62034.37">7955 7902 0,'0'18'62,"0"0"-62,0-1 16,0 1-16,0 35 15,-17 0 1,17-36-16,0 36 31,0 0-15,0-18 0,17-35 93,1 0-93,-1 0-1,1 0-15,0 0 0,52 0 16,-17 18-1,0 0 1,0-18 0,-18 0 15</inkml:trace>
  <inkml:trace contextRef="#ctx0" brushRef="#br0" timeOffset="62737.35">8378 8008 0,'18'0'62,"0"0"-62,-1 18 16,1 17 0,17-17-1,-17-1 1,17 1-1,-17 0 1,-1-18 15,1 0 1</inkml:trace>
  <inkml:trace contextRef="#ctx0" brushRef="#br0" timeOffset="63292.73">8819 8026 0,'-17'0'47,"17"17"-32,-35 19 1,-1 17-1,-17 17 1,-17 18 0,17-17-1,53-54-15,-35 19 16,17-19 0,18 1 30,0 0 17</inkml:trace>
  <inkml:trace contextRef="#ctx0" brushRef="#br0" timeOffset="64188.3">8996 7955 0,'0'18'47,"0"-1"-47,0 19 15,0 34 1,0 1 0,0 35-1,-18-36 1,18 1-1,0-36 1,0 18 15,0-35-15,0-1 15,0 1 16,0-1-31</inkml:trace>
  <inkml:trace contextRef="#ctx0" brushRef="#br0" timeOffset="65460.73">8925 8008 0,'18'0'31,"0"0"-15,-1 0-1,1 0 1,-1 0-1,1 0 1,0 0 0,-1 0-1,1 18 1,17-1 0,-35 1-1,18 0 1,0-18-1,-18 17 1,17 19 15,1-36-15,-18 17 0,0 1-1,0-1 16,0 1-31,0 0 32,0-1 15,-18-17-47,18 18 15,-35-18 1,35 18-1,-35-18 1,17 0 0,0 0 15,-17 0-15,17 0-1,1 0 16,-1 0-15,1 0 0,17-18-1,-18 18 32</inkml:trace>
  <inkml:trace contextRef="#ctx0" brushRef="#br0" timeOffset="67424.23">9366 8202 0,'18'0'16,"0"0"15,-18-18-31,17 18 31,1 0-15,-1 0 15,1 0-15,0-17-1,-1 17 1,1-18-1,17-17 1,-17 35 0,0-18-1,17 1 1,-18-1 0,-17 0 30,-17 18 17,-1 0-63,18-17 16,-35 17-1,0 0 1,-1-18-1,1 18 1,0 0 0,17 0-1,1 0 1,-1 0 31,0 0-32,18 18-15,-35 17 16,17-17 15,1-1-15,17 1 0,0 17-1,0-17 1,0 17-1,0-17 48,17-18-47,-17 17-1,18-17-15,0 0 31,-18 18-31,17 0 16,19-18 0,-19 17 15,1-17-15,-1 0-1,1 0 16,0 0-15,-1 18 0,1-18-1,0 0 17,-1 0-17,1 0 63,-18 18-62,18-18 0,-18 17-1,17-17 1,1 0-1,-1 0 17</inkml:trace>
  <inkml:trace contextRef="#ctx0" brushRef="#br0" timeOffset="69368.73">9790 7743 0,'0'18'140,"17"-18"-124,-17 18-1,18-1 1,-1 19 0,1-1-1,0-17 1,-1 17 0,1-17-1,0-1 1,-1 18-1,-17-17 1,18 0 0,0-18 15,-18 35-15,0-17-1,17-1 1,-17 19-1,18-19 1,-18 1 0,0 17-1,0-17 1,0-1 0,0 19-1,0-19 16,0 1-15,0 0 0,0-1-16,-18 1 31,1-1-15,-1 1-1,0-18-15,1 18 16,17-1-1,-18 1 1,0-18 0,1 18-1,-1-18 1,18 17 0,-18 1-1,1 0 1,-1-18-1,1 17 1,-1-17 15,18 18-15</inkml:trace>
  <inkml:trace contextRef="#ctx0" brushRef="#br0" timeOffset="-213209.05">9560 9384 0,'18'0'47,"-18"-18"-47,18 18 16,52 0-1,54-17 1,-19-1 0,-87 18-16,141-18 15,0 1 1,35 17 0,-159 0-16,159 0 15,0-18 1,-18 18-1,-158 0-15,158 0 16,-35 0 0,-52 0-1,-72 0-15,54 0 16,-1 0 0,1 0 15,-18 0-16,0 0 1,17 0 0,19 18-1,34-18 1,-17 17 0,0 1-1,-53 0 1,-18-18-1,-18 0 1</inkml:trace>
  <inkml:trace contextRef="#ctx0" brushRef="#br0" timeOffset="165208.34">10583 14482 0,'36'0'16,"69"0"0,19 17 15,-89-17-16,0 0 1,1-17 0,-1-1-1,0-35 1,18 0 0,-18-17-1,-17-1 16,-18 18-15,0 0 0,-18-17-1,-17-1 1,35 53-16,-70-52 16,17-18-1,-35 35 1,17 0-1,0 35 1,1-17 0,35 35-1,17 0 1,0 0 0,1 0 30,17 53-30,-18 53 0,18 17-1,0 18 1,0-17 0,0-18-1,35-18 1,36-35-1,17-18 1,-17-35 0,-18 18-1,-36-18 1,18 0 0,-17 0-1,0 17 1</inkml:trace>
  <inkml:trace contextRef="#ctx0" brushRef="#br0" timeOffset="169100.61">10654 14499 0,'-18'0'94,"1"0"-79,-1 0 1,-53 0 0,-17 0-1,18-17 1,-1-19 0,53 36-16,-70 0 15,-18-17 1,1-19-1,-37 19 1,-34-19 0,17 1-1,-17 18 1,-18-1 0,0-17-1,35 35 16,0-18-15,18 18 0,-35-18-1,17 18 1,0 0 0,1 0-1,-19 0 1,19 0-1,-1 0 1,18-17 0,35-1-1,0 18 1,35 0 0,1-18-1,-1 18 1,18 0 15,1 0-15,16 0-1,1 0 1,0 0 0,-18 18-1,0 17 1,0-17-1,35-18-15,-52 53 16,17 0 0,-18-18-1,1 0 1,17 1 0,18 17-1,17-53-15,-17 35 31,17 18-15,-17 0 0,17-18-1,18 0 1,0-17 15</inkml:trace>
  <inkml:trace contextRef="#ctx0" brushRef="#br0" timeOffset="169726.83">5733 14358 0,'17'0'31,"1"0"-16,17 53 1,0 18 0,-35-54-16,36 36 15,-36 0 1,17-18 0,1-17-1,17 0 16,-17-18-15,0 0 0,17 17-1,-17-17-15,34 0 16,19 0 0,-18 0-1,0 0 1,-18 0 15,-17 0-15,-1 0-1,19 0 1,-36-17-16</inkml:trace>
  <inkml:trace contextRef="#ctx0" brushRef="#br0" timeOffset="174205.71">9402 15505 0,'0'0'0,"17"0"47,1 0-32,-1 0 1,1 0-16,17-18 16,54 18-1,16-18 1,19 1 15,17-1-15,18 0-1,-1 1 1,19-1 0,-36 18-1,0 0 1,-123 0-16,88 0 15,52 0 1,-34 0 0,-107 0-16,142 0 15,-18-18 1,18 18 0,-18 0-1,-17 0 16,-1 0-15,1 0 0,-1 0-1,0 0 1,-17 0 0,18 18-1,-1-18 1,-52 18-1,17-18 1,-17 0 0,-18 0-1,17 0 1,1 17 0,-1-17-1,18 18 16,18-18-15,18 18 0,-19-18-1,-34 17 1,-53-17-16,35 0 16,-18 0-1,-17 18 1,-1-18-1,1 0 17,-1 0-17</inkml:trace>
  <inkml:trace contextRef="#ctx0" brushRef="#br0" timeOffset="176470.72">15663 15452 0,'18'0'31,"0"0"-31,35 0 31,-36 0-31,71 0 16,18 0-1,18 0 1,34-18 0,19 0-1,-1 1 1,-158-1-16,194-17 15,52 0 1,18 17 0,-264 18-16,264-35 15,-264 35-15,246 0 16,1 0 0,-247 0-16,229-18 15,-1 18 1,-16 0 15,17 0-15,0 0-1,0 0 1,-53 0 0,35 0-1,18 0 1,-229 0-16,229 18 15,-212-18-15,229 17 16,36-17 0,-35 18-1,17 0 1,-35-1 0,-35 1-1,17-1 1,-35 1 15,-18 0-15,-52-18-1,-18 0 1,17 0 0,-17 0-1,-35 0 1,-54 0-16,54 0 15,-1 17 1,18-17 0,18 18-1,35 0 1,18-1 0,-141-17-16,123 18 15,-53 0 1,-70-18 15,-18 17-15</inkml:trace>
  <inkml:trace contextRef="#ctx0" brushRef="#br0" timeOffset="178073.62">3951 16369 0,'18'0'62,"-1"0"-62,19 0 16,52 18 0,53-18-1,0 0 1,0 0 0,-123 0-16,70-18 15,-35 18 1,-35 0 15</inkml:trace>
  <inkml:trace contextRef="#ctx0" brushRef="#br0" timeOffset="180250.35">5821 16316 0,'17'0'47,"1"0"-47,0 0 16,105 0 0,-105 0-16,158-18 15,89 1 1,35-1-1,194 18 1,52 0 0,125 0-1,87 53 1,18 0 0,53-18-1,-106 0 1,-88-17 15,-88 0-15,-53-1-1,-88 19 1,-71-19 0,-317-17-16,264 18 15,-35-18 1,-230 0-16,213 0 15,17 0 1,17 18 0,-17-18-1,18 17 1,-18-17 0,-36 0-1,1 0 1,-53 0 15,-18 0-15,-18 0-1,1 0 1,35 0 0,-1 0-1,-17 0 1,-35 0-1,-35 0 1,-1 0 0,19 0-1,69 0 1,19 0 0,-18 0-1,-54 0 1,-52 0 15,-35 18-15</inkml:trace>
  <inkml:trace contextRef="#ctx0" brushRef="#br0" timeOffset="189830.28">7338 13247 0,'17'0'63,"1"0"-47,0 0-1,-1 0-15,1 0 16,17 0-1,1 0 1,-19 0 0,18-35-1,1-1 1,17-52 0,0-18-1,-18-35 1,-35 123-16,53-140 31,-36-19-15,-17 54-1,0 105-15,0-70 16,0 17 0,0 19-1,-17 34 1,-19 0-1,19-17 1,-1 17 0,1 18-1,-1 0 17,18 18 14,-18-18-30,1 53 0,-19 17-1,19 1 1,17-53-16,-18 87 16,18 1-1,0 18 1,0-54-1,0-17 1,0-17 0,18 16-1,17 19 1,0 0 0,18 17-1,0-18 1,-35-17 15,35 18-15,0-36-1,-18-17 1,-17-18-16,-1 0 16,1 0-1,-1 0 1,1 0 15,0 0 0</inkml:trace>
  <inkml:trace contextRef="#ctx0" brushRef="#br0" timeOffset="190626.66">8273 12841 0,'-18'0'110,"18"18"-110,-18-18 0,1 53 15,-19 17 1,19 18 15,17-17-15,0 0-1,0-19 1,35-16 0,-17-36-1,17 0 1,-17 0-1,-1 0 1,1 0 0,17 0-1,0-18 1,18-52 0,-17-1-1,-19 0 1,-17-17 15,-17 18-15,-19-1-1,-17 1 1,1-1 0,34 71-1,0 0 32</inkml:trace>
  <inkml:trace contextRef="#ctx0" brushRef="#br0" timeOffset="191410.16">8767 12700 0,'-18'0'63,"0"0"-63,18 18 15,-35-18 1,17 35-1,1 0 1,-1 18 0,0-35-1,18 17 1,0 0 0,0 1-1,0-19 1,18 19 15,0-1-15,17-18-1,0 1 1,-35 0-16,36-18 16,16 0-1,-16 17 1,17-17-1,-18 0 1,-17 0 0,17 0-1,0 0 1,0-35 0,-17 35-1,0 0 1</inkml:trace>
  <inkml:trace contextRef="#ctx0" brushRef="#br0" timeOffset="192364.64">9102 12647 0,'17'0'47,"-17"35"-32,18 1 1,0 17 0,-18-1-1,0 1 1,-18 0-1,0-35 1,18 0 0,-17-18-1,-1 0 1,0 0-16,1 17 16,-19-17-1,1 0 1,18 0 15,-36-35-15,17-53-1,1-18 1,35 0 0,0 36-1,18 52 1,-1 0-1,1 18 17,0 0-32,17 0 15,35 18 1,-17 35 0,0 0-1,18-36 1,-36 19 15,0-19-15,18 19-1,-17-19 1,-1 1 0,-17-1-1,17-17 1,-35 18-1</inkml:trace>
  <inkml:trace contextRef="#ctx0" brushRef="#br0" timeOffset="192836.57">9437 12559 0,'17'0'78,"1"0"-78,0 0 16,-1 0-16,19 0 15,17 18 17,-18-1-17,18 1 1,35-1 0,35-17-1,-105 0-15,123 18 16,-35 0-1,-71-18 1</inkml:trace>
  <inkml:trace contextRef="#ctx0" brushRef="#br0" timeOffset="193486.21">9895 12347 0,'0'18'31,"0"-1"-31,0 72 16,0 17 15,0-89-31,0 71 16,18-17-1,-18 17 1,0 36 0,18-19-1,-18-69 1,17-36 15,1 0 16,0 0-31,87-36-1,19 36 1,-36 0 15,-35 0-15,-35 0-1</inkml:trace>
  <inkml:trace contextRef="#ctx0" brushRef="#br0" timeOffset="193897.01">10389 12153 0</inkml:trace>
  <inkml:trace contextRef="#ctx0" brushRef="#br0" timeOffset="194389.64">10460 12665 0,'0'0'0,"0"17"0,0 1 15,18-18 1,-18 53 15,0-18-15,17 36-1,1-18 1,17 17 0,-17 18-1,17 1 1,-17-36-1,-18-36 1,17 1 0</inkml:trace>
  <inkml:trace contextRef="#ctx0" brushRef="#br0" timeOffset="195270.67">10777 12823 0,'18'0'62,"0"18"-46,-1 53 0,19-18-1,-36-36-15,35 19 16,-18 16-1,19-34 1,-19 0 0,1-18-1,0 0 17,17 0-17,-17-18 1,34-17 15,-34-18-15,17 0-1,-35 35-15,18-35 16,-18 0 0,0 1-1,-35 16 1,-18 1-1,35 17 1,-17 18 0,17 0-1,1 0 1,-19 0 0,19 0-1,-1 18 1,0 17 31,1 18-32,-1 0 1,18-35 0</inkml:trace>
  <inkml:trace contextRef="#ctx0" brushRef="#br0" timeOffset="196322.92">11659 12629 0,'0'18'78,"0"0"-78,18 35 0,0 35 31,-18 0-15,17-35-1,-17 0 1,18-18 0,-18-17-1,0-36 110,18 1-109,-1-54-16,1-17 31,17 0-15,0-1-1,-17 19 1,0 35 0,-1 35 30,1 0-30,0 0 0,-1 0-1,1 0-15,17 35 16,18 35 0,-18 19-1,1 16 1,-19-52 15,-17 0-15,0-35-1,0 0 1,0 17 0,0-18-1</inkml:trace>
  <inkml:trace contextRef="#ctx0" brushRef="#br0" timeOffset="196776.14">12524 12612 0,'17'0'47,"1"0"-31,17 0 0,18 0-1,-35 0-15,70 17 16,18-17 15,-18 0-15,-35 0-1</inkml:trace>
  <inkml:trace contextRef="#ctx0" brushRef="#br0" timeOffset="197258.11">12453 13035 0,'18'0'47,"-1"0"-47,19 0 16,52 0-1,0 0 1,18 0 0,-36 0-1,-17 0 1,-17 0 15,-19 0 16</inkml:trace>
  <inkml:trace contextRef="#ctx0" brushRef="#br0" timeOffset="198576.91">13494 12524 0,'0'17'78,"0"1"-78,0 0 0,0-1 16,0 1-16,35 70 15,-17-17 1,-18 17-1,17-35 1,-17 0 0,18-36-1,0-17 110,-1 0-109,18-53 0,1 0-1,-36 36-15,35-19 16,0-16-1,-17-19 1,0 18 0,-1-17-1,1 34 1,0-17 0,-18 36-1,17-1 16,1 0 1,-18-17-17,17 17 1,-17 1 0,0-1 30,18 18-46</inkml:trace>
  <inkml:trace contextRef="#ctx0" brushRef="#br0" timeOffset="199675.88">14076 12859 0,'0'17'78,"0"1"-62,0 0-16,-18-1 15,18 1-15,-35 17 16,17-17 0,1 17-1,-19-17 1,1-18 15,0 17-15,17-17-1,1 0 1,-1 0 0,0 0-1,1-17 1,-1-18-1,18-1 1,0 1 0,0 0-1,35-18 1,1 17 0,-1 19-1,-18 17-15,1 0 16,35 0 15,-35 0-15,17 0-1,0 17 1,0-17 0,1 18-1,-19-18 1,19 0-1,-19 0 1,1 18 0,0-18 46,-1 0-46,-17-18-16,18 0 15</inkml:trace>
  <inkml:trace contextRef="#ctx0" brushRef="#br0" timeOffset="200193.66">14358 12259 0,'0'18'63,"0"-1"-63,0 19 15,0 52 1,0 18 0,0-1-1,18-105-15,-1 89 16,-17-36-1,18-1 1,-18-16 0,18-1-1,-18-17 1,0-1 0,0 36-1,17 35 1,1-17 15,0-36-15</inkml:trace>
  <inkml:trace contextRef="#ctx0" brushRef="#br0" timeOffset="201670.18">14693 12647 0,'0'18'78,"0"-1"-78,18 36 16,-18 18-1,0-18 1,0-36-16,0 19 16,0 17-1,0-18 1,0-17 15,0-1-15,17 1-1,1-1 17,0-17-17,-1 0 16,1 0-15,0 0-16,35 0 16,-1-17-1,19-36 1,-36 18 0,1-1-1,-19 36-15,1-53 16,-18 0 15,18 1-15,-1-1-1,-17 35-15,0-17 16,0-1 0,0 19-1,-17 17 95,17 17-95,0 1 1,0 0-16,0-1 78,0 1-62,0 0 30,0-1 1,17-17 0,-17 18-31,18-18-1,-18 18 17,17-18-17,-17 17 1,18-17 0,-18 18-1,18-18 1,-1 0 15,-17 17-15</inkml:trace>
  <inkml:trace contextRef="#ctx0" brushRef="#br0" timeOffset="203561.65">15416 12753 0,'0'18'109,"18"-18"-109,-18 17 16,18 1 0,-1-1-1,19 1 1,-1 0-1,-17-1 1,-1-17 0,1 0-1,-18 18-15,35-18 16,0 0 0,1 0-1,-1-18 1,-17 1 15,17-19-15,0 1-1,-17 18 1,-1-1 0,-17 0 15,0 1 0,0-1-15,-17 18-16,-19-18 15,19 18-15,-36-17 16,-18-1 0,-17 0-1,18 18 1,-54 0 15,36 0-15,35 0-1,18 0 1,-1 0 0,-16 71-1,-1 35 1,35 0-1,0-18 1,18-18 0,18-17-1,0-17 1,-1-19 0,19 1-1,34-18 1,18 0 15,0 18-15,-17-18-1,35 0 1,-18 0 0,0 0-1,-35 0 1,-35 0-1,-1 0 1,1 0 0,17 0-1,-17 0 1,17 0 0,-17 0-1,0 0 1,17 0 31,0 0-32,0-18 1,-17 18 0,0 0 46</inkml:trace>
  <inkml:trace contextRef="#ctx0" brushRef="#br0" timeOffset="204438.92">15646 12859 0,'17'0'15,"-34"0"95,-1 0-95,0 0-15,1 0 16,-36 0 0,0 0-1,-18 0 1,18 0-1,1 0 1,34 0 0,0 0 15</inkml:trace>
  <inkml:trace contextRef="#ctx0" brushRef="#br0" timeOffset="205373.41">16245 12382 0,'0'-17'15,"18"17"1,0 0 156,-18 17-156,0 1-1,17-18-15,-17 18 16,0-1-1,0 1 1,0 0 0,0-1 31,0 1-1,0 0-14,0-1-1,0 1 16</inkml:trace>
  <inkml:trace contextRef="#ctx0" brushRef="#br0" timeOffset="206787.87">16281 12859 0,'0'17'78,"0"1"-78,0 0 16,17-18 0,-17 17-1,0 19 1,0-19-1,0 1-15,18 0 16,-18 17 0,18-18-1,-18 19 1,0-1 0,0-17-1,0-1 1,0 19 15,0-19-15,0 1-1,-18-1 1,18 1 15,0 0 0,0-1 1,-18-17-32,18 18 31,-17-18-15,-1 0 280,0 0-249,18 18-31,-17-18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1-03-22T05:51:26.3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14764 5009 0,'17'0'47,"1"0"-32,17 0-15,71 18 16,88-18 0,71 35-1,-248-35-15,371 36 31,142 52-15,16-53 0,-87 0-1,-424-35-15,389 36 16,-54-1 0,-70-35-1,-282 0-15,211 0 16,-17 0-1,-71 0 1,-18 0 0,-52 0-1,-36 0 1,-17 0-16,-1-18 16,1 18-1,17-17 16,18 17-15,18-18 0,-18 0-1,-18 18 1,-35-17 0,17 17-1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1-03-22T06:43:55.3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10901 12400 0,'0'18'94,"0"-1"-94,0 1 0,0 17 15,-35 18 1,17 0 0,18-35-16,-18 35 15,1-18 1,-1-17-1,18-36 79</inkml:trace>
  <inkml:trace contextRef="#ctx0" brushRef="#br0" timeOffset="308.52">10901 12524 0,'35'0'16,"-17"0"-1,-1 0-15,19 35 16,-1 0 0,0 0-1,-17 1 1,-1-19 15</inkml:trace>
  <inkml:trace contextRef="#ctx0" brushRef="#br0" timeOffset="720.23">11165 12312 0,'0'18'47,"0"-1"-32,0 71 1,0 18 0,0-18-1,0 18 1,0-35 0,0-18-1,0-36 1,0 1-1</inkml:trace>
  <inkml:trace contextRef="#ctx0" brushRef="#br0" timeOffset="8502.95">10795 12965 0,'18'0'32,"-18"-18"-17,17 18-15,1 0 16,0 0 15,-18-18-15,17 18-1,1 0 1,17 0 0,-17 0-1,17-17 1,18 17 0,0-18-1,-36 18-15,19 0 16,-36-18-1,17 18 1,-17 18 47,0 0-48,0 17 1,0 0-1,-17 18 1,-1-35 0,0-1-1,1 1 1,17 0 0,-35-18-1,17 0 1,-17 0-1,-1 0 1,1 0 0,17 0-1,36 0 79,-18 17-94,18 1 16,17 0-1,0-1 1,1 1 0,-19-18-16,1 0 15,35 0 1,0 0-1,-18 0 1,0-35 0,1 35-1,-36-18 1,17 18 15,-17-18-31</inkml:trace>
  <inkml:trace contextRef="#ctx0" brushRef="#br0" timeOffset="8837.45">11553 12682 0,'0'18'31,"0"17"-31,0 36 31,-17-54-31,17 72 16,-18 17-1,1-71 1,17-18 15</inkml:trace>
  <inkml:trace contextRef="#ctx0" brushRef="#br0" timeOffset="9369.37">11553 12753 0,'18'0'62,"0"0"-62,-1 0 16,1 0 0,17 0-1,-17 0 1,0 0 0,-1 18-1,1 52 1,-18-17-1,0-35-15,0 35 16,-18 17 0,18 1-1,-17-54 1,17 1 15,-36-18 0,19 0-15,-1 0-16,0 0 16,-35 0-1,18 0 1,0 0 0,17 0-1</inkml:trace>
  <inkml:trace contextRef="#ctx0" brushRef="#br0" timeOffset="9619.56">11448 13123 0,'17'0'32,"1"0"-32,17 0 31,-17 0-16,17 0 1,0-17 0,18 17-1,18 0 1,-36-18 0,-17 18-1</inkml:trace>
  <inkml:trace contextRef="#ctx0" brushRef="#br0" timeOffset="10035.86">11853 12647 0,'-17'0'15,"17"35"1,-18 89 0,0 35-1,1 17 1,-1-35-1,1-53 1,17-52 0,0-54 62,0 0-78,0 1 15</inkml:trace>
  <inkml:trace contextRef="#ctx0" brushRef="#br0" timeOffset="10319.54">11836 13123 0,'17'0'78,"-17"-17"-78,18 17 15,0 0-15,-1-18 16,36 0 0,-18-17 15,1 18-16,-19-36 1,1 17 0,-18-17-1</inkml:trace>
  <inkml:trace contextRef="#ctx0" brushRef="#br0" timeOffset="10633.38">12083 12753 0,'0'18'47,"0"34"-47,-18 72 16,0 17 0,18-123-1,-35 140 1,17-34-1,1-36 1,17-70 0</inkml:trace>
  <inkml:trace contextRef="#ctx0" brushRef="#br0" timeOffset="11814.5">12365 12718 0,'0'17'31,"0"1"16,17-18-47,1 0 15,0 0-15,-18 18 0,53-18 16,-18 17 15,0-17-15,-17 0-1,-18 18 32,0 17-31,0 0 0,0-17-16,0 17 15,0 36 1,0-18-1,-18 0 1,18-36 0,-17 19-1,17-19 1,0 1 31,-18 0-32</inkml:trace>
  <inkml:trace contextRef="#ctx0" brushRef="#br0" timeOffset="12248.54">12524 12771 0,'0'17'47,"0"1"-31,0-1-16,0 36 15,0 36 1,0 16 0,0 1-1,0-53 1,0-18-1</inkml:trace>
  <inkml:trace contextRef="#ctx0" brushRef="#br0" timeOffset="13355.55">12682 12612 0,'0'0'0,"0"17"0,18 1 16,-18 17 0,0-17-1,0 35 1,0 0-1,0 35 1,0 18 0,0 0-1,0-18 1,0-53 15</inkml:trace>
  <inkml:trace contextRef="#ctx0" brushRef="#br0" timeOffset="13753.81">12700 13088 0,'0'-18'62,"18"18"-46,-1 0 0,1 0-1,0 0 1,-1-17 0,1 17-1,17-18 1,-35 1-1,18 17 1,-1 0 15,1-36-15,0 1 15,-18 17-31</inkml:trace>
  <inkml:trace contextRef="#ctx0" brushRef="#br0" timeOffset="14102.37">12929 12700 0,'0'18'46,"0"17"-46,0 88 16,0-105-16,0 141 16,0 17-1,0-158-15,18 105 16,0-35 0,-1-35 15,1-53 47,-18-17-78</inkml:trace>
  <inkml:trace contextRef="#ctx0" brushRef="#br0" timeOffset="17315.55">13300 12700 0,'0'18'62,"0"-1"-62,17-17 0,1 88 16,0-88-16,17 89 15,0-19 1,0-17 0,-17 35-1,0-17 1,-1-53 15</inkml:trace>
  <inkml:trace contextRef="#ctx0" brushRef="#br0" timeOffset="17740.55">13776 12524 0,'0'17'31,"18"1"-31,-18 35 16,17-53-16,-17 123 15,0 36 1,0-18 0,0-53-1,0-17 1,0-36-1</inkml:trace>
  <inkml:trace contextRef="#ctx0" brushRef="#br0" timeOffset="18466.64">13476 12841 0,'0'0'0,"0"18"0,18-18 47,-1 0-32,1 0 16,-18 17-15,71-17 0,-19 0-1,19 0 1,-53 0-16,52 0 16,-17 0-1,-18 0 1</inkml:trace>
  <inkml:trace contextRef="#ctx0" brushRef="#br0" timeOffset="19110.12">13635 13176 0,'17'0'47,"1"0"-47,0 0 0,35 0 16,35 0 0,0 0 15,-17 0-16,-18 0 1,-36 0 0</inkml:trace>
  <inkml:trace contextRef="#ctx0" brushRef="#br0" timeOffset="20213.31">13935 12771 0,'17'0'31,"1"0"-15,53 0-1,17 0 1,-18 0-1,-17 0 1,-35 0 0</inkml:trace>
  <inkml:trace contextRef="#ctx0" brushRef="#br0" timeOffset="20603.21">13952 12894 0,'18'0'47,"0"0"-47,35 0 31,17 0-16,1-18 1,-54 18-16,54 0 16,-18 0-1,-36 0 1</inkml:trace>
  <inkml:trace contextRef="#ctx0" brushRef="#br0" timeOffset="21034.55">14323 12629 0,'0'18'0,"0"0"15,0 70 1,-18 18-1,18-89-15,-35 107 16,0 35 0,-1-36-1,36-70 1,0-35 15</inkml:trace>
  <inkml:trace contextRef="#ctx0" brushRef="#br0" timeOffset="21771.56">14058 13423 0,'0'18'31,"0"-1"-15,0 1-16,0 35 15,0 0 1,18-18 0,-1-35 15,-17 18 0,18-18-15,17 0-1,1 0 1,-19 0-16,54 0 16,17 0-1,0 0 1,-17-18-1,-18 18 1,-18-17 0</inkml:trace>
  <inkml:trace contextRef="#ctx0" brushRef="#br0" timeOffset="22757.56">14870 12718 0,'-18'0'47,"18"17"-31,-53 54-1,35 17 1,1-88-16,-1 106 16,0 17-1,1-34 1,17-72-1</inkml:trace>
  <inkml:trace contextRef="#ctx0" brushRef="#br0" timeOffset="23126.71">14781 12965 0,'53'17'32,"-35"1"-32,35 35 15,0-18 1,-18-17 0,0-1 15,1 1-16,-1-18 1,-17 18 0</inkml:trace>
  <inkml:trace contextRef="#ctx0" brushRef="#br0" timeOffset="26581.56">14676 13423 0,'17'0'31,"1"0"0,-1 0-31,1 0 16,17 0-1,18 0 1,0-17 0,18 17-1,-18 0 1,17 0 0,-52 0-1,17-18 1</inkml:trace>
  <inkml:trace contextRef="#ctx0" brushRef="#br0" timeOffset="27268.14">15011 13406 0,'0'17'62,"0"1"-62,0-1 16,0 36 0,0 18-1,17-1 1,-17 1 0,18 0-1,-18-36 1</inkml:trace>
  <inkml:trace contextRef="#ctx0" brushRef="#br0" timeOffset="42906.67">3034 11959 0,'0'18'62,"35"-18"-46,0 0-1,-17 0-15,35 17 16,53-17 0,-53 0-1,-36 0-15,54 18 16,-18-18 0</inkml:trace>
  <inkml:trace contextRef="#ctx0" brushRef="#br0" timeOffset="43334.58">3122 12136 0,'18'0'47,"-1"0"-47,1 0 15,17 0 1,1 0-1,16 0 1,19 0 0,0 0-1,-36 0 1,0 0 0,-17 0-1,-1 0 16</inkml:trace>
  <inkml:trace contextRef="#ctx0" brushRef="#br0" timeOffset="44096.58">3387 12206 0,'-18'0'15,"0"0"1,18 18 15,0-1 16,0 1-47,0 0 31,18-18-15,0 17 0,35-17 15,-18 18-16,-18-18-15,36 0 16,-17 0 0,-1-18-1,-35 1 1,0-19 0,0 19-1,-18-1 1,-17 0-1,17 1 1,-17 17 0,17 0 15,36 0 94</inkml:trace>
  <inkml:trace contextRef="#ctx0" brushRef="#br0" timeOffset="44401.88">3669 12100 0,'18'0'16,"-1"0"-1,1 0 1,-1 0-16,36-17 15,0 17 1,35-18 0,-35 18-1,-35 0 1</inkml:trace>
  <inkml:trace contextRef="#ctx0" brushRef="#br0" timeOffset="44752.6">3845 12241 0,'18'0'31,"0"0"-31,-18-17 16,17-1-1,1 0 1,35 1-1,-53-1-15,17 1 16,19 17 0,-36-18 31,0 0-32,17 18-15</inkml:trace>
  <inkml:trace contextRef="#ctx0" brushRef="#br0" timeOffset="45085.7">4075 12012 0,'35'35'15,"-35"-17"-15,0 17 16,0 53-1,0 1 1,-18-1 0,-17-18-1,17-70 79,1 0-78,-1 0-16,0 0 15</inkml:trace>
  <inkml:trace contextRef="#ctx0" brushRef="#br0" timeOffset="45591.83">3916 12435 0,'0'0'0,"0"18"78,0 0-62,17-18 0,-17 17-16,18-17 0,35 0 31,-18 0-16,18 0 1,-35 0 0,0 0-1,-18-17 1,0-1 0,0 0-1,0-35 1,0 18-1,-18 18 1,0-1 0,1 18-1,-1 0 32,0 18-31,18-1-1,-17-17 1,-1 0 0</inkml:trace>
  <inkml:trace contextRef="#ctx0" brushRef="#br0" timeOffset="46068.48">4410 12030 0,'0'17'78,"0"1"-78,0 0 0,0 35 16,0 17-1,0-17 1,0-35 0,0-1-1,0 1 17</inkml:trace>
  <inkml:trace contextRef="#ctx0" brushRef="#br0" timeOffset="46318.6">4410 12312 0,'17'0'31,"1"0"-31,0 0 16,-1 0 0,1 0-1,0 0 79,-1 0-94,-17-18 16,18 1-1</inkml:trace>
  <inkml:trace contextRef="#ctx0" brushRef="#br0" timeOffset="46680.95">4639 12030 0,'18'0'31,"-18"17"-31,17 19 16,-17 17-1,18-1 16,-18-16-15,0 34 0,0-17-1,0 0 1,-18-35 0</inkml:trace>
  <inkml:trace contextRef="#ctx0" brushRef="#br0" timeOffset="47163.37">4445 12418 0,'18'0'31,"-1"0"0,1 0-31,17 0 16,18 0-1,0 0 1,0 17 0,-18-17-1,-17 18 1,-18 0 15,0-1-31,-18 1 31,1 17-15,-1 1 0,0-1-1,18-18 1</inkml:trace>
  <inkml:trace contextRef="#ctx0" brushRef="#br0" timeOffset="47755.55">4427 12224 0,'-17'0'78,"17"17"-78,0 1 16,-18 0 0,0 35-1,1-18 1,-1-18-1</inkml:trace>
  <inkml:trace contextRef="#ctx0" brushRef="#br0" timeOffset="49302.6">2505 12876 0,'0'18'31,"0"0"-15,0 17 0,17 18-1,-17-18 1,0 18 0,0 18-1,18-18 1,0-36-1,-1-17 48,1 0-32,-18-17-31,0-1 16,0 0-1,0 1 1,0-1-16</inkml:trace>
  <inkml:trace contextRef="#ctx0" brushRef="#br0" timeOffset="49967.59">2646 12912 0,'17'0'78,"1"0"-62,0 0-16,-1 0 0,72 0 15,-1 17 16,18 1-15,-53 0 0,-36-1-1,-17 1 1,18 0 0,-18-1-1,0 18 1,0-17-1,-18-18 1,1 18 0,17-1-1,-18 1 1,0 0 0,1-18-1,-19 0 16,1 0-15,0 0 0,-18 0-1,0 0 1,0 0 0,0 0-1,35 0 1</inkml:trace>
  <inkml:trace contextRef="#ctx0" brushRef="#br0" timeOffset="50415.59">3228 12788 0,'0'18'62,"18"-1"-46,-18 19-16,0-19 0,17 72 16,1 34-1,-1-52 16,-17-36-15,18-17 0</inkml:trace>
  <inkml:trace contextRef="#ctx0" brushRef="#br0" timeOffset="50679.87">3316 13159 0,'0'-18'31,"35"0"-15,-17 18 0,0 0-16,-1-17 31,1 17-15,0 0 15,-18-18 0</inkml:trace>
  <inkml:trace contextRef="#ctx0" brushRef="#br0" timeOffset="51001.36">3475 12912 0,'17'0'32,"1"17"-17,-18 1-15,0 35 16,0 35 0,-18 0-1,18 18 1,-17-35-1,17-18 1,0-36 15,0-34 16</inkml:trace>
  <inkml:trace contextRef="#ctx0" brushRef="#br0" timeOffset="51629.59">3651 13018 0,'18'0'47,"0"0"-32,-1 0 17,1 0-17,-1 0 1,-17 17 0,18 36-1,-18 0 1,18-18-1,-1 18 1,1-35 0,-18 17-1,0 0 1,0 1 0,0-19-1,-18 1 16,1 0-15,-1-18 0,18 17-1</inkml:trace>
  <inkml:trace contextRef="#ctx0" brushRef="#br0" timeOffset="52351.76">3845 12841 0,'36'0'16,"-36"18"-1,0-1-15,35 54 16,-35 0 0,17-1-1,-17 1 1,0-1 0,0-17 15,18-18-16,0-35 110,-1 0-93,1 0-32,0 0 15,-1 0-15,1 0 16,0 0 0,-18-17 15,17 17 16,-17-36-32,18-16 1,-18-1 0</inkml:trace>
  <inkml:trace contextRef="#ctx0" brushRef="#br0" timeOffset="52790.59">4145 12823 0,'0'18'16,"0"0"-1,18 52 1,-18 19 0,0 34-1,0-35 1,0-17 0,0-18-1,0-36 1</inkml:trace>
  <inkml:trace contextRef="#ctx0" brushRef="#br0" timeOffset="53468.23">3969 13194 0,'0'18'62,"0"-1"-62,0 36 16,0 18 0,0-1-1,0-35 1,0-17 0,17-18 46,-17 18-31,18-18-31,0 0 16,-18 17 0,17-17-1,1 0 1,0 0 62,-18-17-78,17 17 0</inkml:trace>
  <inkml:trace contextRef="#ctx0" brushRef="#br0" timeOffset="54105.59">4180 13053 0,'18'0'31,"0"0"-15,-18 17-1,17 19 1,-17 17 0,18 0-1,-18 17 1,0 1-1,0-1 1,0-17 0,0-18-1,0-17 1,0 0 0,18-1-1</inkml:trace>
  <inkml:trace contextRef="#ctx0" brushRef="#br0" timeOffset="54884.61">2805 13776 0,'0'0'0,"0"18"16,-18-18-1,18 35 1,0 35 0,0 1-1,18 0 1,-1 17 0,-17-71-16,53 125 15,-53-125 1,0 107-1,18-54 1,-1-70 15,-17 18-15,0-36 15,0 1-31</inkml:trace>
  <inkml:trace contextRef="#ctx0" brushRef="#br0" timeOffset="55268.6">3210 14058 0,'18'0'31,"-18"18"-31,0-1 16,0 36-1,0 0 1,0 0 0,-18-53-16,1 53 15,-1-35 1,18-1-1,-18-17 17,1 18-17,-19 0 1,-34-18 0,17 0-1</inkml:trace>
  <inkml:trace contextRef="#ctx0" brushRef="#br0" timeOffset="55563.22">2928 14376 0,'18'0'47,"-1"0"-32,36 0 1,18 17 0,-54-17-16,54 0 15,-18 0 1,-35 0 0</inkml:trace>
  <inkml:trace contextRef="#ctx0" brushRef="#br0" timeOffset="56205.6">2981 14499 0,'0'18'0,"18"-18"16,-1 0 31,1 0-32,0 0 1,-1 0-1,18 0 1,18 0 0,0 0-1,-17 0 1,-19 0-16,1 0 16</inkml:trace>
  <inkml:trace contextRef="#ctx0" brushRef="#br0" timeOffset="56868.13">3263 14164 0,'35'0'32,"-17"0"-17,0 18-15,17-18 16,-17 0 0,-1 0-1,19 0 16,-19 0-15,18 0 0,1 0-1,-19 0 1,-17-18 0</inkml:trace>
  <inkml:trace contextRef="#ctx0" brushRef="#br0" timeOffset="57268.98">3422 14270 0,'18'0'31,"-1"0"0,-17 18-15,18-18 0,-1 0 15,1 0-31,0 0 31,-1 0-15,-17-18-16</inkml:trace>
  <inkml:trace contextRef="#ctx0" brushRef="#br0" timeOffset="57695.6">3634 14058 0,'0'18'47,"0"-1"-31,0 36-1,0 36 1,-18 16 0,0 19-1,-17-1 1,17-52 0,18-53-1</inkml:trace>
  <inkml:trace contextRef="#ctx0" brushRef="#br0" timeOffset="58751.64">3369 14728 0,'18'0'79,"-18"18"-79,0 0 15,17 17-15,-17 0 31,0 1-15,18-19 0,0-17-1,-1 0 17,1 0-17,35 0 1,-53-17-16,70-1 15,1-17 1,-18 17 0,-36 0-1,1 18 1</inkml:trace>
  <inkml:trace contextRef="#ctx0" brushRef="#br0" timeOffset="59395.4">4269 13776 0,'0'18'63,"0"-1"-48,0 1-15,-18 52 16,-35 36 0,35-106-16,-34 88 15,34-52 16,0-19-15</inkml:trace>
  <inkml:trace contextRef="#ctx0" brushRef="#br0" timeOffset="59798.06">4180 14023 0,'53'0'31,"-35"0"-15,0 0-16,17 0 16,0 0-1,18 18 1,0-1-1,0 1 1,17-18 0,-34 17-1,-54-17 63,0 0-62</inkml:trace>
  <inkml:trace contextRef="#ctx0" brushRef="#br0" timeOffset="60368.77">4057 14305 0,'18'0'62,"-1"0"-62,1 0 0,35 0 16,0 0 0,35 0-1,18 0 16,-18 0-15,-18 0 0</inkml:trace>
  <inkml:trace contextRef="#ctx0" brushRef="#br0" timeOffset="60997.6">4374 14252 0,'0'18'31,"0"0"-16,0-1 1,0 18 0,0-17-1,0 0-15,18 17 16,-18 18 0,18 0-1,-18 0 1,0-18-1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1-03-22T04:43:48.2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4604 8079 0,'17'0'31,"1"0"-31,88 0 16,106-18 0,52 18 15,18-18-15,-70-17-1,-194 35-15,140-18 16,-16 1-1,-54 17 1,-53 0 0,-17 0-1,-1 0 1,1 0 0</inkml:trace>
  <inkml:trace contextRef="#ctx0" brushRef="#br0" timeOffset="1163.01">3898 9049 0,'18'0'63,"-1"0"-63,1 0 0,53 0 16,87 0-1,1 0 1,-141 0-16,158-18 15,54 18 1,-1 0 0,-53 18 15,1-1-15,-19-17-1,-34 0 1,17 0-1,-53 0 1,0 0 0,1 0-1,16 18 1,1-18 0,18 0-1,-19 0 1,1 0-1,-17 18 1,-37-18 0,-16 0 15,-19 17-15,1-17-1</inkml:trace>
  <inkml:trace contextRef="#ctx0" brushRef="#br0" timeOffset="4445.18">9701 5239 0,'0'17'15,"0"1"1,18 0-16,-18 70 15,18 88 1,17 89 0,-35 105-1,18 36 17,-1-18-17,-17-18 1,0-52-1,18-36 1,-18-247-16,17 230 16,19-36-1,17-35 1,17-53 0,1 1-1,17-1 1,0 17-1,0-16 1,-52 16 0,-1-17 15,-35-17-15,0-1-1,0-17 1,18-18-1,-1-35 1,-17-17 0,18-19 15,0 18-15,-1 1-1,1-19 1,-18 1-16,0 0 15,0-1 1,17 1 0,1 0 15,53-1-15,52 1-1,53 17 1,160 0-1,228 1 1,142-1 0,52-17-1,-193-18 1,-513 0-16,372 0 16,-36-36-1,-106 1 1,-88 0-1,-70 0 1,-19 17 0,-87 18-16,211 0 31,71 0-15,18 0-1,-301 0-15,336 0 16,18 0-1,-177-35 1,-177 35-16,18 0 16,-35-18-1,0 0 17,0-17-17,0-53 1,0-71-1,0-70 1,0-53 0,0 264-16,-35-335 31,-18-70-15,-17 17-1,52 36 1,18-1-1,-18 54 1,-34 17 0,-1 0-1,17 53 1,1 88 0,17 36-1,-17 35 1,0-18-1,-36 18 1,18 17 0,-17 1 15,-1 34-15,1 1-1,17 17 1,0 18-1,-18-17 1,54 17-16,-107 0 16,-70 0-1,-17 17 1,193-17-16,-211 18 16,-36 0-1,-35-18 1,-53 17-1,-35 1 1,0-18 0,371 0-16,-389 18 31,-17 17-15,70-18-1,335-17-15,-317 36 16,-18-1-1,36-17 1,299-18-16,-264 0 16,53 0-1,52 0 1,160 0-16,-142 0 16,-18-18-1,1 18 1,158 0-16,-123-18 15,35 18 1,54 0 0,-19-17 15,-17 17-15,0 0-1,52 0-15,-70 0 16,36 0-1,35 0 1,17 0-16,0 0 31,1 0-15</inkml:trace>
  <inkml:trace contextRef="#ctx0" brushRef="#br0" timeOffset="5345.99">10142 4921 0,'18'0'31,"53"-17"-16,123 17 1,-177 0-16,213 0 16,-36 0-1,17 0 1,-34 0 0,-54 0-1,-105 0 1,-1 0 15,54-18-15,52 18 15,19-18-15,-72 18-16</inkml:trace>
  <inkml:trace contextRef="#ctx0" brushRef="#br0" timeOffset="6044.17">11148 4939 0,'0'18'62,"0"-1"-62,0 54 16,0 87-1,0-140-15,0 176 16,0-53 0,-18-35-1,18-35 1,0-18 0,0-36-1</inkml:trace>
  <inkml:trace contextRef="#ctx0" brushRef="#br0" timeOffset="6895.14">12030 5486 0,'0'-18'47,"0"0"-32,-36 1 1,-52-1-1,71 1-15,-36 17 16,35 0 0,-35 35-1,18 0 1,0 18 0,35-18-1,0 1 1,0 16-1,35 1 1,0-17 0,18-19 15,35 1-15,-17-18-1,52 0 1,-52 0-1,-54-35 1,1 17 0,0-35-1,-18 35 1,0 1-16,0-18 16,-18-18-1,-35 35 1,18-17-1,-18 17 1,35 18 0,1 0 15,-1 0 0,0 0-15,1 0-1,-1 0 1</inkml:trace>
  <inkml:trace contextRef="#ctx0" brushRef="#br0" timeOffset="7772">12488 5415 0,'0'18'31,"0"-1"-31,0 19 16,18 34-1,17-34 1,1 16 0,-19-52-16,1 18 31,17 17-15,0-35-1,-17 0 1,17 0-1,1 0 1,16-35 0,19-35-1,-36 17 1,1-18 0,-36 53-1,0-17 1,-18 0-1,-17 17 1,-18 1 0,17-1 15,1 18-15,18 0-1,-36 0 1,0 53-1,-18 0 1,1 17 0,17-34-1,35-19 1,0 1 0</inkml:trace>
  <inkml:trace contextRef="#ctx0" brushRef="#br0" timeOffset="8333">13406 4657 0,'0'17'31,"0"1"-31,0 17 16,0 124 0,0 88-1,0 18 1,17-71 0,-17-142-1</inkml:trace>
  <inkml:trace contextRef="#ctx0" brushRef="#br0" timeOffset="10628.35">20232 7144 0,'0'0'0,"17"17"16,1 19-1,0-36-15,-1 35 16,54 0 0,-1 0-1,1 1 1,0-1 0,52-17-1,53-1 1,54 19-1,-1-36 1,0 0 0,-70 0 15,-18-36-15,0 19-1,-123 17-15,123-36 16,0 19-1,-35-36 1,-35 35 0,-19-35-1,1 18 1,-53 17-16,53-17 16,-35 17-1,-18-17 1,-18 0-1,-17-36 1,-18 18 0,-35-17 15,-106 35-15,-124-1-1,283 36-15,-441-17 16,-36-1-1,195 18 1,140 18 0,125 17-1,34-17 1,0-1-16,1 36 16,-1 35-1,18 18 1,0 0-1,18-18 1,35-35 0,52-18 15,1-17-15,0-18-1,-18 0 1,-52 0-16</inkml:trace>
  <inkml:trace contextRef="#ctx0" brushRef="#br0" timeOffset="12245.1">19773 8520 0,'0'17'94,"-17"-17"-94,17 18 15,-36 17 1,1 18 0,0 0-1,17-18 1,0 1 0,18 34-1,0 18 1,18 0-1,53-35 1,-1 18 0,71 0 15,53-1-15,71-17-1,35-35 1,17-18-1,18-18 1,71-17 0,-106-1-1,-282 19-15,211-18 16,-17-1 0,-1 1-1,-34 0 1,-1-18-1,-105 17 1,-36 1 0,-35 0 15,0 0-15,0-18-1,0 0 1,0 0-1,0 35 17,-18 18-1,18-17-31,-17 17 16,-1-18-1,0 18 1,-52-18-1,-36 18 1,88 0-16,-105-17 16,-36-1 15,-17 0-15,-54 1-1,-52 17 1,-53-18-1,106 18 1,52 0 0,71 0-1,36 0 1,17 0 0,-18 0-1,-34-35 1,-19 35-1,-17 0 1,53 0 0,-18 0 15,35 0-15,19 0-1,16 0 1,19 0-1,-19 0 1,19 0 0,-1 0-1,-17 0 1,17 0 0,-35 0-1,36 0 1</inkml:trace>
  <inkml:trace contextRef="#ctx0" brushRef="#br0" timeOffset="13711.77">14164 4727 0,'-18'0'15,"1"0"1,-1 18 0,0 35-1,1 0 1,-1 17-1,18 1 1,0-54-16,0 72 16,0-19 15,18 1-15,17-18-1,18-18 1,-35 36-1,35-19 1,-36-16 0,-17-19-1</inkml:trace>
  <inkml:trace contextRef="#ctx0" brushRef="#br0" timeOffset="14730.94">14676 4921 0,'-18'0'63,"18"-17"-63,-18 17 15,1 0 1,-36 0-1,17 0 1,-16-18 0,16 18-1,-17 0 1,36 0 0,-1 0-1,0 0 1,1 0 15,-1 0 0,1 18-15,-1-1 0,-17 54-1,-1-1 1,19 1-1,17-53-15,-18 34 16,18-16 0,0-19 15,18-17 16,-1 0-32,19 18-15,34 0 16,18-1 0,1-17-1,-37 0 17,-34 0-17,17 0 1,-17 0-1,0 0 1,-1 18 0,1-18-1</inkml:trace>
  <inkml:trace contextRef="#ctx0" brushRef="#br0" timeOffset="15192.01">14358 5415 0,'0'18'78,"0"-1"-63,0 1-15,0 0 16,0-1-16,0 1 16,0 17 15,0-17-15</inkml:trace>
  <inkml:trace contextRef="#ctx0" brushRef="#br0" timeOffset="15612.92">14270 5574 0,'18'0'78,"-1"0"-62,1 0-16,35 0 15,35 0 1,-18 0-1,1 0 1,-36 0 0,-17 0-1,0 0 17</inkml:trace>
  <inkml:trace contextRef="#ctx0" brushRef="#br0" timeOffset="16316.88">14799 4957 0,'18'0'94,"-1"0"-94,1 0 16,0 0-16,-1 0 15,1 0 1,17 17 0,0 1-1,1-18 17,-1 17-17,-17-17 1,-18 18-1,17 35 1,1 0 0,-18-18-1,0 0 1,0-17 0</inkml:trace>
  <inkml:trace contextRef="#ctx0" brushRef="#br0" timeOffset="16811.68">14746 5274 0,'18'0'62,"-1"0"-46,1 0-16,17 0 15,36 0 1,17 0 0,-17 0-1,-54 0-15,36 0 16,-35 0 0,-1 0-1</inkml:trace>
  <inkml:trace contextRef="#ctx0" brushRef="#br0" timeOffset="17255.88">14905 5274 0,'0'18'94,"0"-1"-94,0 1 15,0 0-15,-18 70 16,1 18 0,-1-53-1,18-36 1</inkml:trace>
  <inkml:trace contextRef="#ctx0" brushRef="#br0" timeOffset="17977.88">15169 4798 0,'18'0'62,"0"0"-62,-1 0 16,36 35-1,18 0 1,-1 18 0,-17 18-1,-17-18 1,-19 17-1,1 18 1,-18 1 0,0 17-1,0-1 17,-35-16-17,17-37 1,-17-16-1,17-19 1</inkml:trace>
  <inkml:trace contextRef="#ctx0" brushRef="#br0" timeOffset="79311.33">3828 12788 0,'17'0'125,"1"0"-109,0 0-16,-1 0 15,1 0-15,17 0 16,0 18-1,-17-18 1,0 17 0,17 1-1,0-18 17,-17 0-1,0 0-16,-1 0 1,36-35 0,0 35-1,-35 0 1,-1 0 0,1 0 15,0 0-31,-1 0 15,18 17 1,1 1 0,-1-18-1,0 0 1,36 0 0,-18 0 15,17-18-16,-34 1 1,17 17 0,-36 0-1,1 0-15,-1 0 16,1 0-16,0 0 16,-1 35-1,19-35 1,-19 0-1,1 18 1,0-18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1-03-22T04:49:52.5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10248 15434 0,'18'0'16,"-1"35"-1,-17-17-15,36 35 16,-19 35 0,36 18-1,0 0 1,-17 35-1,-1-53 1,-35-53 0,0-17 15</inkml:trace>
  <inkml:trace contextRef="#ctx0" brushRef="#br0" timeOffset="346.96">10389 15734 0,'18'0'62,"0"0"-62,-1 0 16,54 0-1,-54 0-15,54 18 16,17-18 0,-35 0-1,-35 0 1</inkml:trace>
  <inkml:trace contextRef="#ctx0" brushRef="#br0" timeOffset="747.37">10760 15363 0,'0'18'31,"0"35"-15,17 88-1,1 36 1,0-54-1,-18-17 1,0-53 0,17-36-1,-17 1-15,0 0 78</inkml:trace>
  <inkml:trace contextRef="#ctx0" brushRef="#br0" timeOffset="1782.73">11060 15981 0,'17'0'31,"1"0"-16,-18 17-15,35 19 16,-17-19 0,17 1-1,-17 0 17,-1-18-17,19 0 1,-19 0-1,-17-18 32,0 0-31,0 1-16,0-19 16,0-16-1,0 34-15,-17-17 16,17-1-1,-36-17 1,19 36 0,-1-18-1,0 17 17,1 18-32,-1 0 31,0 0-16,1 0 1,-1 0 0,1 0 15,17 18-31,0-1 16,0 1-1,0 17 1,0 0-1,0 18 1,0-17 0,17-19-1,1 1 17,-1-18-17,1 0 16,0 0-15,-1 0 0</inkml:trace>
  <inkml:trace contextRef="#ctx0" brushRef="#br0" timeOffset="3322.69">11430 15769 0,'18'0'78,"-18"18"-78,0-1 0,17 19 15,-17-19-15,18 54 16,0-1 0,-18-17-1,35-17 1,-35-19-1,17-17 48,-17 18-47,18-18-1,17-53 1,-17 0-1,-18 0 1,18 18 0,-18 0-1,17-1 1,1 19 0,-18-1-1,18 18 1,-1 0 31,1 0-32,0 18-15,-1 17 32,1-35-32,-1 53 15,1 0 1,-18-18-1,18 0 1,-18-17 47,17-18-63,1 0 31,0 0 31,-18-18-46,0 1-16,0-1 16,17-35-1,71-35 1,54 0-1,-125 70-15,107-52 16,-36 34 0,-71 36-1,-34 0 267</inkml:trace>
  <inkml:trace contextRef="#ctx0" brushRef="#br0" timeOffset="8288.37">12929 12718 0,'0'17'110,"0"1"-95,-17-18-15,-1 18 16,-17 17 0,17 0-1,0-35-15,1 35 32,-1 1-17,1-36 16,17 17-15,0 1 31,0 0-31,17-18-16,18 35 15,18 0 1,18-17-1,-18-1 1,-18-17 0,-17 0-1</inkml:trace>
  <inkml:trace contextRef="#ctx0" brushRef="#br0" timeOffset="9023.54">12876 12947 0,'18'0'110,"0"0"-95,-1 0-15,54 0 16,35 0 0,35 0-1,35 0 1,1 0 0,-160 0-16,142 0 15,-88 0 1,-71-18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1-03-22T04:55:19.3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2646 14711 0,'17'0'63,"1"0"-47,0 0-16,-1 0 15,36 0 1,36-18-1,-72 18-15,142-35 16,53 17 0,-18-17-1,-177 35-15,160 0 32,17 0-17,-71 0 1,-105 0-16,35 0 15,-36 0 1,1 0 0,0 0 15,-18 18-31,53-18 16,-36 0-16,107 0 15,52 0 1,36 0-1,-36 0 1,-52 0 0,-72 0-1,-16 0 17,-36 17-17,17-17 16,1 0-31,0 18 16,35 0 0,52-18-1,1 0 1,71 0 0,-19 0-1,19 0 1,-54 17-1,-105-17-15,88 18 16,-36-18 0,1 17-1,17-17 17,35 0-17,1 0 1,-18 0-1,0 0 1,-53 0 0,-1 0-1,-16 0 1</inkml:trace>
  <inkml:trace contextRef="#ctx0" brushRef="#br0" timeOffset="2816">15875 9278 0,'0'18'47,"0"17"-47,-18 36 31,1-1-15,-1 1-1,-17 52 1,35-105-16,0 88 16,0-36-1,17-70 79,1 0-78,17 0-16,18 0 15,18 0 17,17 0-17,18 0 1,0 0-1,-18 18 1,-35-18 0,0 0-1,-18 0 1,-17 0 0,-1 0-1,1 0 16,0 0-15,-1 0-16,36 0 16,0-18-1,0 0 1,-18-17 15,1 18-15,-19 17-1,1 0 1,-18-18-16,0 0 31,0 1-15,17-1 0,-17 0-1,0 1 1,0-36-1,0 0 1,0 18 0,0-18-1,-17 0 17,-1 35-17,1-17 1,17 17-1,-18 18 1,18-17 0,0-1-1,-18 18 1,1-53 0,-1 35-1,0 1 1,-17-18-1,0 17 1,17 18 0,0 0-16,1 0 15,-1 0-15,1 0 32,-36 0-17,-18 0 1,-17 0-1,-36 18 1,54-1 0,17-17-1,0 0 1,-18 18 0,-17-18-1,0 17 1,18-17-1,34 0 1</inkml:trace>
  <inkml:trace contextRef="#ctx0" brushRef="#br0" timeOffset="5698.63">15787 9349 0,'-18'17'0,"1"-17"16,-1 18 0,0-18-16,1 0 15,-19 0 16,-34 0-15,17-18 0,35 1-16,-35-36 15,36 35-15,-54-70 32,1-36-17,-1 19 1,-17-54-1,17 35 1,18 1 0,0-1-1,18 19 1,17-1 0,18 0-1,36 0 1,17 18-1,0 17 1,-36 18 0,19 18 15,-1 17 0,0 18-15,0-17-1,1-1 1,17 18 0,-36 0-16,36 0 15,0 0 1,-18-17 0</inkml:trace>
  <inkml:trace contextRef="#ctx0" brushRef="#br0" timeOffset="6535.87">15081 7426 0,'0'18'47,"18"-18"-32,0 17 1,-1 1-16,36 17 16,35 0-1,0 18 1,18-17 0,-70-1-1,-19-35 1,-17 18 62,18-18-78,0 0 16,-18 17-1,0 1 1,0-1-1,0 1 1,-18 35 0,0 53-1,-17-36 1,35-34 0</inkml:trace>
  <inkml:trace contextRef="#ctx0" brushRef="#br0" timeOffset="9487.01">16122 6473 0,'0'18'47,"0"0"-47,-18 35 16,1 35-1,17-18 1,-18-52 0</inkml:trace>
  <inkml:trace contextRef="#ctx0" brushRef="#br0" timeOffset="9798.2">16140 6685 0,'0'0'0,"17"0"16,1 0 0,-1 0-16,19 0 15,-19 0-15,72 0 16,16 18-1,-34-18 1,-18 0 0,-53 17 62</inkml:trace>
  <inkml:trace contextRef="#ctx0" brushRef="#br0" timeOffset="10272.01">16263 6756 0,'0'17'47,"0"1"-32,35 0 1,-17 35 0,17-1-1,-17-34 1,-18 0-1,18-18 1</inkml:trace>
  <inkml:trace contextRef="#ctx0" brushRef="#br0" timeOffset="10585.14">16175 7020 0,'17'0'16,"36"0"-1,18 0 1,-18 0 0,17-17-1,1 17 17,0-36-17,-54 36-15,36 0 16,-18-17-1</inkml:trace>
  <inkml:trace contextRef="#ctx0" brushRef="#br0" timeOffset="11001.55">16581 6227 0,'0'17'32,"0"1"-17,0-1-15,17-17 0,1 71 16,17 0 0,-17-54-1,-18 36 1,0-35-1,17-1 1,-17 1 15</inkml:trace>
  <inkml:trace contextRef="#ctx0" brushRef="#br0" timeOffset="11568.59">16616 6279 0,'17'0'32,"1"-17"-32,17 17 15,1-18 1,17 18 15,-18-17-15,18 17-1,-18 0 1,18 0 0,-35 0-1,-1 35 1,-17-18-16,18 36 16,-18 18-1,0-53 1,0-1-1,0 1 64,-18-18-79,1 0 15,-1 17 1,-17-17-1</inkml:trace>
  <inkml:trace contextRef="#ctx0" brushRef="#br0" timeOffset="11942.35">16757 6473 0,'18'0'31,"-1"0"-31,1 0 16,17 0-1,0-17 1,1 17 0,-1 0-1,-17 0 1</inkml:trace>
  <inkml:trace contextRef="#ctx0" brushRef="#br0" timeOffset="12376.01">16986 6209 0,'18'0'32,"0"0"-17,-1 0 1,1 0 0,-1 0-1,1 0 1,0-18-1,17 18 1,-17 0 0</inkml:trace>
  <inkml:trace contextRef="#ctx0" brushRef="#br0" timeOffset="12857.32">17127 6262 0,'18'0'47,"0"0"-47,-1 17 32,1-17-17</inkml:trace>
  <inkml:trace contextRef="#ctx0" brushRef="#br0" timeOffset="13291.01">17145 6085 0,'-18'0'16,"18"18"-1,0 17 1,18 36 0,-18 17-1,0-17 1,18-1-1,-18-35 1,0-17 0,0 0 15</inkml:trace>
  <inkml:trace contextRef="#ctx0" brushRef="#br0" timeOffset="14203.6">16951 6562 0,'18'0'93,"-1"0"-77,1 0-16,0 0 16,-1 0-16,18 0 15,-17 0 17,17 0-17,-17 0 1,-18 17-1,0 1 1,0 17 0,-18 1-1,1-1 1,-1-18 0,-17 1-1,17 17 1,18-17-1,-17 0 1,17-1 15,0 1-31,-18 0 16,0-1 15,36 18-15,0-35-1,-1 0-15,18 0 16,1 0 0,-1 0-1,18 0 1,-18-17 0,-17 17-1,-18-18 32</inkml:trace>
  <inkml:trace contextRef="#ctx0" brushRef="#br0" timeOffset="14894.99">17022 6315 0,'17'0'63,"1"0"-63,-1 0 15,19 17 1,17-17-1,-36 0 1,1 0 0,0 18-1</inkml:trace>
  <inkml:trace contextRef="#ctx0" brushRef="#br0" timeOffset="16234.41">16281 7708 0,'-18'0'0,"36"0"94,-18 18-94,0-1 15,17 54 1,1 17 0,17-35-1,-17-35 1,0-18 31,-1 0-32</inkml:trace>
  <inkml:trace contextRef="#ctx0" brushRef="#br0" timeOffset="16687.02">16545 7532 0,'0'17'32,"36"19"-17,-19 52 1,1 0-1,-18-70-15,0 17 16,0 0 0</inkml:trace>
  <inkml:trace contextRef="#ctx0" brushRef="#br0" timeOffset="17114.37">16351 7867 0,'18'0'47,"0"0"-47,17-18 16,18 18 15,0-17-15,0 17-1,-36 0 1</inkml:trace>
  <inkml:trace contextRef="#ctx0" brushRef="#br0" timeOffset="17648.16">16439 7955 0,'18'0'31,"0"0"-31,-1 0 16,19 0-1,17 0 1,17 0-1,-35 0 1,1 0 0,-19 0-1</inkml:trace>
  <inkml:trace contextRef="#ctx0" brushRef="#br0" timeOffset="18091.27">16810 7497 0,'0'17'31,"18"-17"-31,-1 35 16,-17-17-16,35 70 15,18 36 1,-17-36 0,-19 18-1,19-53 17,-19-18-17</inkml:trace>
  <inkml:trace contextRef="#ctx0" brushRef="#br0" timeOffset="18698.14">17480 7373 0,'0'18'31,"0"17"-15,0 53-1,-18 18 1,1-18 0,-1-70-1</inkml:trace>
  <inkml:trace contextRef="#ctx0" brushRef="#br0" timeOffset="19019.15">17392 7655 0,'18'0'47,"17"0"-31,18 0 0,53 0-1,-18 0 1,-35 0-1,-18 0 1,-35 18 47</inkml:trace>
  <inkml:trace contextRef="#ctx0" brushRef="#br0" timeOffset="19306.02">17639 7902 0,'0'36'16,"0"-19"0,0 1 46,-18-18-46,1 0-1</inkml:trace>
  <inkml:trace contextRef="#ctx0" brushRef="#br0" timeOffset="19725.56">17339 8026 0,'18'0'32,"-1"0"-32,19 0 15,16 0 1,-16 0 15,17 0-15,0 0-1,-36 0-15,36 0 16,18-36 0,-1 19-1,-34 17 1,34-18 0,-17 18-1,-35-17 1,17 17-1</inkml:trace>
  <inkml:trace contextRef="#ctx0" brushRef="#br0" timeOffset="20134.14">18027 7214 0,'0'18'62,"0"35"-62,18 35 16,-18-35 15,0-18-15,0 1-1,0-19 1,0 1 0,-18 17-1,0-17 1</inkml:trace>
  <inkml:trace contextRef="#ctx0" brushRef="#br0" timeOffset="21002.29">17886 7232 0,'17'0'78,"1"0"-62,0 0-1,-1 0-15,19 0 16,17 0 0,17 0-1,1 0 1,-36 0 15,18 0-15,-35 0-1,17 18 1,-18-1 0,1 1-1,-18-1 1,0 1 0,0 0-1,0-1-15,0 1 16,0 0 15,-35 17-15,-18 0-1,18-17 1,17 0 15,0-18-15,1 0-1,-1 0 1,0 0 0,-17 0-1,18 0 1,-1 0 0</inkml:trace>
  <inkml:trace contextRef="#ctx0" brushRef="#br0" timeOffset="21476.02">18256 7250 0,'18'0'16,"0"0"-1,-1 0 1,1 0-1,17 0 1,18 0 0,-35 0-1,-1 0-15,19-18 16,34 18 0,-17 0-1,-35-18 1,-1 18-1</inkml:trace>
  <inkml:trace contextRef="#ctx0" brushRef="#br0" timeOffset="21964.02">18450 7426 0,'18'0'15,"0"0"1,-1 0 0,36 0-1,-18 0 1,-17 0 0,0-18-1</inkml:trace>
  <inkml:trace contextRef="#ctx0" brushRef="#br0" timeOffset="22401.27">18715 7073 0,'0'18'47,"0"17"-47,-35 53 16,35-70 0,-36 88-1,19 35 1,-1-18-1,-17-34 1,35-37 0,0-34-1,-18 0 17</inkml:trace>
  <inkml:trace contextRef="#ctx0" brushRef="#br0" timeOffset="23317.45">18309 7761 0,'0'-18'63,"18"18"-32,-1 0-15,1 0-16,-18-17 15,53 17 1,-18-18-1,-17 18-15,0 0 16,-1 0 0,-17 18 46,0-1-46,0 1-16,-17 0 15,-1-1 1,0 19 0,-17-19-1,35 1-15,-35 0 16,35-1 15,-18 1-15,36-18 46,-1 0-62,1 0 16,0 0 0,35 0-1,-36 0 1,36 0-1,-35 0 1,-1 0 31,-17-18-47,18 18 31,0 0-15,-18-17-1</inkml:trace>
  <inkml:trace contextRef="#ctx0" brushRef="#br0" timeOffset="25122.71">15910 6967 0,'0'18'78,"0"0"-78,0-1 0,0 1 15,0 0-15,0 34 16,-17 1 15,17 18-15,0-36-1,0-17 1,0-1 0,0 1-1,-18 17 1,0 1 0,18 17-1,0-36 1,0 19-1,0-1 1,0-18 0,-17-17 62,-1 0-63,18 18 1,-18-18 0,36 0 109,0 0-125,-1 0 15,19 0-15,17 0 16,-1 35 15,1 1-15,0-1-1,-17 0 1,16 18 0,-52-35-1,18-1 1,-18 1 0,18 0-1,-1-18 1,-17 17-1,0 1 1,18-18 93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1-03-22T04:58:21.2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3969 6068 0,'17'0'0,"1"0"63,0 0-32,-1 0 0,1 0-15,0 0-1,-1 0 1,-17-18 0,18 18-1,0 0 1,-1 0 0,1 0-1,-1 0 16,1 0 1,0 0-17,-1 0 1,1 0 0,0 0-1,-1 0 1,1 0-1,0 0 1,17 0 0,18-35-1,-36 35-15,19-35 16,-1 17 0,-35 0-1,18 18 16,-1 0 16,-17 18-47,18-18 16,-18 18 0,17-18-16,-17 17 15,18-17 1,17 0-1,-17 18 1,17-18 0,18 0-1,-17 17 1,-1-17 0,18 0-1,-18 0 1,18 0 15,-35 0-15,-1 0-1,-17-17 1,18 17 0,-1 0-1,1 0 16,0 0-15,-18-18 15,17 18 1,1 0-32,0 0 31,-1 0 31,1 0 16,0 0-62,-1 0 0,-17 18-1,18-18-15,-18 17 16,35-17 0,-17 0 30,-18-17-30,17 17 0,-17-18-1,18 1 1,0 17 46,-1 0-46,-17 17-16,18-17 16,0 35-1,17-17 1,0 0 0,0-18-1,-17 0 1,17-18 15,18-17-15,0 17-1,-35 18 1,-1 0 15,1 0-15,0 18-1,-1-1 1,19 1 0,-19-18-1,1 18 1,0-18 31,-18 17 15,17 1-46,1-18-16,-18-18 125,17 18-125,-17-17 16,18 17-16,0 0 62,-1 0 1,-17 17-63,0 1 0,0 0 15,18-1 1,0-17 46,-18-17-62,17 17 16,-17-36-16,18 36 0,0-17 16,17-19-1,-17 19 1,-18 34 31,17-17-32,1 36 1,-18-1 0,17-35-1,1 0 32,0 0-31,-1 0-1,1 0 1,0 0-16,17-18 16,0 18-1,0 0 1,1 0-1,-1 0 17,-17 18-17,35 17 1,-36-17 0,18 0-1,-17-18 32,0-18-31,-1 18-1,1-18 1,0 1 0,-1 17-1,1 0 63,-18 17-62,18-17-16,-1 0 16,1 0 30,0 0-30,-1 0-16,18-17 16,36 17-1,0-18 1,17 36 0,18 35-1,-36-36 1,-35 1-1,-17-18 17,0 0-17,-1 0 17,1 0-1,-18-18-31,18 18 62,-18 18-46,17-18-16,1 18 16,-18-1-1,18-17 32,-1 0-31,1-17-1,-1-1 1,1 18 31,0 0-32,-1 0 1,1 0 0,0 18-1,-1-18 1,19 0 0,-36 17-1,17-17 16</inkml:trace>
  <inkml:trace contextRef="#ctx0" brushRef="#br0" timeOffset="2530.67">8132 5909 0,'0'0'0,"0"18"0,0-1 0,0 1 32,35 35-17,0-36 1,18 19 0,-18-1-1,36-17 1,-1 17-1,-52-17-15,53-18 16,34 17 0,-16-17-1,34 18 1,18-18 0,18 0-1,-36 0 1,1-35-1,-36-1 17,18 19-17,0-36 1,-36 35 0,1-17-1,-18 17 1,17-35-1,1 18 1,-1 0 0,-17-1-1,-53 19-15,53-18 16,0-18 0,-18 17-1,-17 1 1,0 0 15,-18 17-15,0-35-1,0 0 1,0 18 0,0 17-16,-18-34 15,-17-1 1,-18 17-1,0 1 1,-35 0 0,-53-36-1,123 71-15,-194-70 16,-17-1 0,35 36-1,71 0 1,17 35 15,35 0-15,18 0-1,18 0 1,-18 35 0,0 18-1,-35 17 1,-18 1-1,0-36 1,53 18 0,18 0-1,17-18 1,18 1 0,-17-1-1,17-18-15,0 54 16,35 17 15,18-17-15,-18-18-1,18-18 1,0-35 0,-18 18-1,18 34 1,0 1-1,18 0 1,-1 18 0,-17-36-1,-17-17 1,16-1 0,1 1-1,-53 0-15,89-1 16,-1 1-1,-35 17 17,-18-35-17,-35 18 1</inkml:trace>
  <inkml:trace contextRef="#ctx0" brushRef="#br0" timeOffset="70289.08">14005 6050 0,'18'0'62,"0"0"-46,-1 0-16,36 0 0,18 0 31,-54 0-31,54 0 16,35 0 0,35 0-1,35-18 1,-35-17-1,-70 18 1,-36 17 0,0 0-1,-35-18 1,18 18 0,0 0 187,-1 0-141,1 0-46,0 0 46</inkml:trace>
  <inkml:trace contextRef="#ctx0" brushRef="#br0" timeOffset="99321.21">2399 6826 0,'0'18'110,"0"0"-95,-53-1 1,0 54-1,35-71-15,-105 106 16,-18 17 0,141-105-16,-141 87 15,35 1 1,18-35 0,70-36-1,18-17 1,-18-1-1,18 19 1,0 17 0,0-18 15,0-17-15,18-18 62,0 0-78,35 0 15,70-18 1,53-17 0,-158 35-16,141-18 15,35 0 1,-18 1-1,-70-1 1,-71 18 0,1 0 31,-19 0-32,1 0 1,0 0-1,-1 0 1,-17-18 0,36 18-1,-19 0 1,-34 0 31,-1 0-32,-17-17-15,-36-18 16,18 17 0,-17-35 15,-19 18-15,72 17-16,-54-35 15,-17 0 1,70 53-16,-88-53 15,36 0 1,17 18 0,18 0-1,17 0 1,0 17 0,18 0-1,-17 1 1,17-1-1,-35 18 1,-18-18 0,35 1 15,0 17-15,1 0 15,-1 0-16,18-18 1,18 18 140,-1 0-140,-17 18-16,18-1 16,35 72-1,17 16 1,-17 1-1,-17 18 1,-1-36 0,-17-18-1,-1 1 1,36 17 0,-35 18-1,35-35 1,-36-18-1,19-1 1,-1-16 0,-17-19 15,-18 1-31,17-36 109,-17 1-109,18-36 16,-1-35 0,-17 70-16,18-70 15,0-36 1,-1 1-1,1-1 1,0 18 0,17 18 15,-35 71-31,18-72 16,-1 37-1,18 16 1,-35 1-1,0 17 17,0 1-17,0-1 17,0 0-32,0 1 31,0-1-16,-17 18 1,17-17 15,0-1-15,-18 18 0,18-18-1,0 1 1,-17-1 15,17 0-31,0 1 31,0-1-15,0 0 0,0 1-1,0-1 1,0 1-1,0-1 32,0 0-15,0 36 155,0 0-171,0-1-1,-18-17-15,0 18 16,18 17 0,-17-17-1,-1-18 32,18 17-31,0 1-16,-18-18 15,18 18 1,-17-18 0,17 17-1,-18-17 48,0 0-16,18 18-32,-17-18 1,-1 0-1,-17 0 1,-18 0 0,35 0 109</inkml:trace>
  <inkml:trace contextRef="#ctx0" brushRef="#br0" timeOffset="161689.6">16686 8749 0,'18'0'63,"0"0"-48,17 18 1,53-1-1,36 36 1,34-18 0,-17 1-1,-123-36-15,123 17 16,18 1 0,53-18-1,-1 18 1,36-1-1,18-17 1,-248 0-16,230 18 16,0-1-1,-35-17 17,-194 18-32,193-18 15,19 0 1,-1 0-1,-211 0-15,193 0 16,1 0 0,0 0-1,17 0 1,-211 0-16,228 0 16,1 0-1,-229 0-15,211 0 16,18 0-1,-17 0 1,-1 0 0,-17 0-1,17 0 17,-17 0-17,70 0 1,0 0-1,-264 0-15,229 0 16,-230 0-16,160 0 16,-72 0-1,-87 0-15,17 0 16</inkml:trace>
  <inkml:trace contextRef="#ctx0" brushRef="#br0" timeOffset="166182.65">4057 9419 0,'71'18'32,"-19"-18"-32,1 0 15,0 17 1,-17-17 15,16 0-15,-34 0-16,88 0 15,106 0 1,17-17 0,35-1-1,54 18 1,-18 0 0,17 0-1,-299 0-15,247 0 16,-18 0-1,-230 0-15,195 0 16,-1 0 0,1 0-1,-18 0 1,-35 0 15,-53 0-15,-89 0-16,89-17 15,35 17 1,-35-18 0,-88 18-16,52 0 15,-34 0 1,-19 0 0,1 0-1,0 0 1,-1 0 15</inkml:trace>
  <inkml:trace contextRef="#ctx0" brushRef="#br0" timeOffset="167821.64">3969 10530 0,'17'0'31,"1"0"-15,53 0-16,34 18 31,-16-18-15,-72 0-16,89 0 15,18 18 1,17-18 0,-124 0-16,107 0 15,-1 0 1,18 17 0,-123-17-16,141 0 15,0 0 1,-18 0-1,-124 0-15,107 0 16,17 0 0,-53 0-1,0 0 1,0 0 15,-17 0-15,17 0-1,-70 0-15,70 0 16,53 0 0,0 0-1,-35-17 1,-35 17 0,-54 0-16,54 0 15,-18 0 1,0 0-1,0 0 1,17 0 0,1 0-1,17 0 17,-18-18-17,-34 18 1,-1 0-1</inkml:trace>
  <inkml:trace contextRef="#ctx0" brushRef="#br0" timeOffset="174766.26">13194 10460 0,'18'0'187,"-1"0"-109,1 0 641,-1 0-703,1 0 15,0 0 0,-1 0-31,1 0 16,17 0-1,1 0 1,16 18 15,-34-18-15,17 0-1,1 0 1,-19 0 0,19 0-1,16 0 1,19 0 0,0 0-1,-1 0 1,1 0-1,17 0 1,-18 0 0,-70 17-16,89-17 15,-1 0 1,18 0 15,0 18-15,-18-1-1,18-17 1,-18 0 0,18 0-1,-18 18 1,0-18 0,18 0-1,-18 0 1,0 0-1,0 0 1,18 0 0,-18 0-1,18 0 1,-18 18 15,18-18-15,-18 0-1,1 0 1,-1 0 0,-18 0-1,1 0 1,0 0 0,-19 0-1,19 0 1,-18 17-1,17 1 1,1-18 0,0 0-1,-54 0-15,54 0 16,-1 0 15,-52 0-31,53 0 16,-1 0-1,1-18 1,-1 18 0,1 0-1,-18 0 1,17-17 0,-17 17-1,0-18 1,-35 18-16,52 0 15,18 0 1,-17-18 0,0 1-1,17 17 17,18-18-17,-18 1 1,0 17-1,0-18 1,0 18 0,18-18-1,0 18 1,0 0 0,17 0-1,18 0 1,1 0-1,-125 0-15,124 0 16,-17 0 0,-1 0-1,18 0 1,-17 0 15,17 0-15,-18 0-1,-17 0 1,-88 0-16,105 0 16,18 0-1,18 0 1,-35 0 0,-107 0-16,124 0 15,1 0 1,-19 18-1,0-18 1,1 0 0,-18 0-1,17 0 1,-35 0 15,-70 0-31,70 0 16,18 18-1,0-18 1,0 17 0,35-17-1,-35 0 1,-36 18 0,-17-18-1,0 0 1,-18 0-1,18 0 1,-17 0 0,-19 0-16,1 0 15,0 0 32,-1 0-31</inkml:trace>
  <inkml:trace contextRef="#ctx0" brushRef="#br0" timeOffset="177035.37">14323 9719 0,'-18'0'109,"1"0"-93,-1-18 0,0 1-1,1-1 1,-1 18-16,-17-53 15,-1 0 1,1 18 0,0-18-1,0 0 1,-1-17 15,-17 34-15,18-17-1,0 18 1,0 0 0,17 35-16,0-18 15,1 18 1,-1 0 46,0 0-62,1 0 16,-19 0 0,1 0-1,17 0-15,-34 0 16,-1 36 15,0-19-15,0 1-1,-18 17 1,18-35 0,18 18-1,-18-1 1,18-17 0,0 18-1,-18 17 1,17 1-1,1-1 1,0-35 0,0 17-1,35 1-15,-18 17 16,0-17 15,18 0-15,-17-1-1,17 1 1,-18 17 0,18 18-1,0-18 1,0 1 0,0-19-1,18-17 1,-18 36-1,0-19 1,17-17 0</inkml:trace>
  <inkml:trace contextRef="#ctx0" brushRef="#br0" timeOffset="177754.35">12718 9578 0,'0'18'94,"0"-1"-94,0 1 0,17 35 15,1 0 1,0-18 0,-18-17-16,17-1 15,1-17 1,-1 0 15,1 0-15,17 0-1,1 0 1,-1 0 0,18 0-1,35 0 1,0-17 0,0-1-1,-35 0 1,0 18-1,0 0 1,18-17 0,-54 17-1</inkml:trace>
  <inkml:trace contextRef="#ctx0" brushRef="#br0" timeOffset="178402.34">11800 8767 0,'-17'0'31,"17"17"-15,-18 18-16,-35 36 31,36 17-15,17-70-16,-36 70 15,36-35 1,0-18 0,0-17-1</inkml:trace>
  <inkml:trace contextRef="#ctx0" brushRef="#br0" timeOffset="178799.16">12188 8784 0,'0'18'47,"0"-1"-47,0 1 16,0 70-1,-35 0 1,35-70-16,-35 53 15,17-18 1,1-36 0,-1-17 46,0 0-46,1 0-1,-36 0 1</inkml:trace>
  <inkml:trace contextRef="#ctx0" brushRef="#br0" timeOffset="179202.26">11642 9119 0,'53'0'31,"-18"0"-16,0 0 1,18 0 0,-18 0-1,36 0 1,-1 18 0,1 0-1,0-1 1,-36-17-1,-18 0 1</inkml:trace>
  <inkml:trace contextRef="#ctx0" brushRef="#br0" timeOffset="180124.44">11748 8978 0,'17'0'62,"1"0"-46,-1 0-16,1 0 0,53 18 15,34-1 1,-34-17 15,0 18-15,-36-18-1,-18 0 1,1 0 31</inkml:trace>
  <inkml:trace contextRef="#ctx0" brushRef="#br0" timeOffset="180642.31">12506 8802 0,'18'0'31,"-18"17"-31,0 36 16,0 18-1,0 35 1,0 0 15,-18-36-15,18-52-16,0 17 15,-18 0 1,18-17 15</inkml:trace>
  <inkml:trace contextRef="#ctx0" brushRef="#br0" timeOffset="180982.27">12435 9066 0,'18'0'47,"0"0"-47,-1 0 16,36 0 0,0 0-1,-18 18 1,1-18-1,-19 18 1,1-18 15,0 0-15</inkml:trace>
  <inkml:trace contextRef="#ctx0" brushRef="#br0" timeOffset="181900.95">11942 9402 0,'17'0'63,"-17"17"-48,18 1 1,-18-1-16,0 19 16,0-1-1,0-17 1,0-1-1,17-17 1,1 0 47,0 0-63,-1 0 15,54 0 1,17-17-1,-17 17 1,-18 0 0,-36 0-1,1-18 1,-1 18 15,1 0-31,-18-18 16</inkml:trace>
  <inkml:trace contextRef="#ctx0" brushRef="#br0" timeOffset="183087.21">13035 8784 0,'-17'0'79,"-1"0"-64,0 0 1,1 0-1,-1 0 1,0 0 0,-35 0-1,36 0 1,-1 0 0,0 0 15,1 0 16,17 18-47,0-1 15,-18 1 1,18 0 15,0-1-31,0 1 16,0 17-1,0 1 1,0-19 0,0 18-1,18-35 1,-1 18 0,1-18 15,-18 18-16,18-18 1,-1 0 0,1 0-1,0 0 1,17 0 15,36-36-15,-19 19-1,-34-1 1</inkml:trace>
  <inkml:trace contextRef="#ctx0" brushRef="#br0" timeOffset="183840.19">12859 9260 0,'17'0'93,"1"0"-77,0 0-16,-1 0 16,36 0-1,18 0 1,-1 0 15,1 0-15,-36 0-1</inkml:trace>
  <inkml:trace contextRef="#ctx0" brushRef="#br0" timeOffset="184377.21">13406 8925 0,'0'18'47,"-18"17"-47,-17 18 16,17-35 15,0-18 0</inkml:trace>
  <inkml:trace contextRef="#ctx0" brushRef="#br0" timeOffset="184703.21">13317 9049 0,'0'17'15,"18"-17"1,0 18 0,35 0-1,-36-1 1,1-17 0</inkml:trace>
  <inkml:trace contextRef="#ctx0" brushRef="#br0" timeOffset="185215.65">13529 8872 0,'0'18'47,"0"0"-32,0 35 1,0-1-1,18-16 1,-18-1 0,0-17-1,0 35 1,17 0 0,-17-1-1</inkml:trace>
  <inkml:trace contextRef="#ctx0" brushRef="#br0" timeOffset="186239.21">13317 9102 0,'0'17'141,"-17"-17"-141,17 18 31,0 0 47</inkml:trace>
  <inkml:trace contextRef="#ctx0" brushRef="#br0" timeOffset="-168499.9">21555 11571 0,'17'0'94,"1"0"-78,0 0-16,17 0 15,53 18 1,18-1-1,17 1 1,-105-18-16,123 0 16,-17 0-1,-19 0 1,-16 0 0,16 0-1,-16 0 16,-1-18-15,35 18 0,1 0-1,52 0 1,1 0 0,-19-17-1,-34-1 1,-54 18-1,-17-18 1,18 18 0,-36 0-1,-35-17 1</inkml:trace>
  <inkml:trace contextRef="#ctx0" brushRef="#br0" timeOffset="-166127.7">3951 12188 0,'18'0'78,"-1"0"-78,1 0 0,123 0 31,124 0-15,88 18 0,123 17-1,-459-35-15,548 53 16,35-35 0,35-18-1,-583 0-15,548 18 16,53-1-1,-106 18 1,-71 1 0,-88-19-1,-53 1 1,-70 0 0,-1-18-1,-17 0 16,18 0-15,-1 0 0,-17 0-1,-229 0-15,211 0 16,-17-18 0,0 18-1,-195 0-15,177 0 16,-17-18-1,-19 18 1,-140 0-16,176 0 16,18 0-1,-36-17 1,-158 17-16,158 0 16,-35-18-1,18 0 16,-36 18-15,1-17 0,-71-1-1,-35 18 1,-1 0 15,1 0-31,70 0 16,18-17-1,17 17 1,-105 0-16,70-18 16,-35 18-1,-18 0 1,18-18 0,18 1-1,-1 17 16,-52 0 1</inkml:trace>
  <inkml:trace contextRef="#ctx0" brushRef="#br0" timeOffset="-143268.41">15787 13123 0,'17'0'110,"1"0"-110,0 0 15,-1 0 1,36-17-16,53 17 31,53-18-15,53 18-1,70 0 1,-265 0-16,266 0 16,87 0-1,-52 0 1,-301 0-16,301 18 15,-71-1 1,0-17 0,-36 18-1,1-18 1,-53 18 0,-36-18-1,1 17 1,-1-17 15,-35 18-15,53-18-1,-17 18 1,-1-1 0,-17-17-1,-53 18 1,-18-18-1,54 0 1,16 0 0,1 0-1,-18 0 1,-52 0 0</inkml:trace>
  <inkml:trace contextRef="#ctx0" brushRef="#br0" timeOffset="-140614.4">16034 13247 0,'17'0'93,"1"0"-77,0 0 0,-1 0-1,19 0-15,16 0 31,37 0-15,-19 0 0,18 0-1,36 0 1,17 0 0,0 17-1,0-17 1,-123 0-16,105 0 15,-17 18 1,0-18 0,-88 0-16,87 18 15,37-18 1,-19 17 0,-105-17-16,105 0 15,-35 0 1,18 0 15,0 0-15,18 0-1,-19 0 1,1 0 0,-18 18-1,1-18 1,16 0-1,-16 0 1,-1 0 0,-18 0-1,19 0 1,-37 18 0,-34-18-16,53 0 15,-1 0 1,1 0 15,-1 0-15,-17 0-1,-17 0 1,34 0 0,18 0-1,-17 0 1,-18 0-1,-18 0 1,0 0 0,1 0-1,-1 0 1,35 0 0,1 0-1,-18 0 1,-18 0 15,0 0 0,1 0-15,-19 0-16,19 0 16,-19-18-1,1 18 32,0 0-31,-1 0-1,18 0 1,-17 0 0,0 0-1</inkml:trace>
  <inkml:trace contextRef="#ctx0" brushRef="#br0" timeOffset="-117955.39">16210 11430 0,'0'18'62,"-18"-1"-46,18 1-1,-17 0 1,17-1-16,0 1 31,-18-1 0,18 1-15,-17 0 0,-19 52-1,-17-17 1,-17 18 0,-1-1-1,71-52-15,-88 53 16,0-19-1,0 19 1,17-18 0,36-35-1,17-18 17,1 0-1,17 17-31,-18 1 31,0-18-15,1 17-1,-1 1 1,0-18 0,1 0-16,17 35 15,-18-35 1,36 0 62,-1 0-78,1 0 16,0 0-16,52-17 15,-52 17-15,70-18 16,-17-17 15,17 17-15,-18 1-1,1-1 1,-18 0 0,0 1-1,-18 17 1,-17-18-1,-1 18 1,-17-18 78,0 1-79,0-1-15,-17 0 16,-19 1 0,1-18-1,35 17-15,-35 0 16,-36-35 0,1 18-1,34-18 1,-16 18-1,34 0 1,0 35 0,18-18-1,0 0 1,0 36 125,0 0-141,0 52 15,0-52-15,0 141 16,0-36-1,0-17 1,18-18 0,-18-35-1,18-53-15,-1 18 16,-17-1 0,0 1-1,18-1 1,-18 19 15,17 17-15,1-36-1,-18 19 1,18-36 78,-18-18-79,0 0-15,17-52 16,1-18 0,17 17-1,-17 18 1,0 18 15,-1-18-15,1 35-16,-1-35 15,1 18 1,0-18 0,17 0-1,-17 0 1,-1 18-1,-17-18 1,36 36 0,-36-19-1,17 1 1,1 17 0,-18-17-1,0 0 1,17 17 15,1 0-15,-18 1-1,0-1 17,0 1 30,0-1-62</inkml:trace>
  <inkml:trace contextRef="#ctx0" brushRef="#br0" timeOffset="-116411.03">16034 11942 0,'17'0'78,"1"0"-63,-18 17 1,18-17 0,-1 0-16,-17 18 15,18-1 1,0 1-1,17 0 17,-18-18-17,1 17 1,0-17 0,-1 0 15,1 0-16,-18 18 1,18-18-16,-1 18 31,-34-18 157,-1 0-188,0 17 15,-17-17 1,0 0 0,17 18-1,1-18-15,-1 0 16,0 0 0,1 0-1,-1 0 1,0 0 15,1 0-15,-19 0-1,19 0 1</inkml:trace>
  <inkml:trace contextRef="#ctx0" brushRef="#br0" timeOffset="-100807.24">4022 13070 0,'17'0'31,"1"0"0,0 0-31,17 0 16,18 0 0,-18 0-1,36 0 1,17 0 0,53 0-1,18 18 1,-18 0-1,-18-1 17,-17 1-17,-18-18 1,-70 0-16,52 18 16,19-18-1,17 0 1,-89 0-16,124 0 15,18 17 1,17-17 0,1 18-1,70 0 1,0-18 0,-18 17-1,0-17 1,-52 35 15,-54-35-15,-35 18-1,-17-18 1,35 0 0,17 18-1,18-18 1,-17 0-1,-1 0 1,-17 0 0,0 0-1,-36 0 1,-17 0 0,0 0-1,18 0 1,-18 0-1,17 0 17,-34 0-17,-19 0 1,1 0 0,-18-18-1,18 18 16,-1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1-03-22T05:09:19.6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2205 4145 0,'17'0'63,"1"0"-63,17 0 16,36 0-1,52 0 1,54 18-1,-160-18-15,248 17 16,123 36 0,106-17-1,0-1 1,88-17 0,-53 17-1,-141-35 1,-70 17-1,-160 1 17,-105-18-17,-35 0 95</inkml:trace>
  <inkml:trace contextRef="#ctx0" brushRef="#br0" timeOffset="1887.78">2099 4392 0,'-18'0'31,"1"0"0,-1 0-31,0-18 16,1 18 0,-18 0-1,-1 0 1,1 0-1,-18 0 1,18 0 0,0 0-1,35-17-15,-18 17 16,0 0-16,1 0 16,-1 0-1,0 0 1,1 0 31,17 17 15,0 1-62,0 35 16,-18 70-1,18 36 1,-18 18 0,18 34-1,18 36 1,-18-229-16,53 246 16,18 19-1,-1-54 1,-70-211-16,53 176 15,0-18 17,-18-35-17,-35-123-15,18 105 16,-18 36 0,0-18-1,0-53 1,0-17-1,0-54 1,0 1-16,0 17 16,-18-17-1,18 0 17,0 17-17,-17 18 1,-19 17-1,19-17 17,-19 0-17,36-35 1,-35 17 0,35-17-1,0-1 79,18-17-94,-1 0 16,1 0-16,70 36 15,18-19 1,0-17-1,-36 0 17,-52 0-32,35 0 15,0 0 1,-18 0 0</inkml:trace>
  <inkml:trace contextRef="#ctx0" brushRef="#br0" timeOffset="2802.6">5292 2522 0,'0'18'32,"0"17"-17,0 71 1,17 18-1,-17-36 1,0-53 0,0 18-1,0-18 1,0 1 0</inkml:trace>
  <inkml:trace contextRef="#ctx0" brushRef="#br0" timeOffset="3150.01">5874 2540 0,'0'35'32,"-36"18"-32,1 124 15,35-160-15,-53 124 16,18-52-1,0-37 17,35-34-17,-18-18 1</inkml:trace>
  <inkml:trace contextRef="#ctx0" brushRef="#br0" timeOffset="3571.67">5256 2840 0,'0'0'16,"-17"0"0,34 0 15,1 0-31,17 0 15,71 0 1,-18 18 0,18-18-1,-18 17 1,1-17 0,-54 18-1,-35-1 48</inkml:trace>
  <inkml:trace contextRef="#ctx0" brushRef="#br0" timeOffset="3949.82">5592 3193 0,'17'0'78,"1"0"-78,-1 0 16,72-18 0,34-17-1,-35 17 1,-35 0-1,-35 18 1</inkml:trace>
  <inkml:trace contextRef="#ctx0" brushRef="#br0" timeOffset="4517.8">6103 2593 0,'0'18'31,"0"-1"-31,0 36 15,0 53 1,-18 0 0,18 0-1,-17-36 1,-1-52 0,18-36 62,0 1-63,18 17-15,17-89 16,36 1 0,-71 71-16,53-36 15,-36 53 1,18 0-1,-17 0 1,-18 17 15</inkml:trace>
  <inkml:trace contextRef="#ctx0" brushRef="#br0" timeOffset="5416.76">5697 3298 0,'0'18'16,"0"0"-1,-17-18 1,17 17 15,0 1-15,0 0 0,17-1-1,1 1 1,17 0-1,1-18 17,16 0-17,-34 0 1,0 0-16,-1 0 16,-17-18-1,18 18 1,-18-18-1,0 1 1,0-19 0,0 19 15,-18 17 0,1 0-15,-1 0-1,0 0-15,-17 0 32,18 0-32,-36 35 15,17-17 1,19-18 15</inkml:trace>
  <inkml:trace contextRef="#ctx0" brushRef="#br0" timeOffset="5975.12">6791 2399 0,'0'18'47,"0"-1"-47,-35 71 15,17 36 1,0 17-1,1-53 1,17-35 0</inkml:trace>
  <inkml:trace contextRef="#ctx0" brushRef="#br0" timeOffset="6353.78">6862 2381 0,'0'18'32,"0"0"-32,17 17 15,-17 71 1,0-18 0,0 0-1,-35 0 1,17-17-1,1-36 17,-19-17-17</inkml:trace>
  <inkml:trace contextRef="#ctx0" brushRef="#br0" timeOffset="6704.03">6685 2805 0,'0'-18'78,"18"18"-78,-1 0 16,-17-18-16,18 18 15,0-17 1,-1 17 15,-17-18-15</inkml:trace>
  <inkml:trace contextRef="#ctx0" brushRef="#br0" timeOffset="8254.24">6914 2417 0,'0'17'31,"0"1"-15,0 17-16,-17 53 16,-1-88-16,1 88 15,-1-17 1,0-36-1,18-17 17,-17 0-1,17-1-15,-18-17-1,0 0 16,1 0-15,-1-70 0,-17-19-1,35 19 1,0-1 0,0 18-1,0 36 1,0 34 78,0 1-94,0 17 15,0 54 1,0-72-16,0 71 15,0 1 1,0-54 0,0 0-1,0-17 1,0 17 0,0-17-1,0-1 1,0 1-1,0 0 17,17-18-1,1 0-15,0 0-1,35-18 1,17-17-1,18-18 1,18 0 0,-35 35-1,-54 18 1,1 0 46,-18-17-30,0-1-17,0 0-15,18-17 16,17-36 0,-35 54-16,18-54 15,-1 1 1,-17 17-1,0 35 1,0-17 0,0 17-1,0 1 17</inkml:trace>
  <inkml:trace contextRef="#ctx0" brushRef="#br0" timeOffset="8887.18">6809 2699 0,'0'17'79,"17"-17"-79,1 0 0,35 0 15,0 0 1,0 0-1,-18 0 17,35 0-17,-17 0 1,-35 0 0,0 0-1</inkml:trace>
  <inkml:trace contextRef="#ctx0" brushRef="#br0" timeOffset="9209.16">7461 2558 0,'18'0'47,"0"0"-31,-1 0-1,-17-18-15,18 18 16,-1 0-16,1 0 15,0-18 1</inkml:trace>
  <inkml:trace contextRef="#ctx0" brushRef="#br0" timeOffset="9603.66">7743 2258 0,'0'17'32,"0"1"-17,0 35-15,-35 70 16,0 36 0,35-141-16,-35 123 15,35-123-15,-36 87 16,19-69-1,17-19 17</inkml:trace>
  <inkml:trace contextRef="#ctx0" brushRef="#br0" timeOffset="10011.82">7267 2928 0,'0'0'0,"-17"0"47,-19 35-31,36-17-16,-17 35 15,-1-18 1,0-17-1</inkml:trace>
  <inkml:trace contextRef="#ctx0" brushRef="#br0" timeOffset="10516.34">7355 2734 0,'0'18'31,"18"17"-31,-18 18 32,0 0-17,-35 17 1,35-52-16,-18 35 16,-17 0-1,17-53 1,18 35-1,-17-17 1,17-1 15</inkml:trace>
  <inkml:trace contextRef="#ctx0" brushRef="#br0" timeOffset="11253.81">7161 3016 0,'18'0'94,"0"0"-79,-18 18 17,17-18-32,1 0 15,0 0-15,-1 18 16,19-18 0</inkml:trace>
  <inkml:trace contextRef="#ctx0" brushRef="#br0" timeOffset="11687.77">7197 3052 0,'0'17'16,"0"1"0,0-1-1,0 1 1,0 0 0,35-18-1,-35 17 1,18-17-1,-1 0 1,1 0 0</inkml:trace>
  <inkml:trace contextRef="#ctx0" brushRef="#br0" timeOffset="13487.11">8184 2152 0,'-17'0'63,"34"0"140,1 0-188,0 0 1,-1 0 0,1 0-1,0 0-15,-1 18 16,1-1-1,0-17 1,-1 18 0,-17-1-1,18-17 1,-18 18 0,17-18-16,-17 18 15,0-1 48,0 1-16,-17-18-32,-1 18-15,18-1 16,-17-17-16,-1 0 15,-35 18 1,18 0 0,-1-18-1,1 17 1,18-17 0,-1 0-1,0 0 16,1 0 16,-1 18-31,0 0 0,1-1-1,17 18 1,-18 1-1,0-36 1,18 17 0,0 1-1,18 0 1,0-1 0,-1 19-1,19-19 1,-19-17-1,19 18 17,-1-18-17,-18 0 1,1 0 0,17 0-1,1-35 1,-19 35-1,1-18 1,0 18 15</inkml:trace>
  <inkml:trace contextRef="#ctx0" brushRef="#br0" timeOffset="14116.41">8273 2663 0,'-18'0'63,"18"36"-63,-18 34 15,18-52-15,-17 35 16,17-35-1</inkml:trace>
  <inkml:trace contextRef="#ctx0" brushRef="#br0" timeOffset="14604.72">7832 2875 0,'17'0'63,"1"0"-48,70 0 1,0-17 0,-17-19-1,-1 36 1,-17 0 0,0 0-1,-35 0 1,0 0-1,-1 0 17,18 0-17,1 18 1,-1-18 0</inkml:trace>
  <inkml:trace contextRef="#ctx0" brushRef="#br0" timeOffset="15336.8">8220 2981 0,'0'18'78,"0"-1"-62,-18-17-16,18 36 16,0 16-1,0-16 1,0-19 0,18-17 46,-1 0-62,1 0 16,0 0-16,17 0 15,0 0 1,36-17 0,-1-1-1,-17 0 1,0 18-1,-35-17 17</inkml:trace>
  <inkml:trace contextRef="#ctx0" brushRef="#br0" timeOffset="73340.89">5468 5345 0,'-18'0'0,"1"0"47,17 17-15,0 1-32,0 17 15,0-17-15,0 52 16,17 1-1,36 70 1,-35 18 0,17-18 15,-17-71-15,-18-52-1,18-18 1,-1 0 62,1 0-78,-1 0 16,1 0-16,35 0 15,35 0 1,-70 0-16,105 0 15,54 0 1,17 0 0,35-18 15,36 18-15,-18 0-1,-18-17 1,-35 17-1,0 0 1,-176 0-16,176 0 16,0 0-1,-18 0 1,-35 0 0,-35 0-1,-71 0 1,18 0-1,0 0 1,18 0 0,17 0 15,-18 0-15,-52 0-1,0 0 16,-1 0-15,36 17 0,18-17-1,-71 18-15,35-18 16,-35-18 109,0 1-125,0-1 16,0-35-1,-18 53-15,18-70 16,-17-1-1,17 1 1,0-1 0,-18-17-1,18 17 1,0 1 0,0-1-1,0 36 1,0-18-1,-18 35 1,1-17 15,17 17-15,0 1 0,-18 17 15,1 0 0,17-18-15,-36 18-1,19-18 1,-1 18 0,-35 0-1,0-17 1,-17 17-1,17-18 1,0 1 0,-18-1 15,1 0-15,-19 1-1,-16-1 1,-1 0-1,0 1 1,0-1 0,-17 0-1,17 1 1,0-1 0,18 18-1,70 0-15,-70-17 16,-18-1-1,18 18 1,17 0 0,-17 0 15,18 0-15,-1 0-1,1 0 1,-1 0-1,-17 0 1,0 0 0,-1 0-1,1 0 1,35 0 0,-17 0-1,17 18 1,-18-18-1,1 0 1,-1 0 0,1 0 15,-1 0-15,18 17-1,-17-17 1,17 0-1,17 18 1,-17-1 0,36-17 15,17 18 0,-18-18-15</inkml:trace>
  <inkml:trace contextRef="#ctx0" brushRef="#br0" timeOffset="75810">12188 5997 0,'18'0'16,"0"0"-1,-1 0 1,1 0 0,0 0-16,35 0 15,-1 18 1,54-1-1,106-17 1,88 0 0,0 0-1,-265 0-15,282 0 16,1 0 0,-53 0-1,-230 0-15,194 0 16,-17 18-1,-36-18 1,18 0 0,18 0 15,-18 0-15,-88 0-1,-36 0 1,-34 0-1,17 0 1,35 0 0,-18 0-1,-17 0 1,-18 0 0</inkml:trace>
  <inkml:trace contextRef="#ctx0" brushRef="#br0" timeOffset="77235.61">14870 4304 0,'0'18'47,"-18"-18"-47,0 52 15,1-34 1,17 0 203,0-1-204,0 1 1,35-18-16,-17 18 31,-1-18-15,1 0 0,-1 0-1,1 0 1</inkml:trace>
  <inkml:trace contextRef="#ctx0" brushRef="#br0" timeOffset="78320.82">14993 4198 0,'-18'0'31,"18"18"-15,-17 17 0,-19-17-1,36-1-15,-17 1 16,-1 0-1,1-1 1,-19-17 0,19 18-1,17-1 1,-18-17 0,18 18 93,18-18-109,-1 0 16,19 0-1,-1 18 1,0-18-1,-17 0 1,17 0 0,0 17-1,1-17 1,-1 18 0,-17 0-1,-1 17 1,1-17-1,-18-1 1,0 1 0,0 17 15,-18-17-15,-17 17-1,17-17 1,-17-1-1,0 1 1,-1-18 0,-17 18-1,18-18 1,0 0 0,17 0-1,1 0-15</inkml:trace>
  <inkml:trace contextRef="#ctx0" brushRef="#br0" timeOffset="78752.84">15275 4480 0,'18'0'31,"0"0"-15,-1 0 0,1 0-16,17 36 15,36-19 1,-1 1-1,-17 17 1,-18-35 0,-17 0-1,0 0 17</inkml:trace>
  <inkml:trace contextRef="#ctx0" brushRef="#br0" timeOffset="79098.91">15804 4304 0,'0'18'31,"0"-1"-31,-17 36 16,-54 88-1,54-123-15,-107 176 16,-17-18 0,53-52-1,53-107 1</inkml:trace>
  <inkml:trace contextRef="#ctx0" brushRef="#br0" timeOffset="80379.69">15840 4286 0,'0'18'15,"0"17"-15,0 36 16,0 17-1,0-35 1,0 17 0,0-34 15,-18-19-15,18 1-1,0-36 48,0 1-63,18-36 15,35-35 1,0-18 0,-1 0-1,-16 18 1,-36 70-1,0 36 32,17 35-31,-17 17 0,18 18-1,-18 1 1,0-37-1,0-34-15,0 17 16,0-17 0,-18-18-1,18-18 48,0 1-63,0-71 15,18-54 1,17 19 0,-17 70 15,-18 35-15,0 36 30,18 0-46,-18 17 16,17 36 0,1-1-1,-1 1 1,-17-1 0,18-35-1,-18-17 1,0 0-1,0-1 1,18-17 0</inkml:trace>
  <inkml:trace contextRef="#ctx0" brushRef="#br0" timeOffset="81385.92">16351 3775 0,'0'17'16,"0"1"-1,18 88 1,-18-89-16,0 89 16,35 18-1,-35-54 1,0-52-16,0 35 16,18 17-1,-18 19 1,0-19-1,0 1 1,0-54 0,0-34 77,0-1-93,0 0 0,-18-52 16,1-36 0,17 18-1,0 70-15,0-35 16,0 0 0,17 53 77,1 0-93,-1 0 16,1 0 0,17 36-1,1-1 1,-1 18-1,-17 0 1,-18 17 0,0 19-1,0-37 1,0 1 0,-18-17-1,18-19 1,-18-17-16,1 0 15,17 18 1,-18-18 15,0 0-15,-17 0 0,17-18-1</inkml:trace>
  <inkml:trace contextRef="#ctx0" brushRef="#br0" timeOffset="82418.92">16757 4480 0,'18'0'47,"-18"18"-47,0 0 15,17-18 1,-17 17-16,0 1 16,18 35 15,0 0-15,-1-36-1,1-17 48,-1 0-48,1 0-15,0-35 16,-1-18 0,1 18-1,0-18 1,-1-18-1,-17 54 1,0-1-16,0-17 16,0 17 15,-17 1-15,-1-1-1,0 0 1,1 18-1,-19 0 1,19 0 0,-36 36-1,35 16 1,1-16 0,17-1-1,0 0 1,-18-17-1,18 17 1,0-17 15,18 17 1,-1-17-17,36-1 1,-35-17-1</inkml:trace>
  <inkml:trace contextRef="#ctx0" brushRef="#br0" timeOffset="82956.91">17410 3757 0,'0'18'31,"0"-1"-31,0 124 15,0 18 1,0-141-16,0 176 31,0-18-15,-18-52 0,18-107-1,0 1 1</inkml:trace>
  <inkml:trace contextRef="#ctx0" brushRef="#br0" timeOffset="86609.59">3087 7161 0,'17'0'0,"1"0"16,-18 18 0,18-18-1,17 0 1,0 0-1,53 0 1,18-18 0,-88 18-16,105 0 15,19-17 1,-1 17 0,17-18-1,-140 18-15,141 0 16,17-35-1,18 35 1,-176 0-16,211 0 16,53 0 15,-17 0-15,52 17-1,-34-17 1,-266 0-16,248 0 15,-18 0 1,-53 0 0,-176 0-16,158 0 15,-35 18 1,0 0 0,-35-18-1,17 17 1,1-17-1,-1 0 1,1 0 0,-1 0 15,1 0-15,17 0-1,0 0 1,-123 0-16,158 0 15,18 0 1,-18 0 0,-34 0-1,-125 0-15,107 0 16,17 0 0,0 0-1,18 0 1,-18 0-1,-18 0 1,-17 0 0,0 0 15,0 0-15,17 0-1,36 0 1,-18 0-1,0 0 1,0 0 0,-17 18-1,-1-18 1,1 18 0,17-18-1,0 0 1,18 17-1,-18-17 1,35 0 0,1 0 15,-1 0-15,-17 0-1,-1 0 1,19 0-1,17 0 1,18 0 0,-1 0-1,36 18 1,-18-18 0,-229 18-16,212-18 15,-35 0 1,-19 0-1,1 0 1,-18 0 0,-35 0 15,-88 0-31,87 0 16,-16 0-1,-19 0 1,-17 0-1,0 0 1,-18 0 0,1 0 15,-1 0-15,0 0-1,0 0 1,1 0-1,-19 0 1</inkml:trace>
  <inkml:trace contextRef="#ctx0" brushRef="#br0" timeOffset="138637.04">3475 8167 0,'17'0'63,"1"0"-63,17 0 15,71 35 1,-88-35-16,158 35 16,-140-35-16,228 53 15,18-17 1,-35-19 0,-229-17-16,194 0 15,-54 0 1,-52 0-1,-53 0 1,-35 0 0,-1 0-1</inkml:trace>
  <inkml:trace contextRef="#ctx0" brushRef="#br0" timeOffset="139667.97">6421 8149 0,'17'0'78,"1"0"-78,17 0 16,212 35-1,88 18 1,-317-53-16,317 18 16,-300-18-16,336 18 15,70-18 1,0 0 0,-159 0-1,-123 0 1,-71 0-1,-35 0 1,-36 0 0,1 0 15,0 0 0,-1 0-15,1 0-1,17 0 1,0 0 0,-17 0-1,17 0 1,-17 0 0,53 0-1,-19 0 1,1 0-1,-17 0 1,-1 0 0,-17 0-16,-1 0 15,1 0 17,-1 0-17,1 0 1,0 0-1</inkml:trace>
  <inkml:trace contextRef="#ctx0" brushRef="#br0" timeOffset="142600.54">16034 7514 0,'17'0'16,"1"0"15,-18-17 94,-18 17-125,18-18 0,-35 0 16,35 1-16,-70-36 16,-19 0-1,1-18 1,-35 36-1,-1-18 1,36 18 0,17 17-1,1 18 1,-1 0 15,-34 0-15,69 0-16,-70-18 15,-35 18 1,18 0 0,-1 0-1,19 0 1,16 0 0,-16 18-1,52 0 1,35-18-16,-53 0 15,1 17 1,-18 1 0,70-18-16,-105 53 15,17-35 17,0-1-17,88 1 1,-17-1-1,17 19 1,-17 34 0,35 1-1,0 17 1,0-17 0,53 17-1,-18-53 1,-35-17-16,53 35 15,-35-36 1,17 36 0,-17-53-16,17 53 15,36-18 17,-1 18-17,-17-17 1,0-19-1,0 19 1,0-19 0,53 1-1,-18-18 1,0 17 0,-17-17-1,34 18 1,-87-18-16,88 18 15,35-18 1,18 0 0,-1 0-1,-16 0 17,-19 0-17,-17-36 1,0 1-1,-53 0 1,0 0 0,-36 35-16,36-71 15,35 1 1,18-1 0,0 0-1,-36 1 1,-34 35-1,-1-1 1,-17 1 0,-1 0-1,-17 17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1-03-22T05:13:22.6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4180 13564 0,'18'0'62,"0"0"-46,17 0-16,53 0 16,-70 0-16,193 0 15,178 0 1,87 0 0,53 0-1,-511 0 1,581 0-1,54 0 1,-71 0 0,-547 0-16,494 0 15,-17 0 1,-89 0 0,-405 0-16,335 0 15,-18-17 1,-53 17-1,-17 0 1,-36 0 0,-17 0-1,-177 0-15,194 0 16,1 0 0,-72 0 15,-140 0-31,105 0 15,1 0 1,-54 0 0,1 0-1,-18 0 1,-35 0 0,-1 0-16,18 0 15,-17 0 1,0 0-1,-1 0 1,1 0 0,0 0-1,-1 0-15,1 0 16,17 0 0,-17 0-1,-1 0 16,1 0 48,0 0-33,-1 0-30,1 0 0,0 0-16,-1 0 15,1 0-15,17 0 16,1 0 0,-1 0-1,-18 0 16,1 0-15</inkml:trace>
  <inkml:trace contextRef="#ctx0" brushRef="#br0" timeOffset="2505.67">6191 15699 0,'18'0'93,"0"0"-93,-1 0 0,54-18 16,52-17 0,36 17-1,-141 18-15,140-18 16,36 18 0,36-17 15,-213 17-31,266 0 15,105 0 1,17-18 0,36 18-1,-17 0 1,-54 0 0,0 0-1,-70 0 1,-35 18-1,-247-18-15,264 35 16,0-35 0,-17 18-1,-36-18 1,-17 0 0,-36 0 15,-158 0-31,140 0 15,-34-18 1,-18 0 0,-18 1-1,-18 17 1,-17 0 0,0-18-1,0 18 1,0 0-1,18 0 1,17 0 0,-18 0-1,-17 0 1,-35 0 15,0 0 0,-1 0 48,1 0-64,-1 0 1,1 0-1,0 0 1,-1 0 0,1 0-1,17 0 1,1 0 0,-1 0-1,0 0 16,-17 0-15,17 0 0,-17 0-1,17 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1-03-22T05:14:34.2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2646 5098 0,'17'0'63,"1"0"-48,0 0 1,-1 0-16,1 0 16,35 0-1,-35 0-15,52 0 16,36 0 15,35 0-15,-123 0-16,176 0 15,35-18 1,36 18 0,-248 0-16,301 0 15,-1 0 1,1 0-1,-18 0 1,-36 0 0,54 18-1,70-18 1,17 0 0,-34 17-1,-336-17-15,318 18 16,-36-18 15,-87 18-15,-54-1-1,-52-17 1,-1 0 0,1 0-1,-1 18 1,-17-18-1,-89 0-15,54 17 16,0-17 0,-36 0-1,18 18 1,-36-18 0,36 0-1,-35 0 1,0 0 31,-1 0-32,1 0 1,0 0 0,-1 0-1,1 0 1,17 0-1,-17 0 1,17 0 0,0 0-1,-17 0 1,0 0 0,-1 0-1,1 0 16</inkml:trace>
  <inkml:trace contextRef="#ctx0" brushRef="#br0" timeOffset="1765.18">12629 6773 0,'18'0'47,"0"0"-32,-18 18 1,17 0-16,-17 52 16,0 18-1,18-35 1,-18-35-1,18-18 48,-1 0-47,1 0-16,17-53 15,36-35 1,-54 88-16,72-71 15,-89 54-15,88-54 16,0-17 0,-17 35-1,-19 18 1,-52 17 15</inkml:trace>
  <inkml:trace contextRef="#ctx0" brushRef="#br0" timeOffset="2748.45">12347 7179 0,'18'0'32,"-1"0"-17,-17 35 1,18 18-1,0 0 1,-18-35 0,0 17-1,35 0 1,-35 18 0,0-35-16,18 35 15,-18-36 1,17-17-1,1 0 32,0 0-31,35 0 0,52-52-1,19-19 1,17-17-1,-141 70-15,141-70 16,-17 0 0,-72 52-1,-34 19 1,0 17 0</inkml:trace>
  <inkml:trace contextRef="#ctx0" brushRef="#br0" timeOffset="5119.68">10954 9225 0,'17'0'16,"1"0"0,0 0-16,-1-17 15,54 17 1,-18-18 0,-36 18-16,54 0 15,35 0 1,17-18 15,71 18-15,18 0-1,17 0 1,-52 0 0,-160 0-16,124 0 15,-35 0 1,-53 0-1,-35 0 1,-1 0 0,1 0 15,0 0-15,-18-17-16,35 17 15,0 0 1,-17 0-1</inkml:trace>
  <inkml:trace contextRef="#ctx0" brushRef="#br0" timeOffset="6761.85">10724 10901 0,'18'0'16,"0"0"15,-1 0-31,19 0 15,-1 0 17,18 0-17,0 0 1,-36 0-16,72-18 16,52 18-1,53-17 1,17 17-1,19 0 1,-19 0 0,-193 0-16,176 0 15,-35 0 1,-71 17 0,-53-17-1,1 0 16,-19 0 1,18 18-17,18-18 1,53 17 0,0-17-1,18 18 1,-36-18-1,0 0 1,-70 18 0,-1-18 31,1 0-1,-1 0-14,1 0-17,0 0-15,-1 0 63</inkml:trace>
  <inkml:trace contextRef="#ctx0" brushRef="#br0" timeOffset="10067.42">10654 10601 0,'-18'0'16,"1"0"-1,-1 0-15,-17 0 32,-1 0-17,-16 0 1,-19 0 0,-35-18-1,-35-17 1,18 0-1,105 35-15,-88-18 16,18 1 0,17 17-1,1-36 1,-1 36 0,36-17-1,17 17 1,18-18 46,0-17-46,0 17-16,18-53 16,17-17-1,0-35 1,-35 35-1,18-1 1,-18 1 0,18 0-1,-1 17 1,1 1 0,0 17-1,-18 35-15,0-17 16,0-18-1,0 36 17,0-1-17,0-17 17,0-1-17,17 1 1,-17 17-1,0 1 17,0-1-1,36 18-15,-1-17-1,18-1 1,17 0-1,-52 18 1,35-17 0,-35 17-16,34-18 15,-16 18 1,-1 0 0,18-18-1,-18 18 1,18 0-1,-18-17 1,1 17 0,-19 0-1,1 0 126,0 0-125,-1-18-1,1 0 1,0 18-1,-1 0 1,1 0 31,-1 0-16,1 0 79,0 0 249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1-03-22T05:17:47.2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4851 7796 0,'17'0'109,"1"0"-78,0 0-15,-1 0-1,19 0 1,16 0 0,1 0-1,0 0 1,35 0 15,18 0-15,0 18-1,18 0 1,17-18 0,-18 17-1,1 1 1,-1-18 0,1 18-1,-107-18-15,89 0 16,35 0-1,18 0 1,35 0 0,0 0-1,-35 0 1,0 0 15,-18 0-15,-18 0-1,1 0 1,-1 0 0,1 0-1,-1 0 1,0 0 0,-17 0-1,-88 0-15,88 0 16,17 0-1,1 0 1,-1-18 0,1 18-1,-19 0 1,19 0 15,17 0-15,-35-18-1,35 18 1,18-17 0,-36-1-1,36 18 1,-18-18 0,-17 18-1,-107 0-15,124-17 16,36-1-1,-1 18 1,0-18 0,-17 18-1,18 0 1,-36 0 0,17 0 15,-140 0-31,123 0 15,18 0 1,-18 0 0,-123 0-16,140 0 15,19 0 1,-18 0 0,-1 0-1,-140 0-15,141-17 16,-142 17-16,142 0 15,35 0 1,35 0 0,18 0-1,18 0 1,0 0 15,17 0-15,-265 0-16,283 0 15,18 0 1,-18 0 0,-18 0-1,-264 0-15,246-18 16,18 18 0,-70-17-1,0-1 1,-18 18-1,-177 0-15,160 0 16,17 0 0,53 0-1,-18 0 1,0 18 15,18-18-15,-17 17-1,16-17 1,37 0 0,-19 18-1,-70-18 1,-53 0 0,-123 0-16,53 0 15,-36 0 1,-17 0-1,-1 0 17</inkml:trace>
  <inkml:trace contextRef="#ctx0" brushRef="#br0" timeOffset="2483.73">2981 4815 0,'18'0'31,"17"0"-31,35 0 16,54 0-1,52 0 1,142 0 15,88-17-15,-389 17-16,477 0 15,0 0 1,-106 0 0,-353 0-16,230 0 15,-53 0 1,-54 0 0,-87 0-1,-18 17 1,-18-17-1,0 0 1,18 0 0,-18 18-1,-17-18 1,0 0 0,17 0 15,-17 0-16,-1 18 1</inkml:trace>
  <inkml:trace contextRef="#ctx0" brushRef="#br0" timeOffset="21946.49">7638 4851 0,'17'0'203,"1"0"-203,17 0 16,36 0 0,-54 0-16,72 0 15,16 0 1,1 0 0,18 0 15,17 0-16,0 0 1,0 0 0,18 0-1,-18 0 1,0 0 0,18 0-1,0 0 1,-142 0-16,124 0 15,36-18 1,-19 18 0,19 0-1,-1 0 1,-17-18 15,-18 18-15,-17-17-1,17-1 1,0 18 0,0 0-1,-18 0 1,-105 0-16,105 0 16,19-18-1,-19 18 1,18 0-1,-17 0 1,17 0 0,0-17-1,0 17 1,-18 0 0,36 0 15,-18 0-16,0 0 1,36 0 0,-18 0-1,-1 0 1,19 0 0,17 0-1,-18 0 1,18 0-1,18 0 1,-36-18 0,1 1-1,-19 17 1,19 0 0,-1 0 15,36 0-16,17 0 1,18-18 0,0 18-1,-35-18 1,17 1 0,18 17-1,17-18 1,1 18-1,35 0 1,17 0 0,1-18-1,-1 18 1,1 0 0,-36 0 15,-35 0-16,-35 0 1,-1 0 0,-34 0-1,-36 0 1,18 0 0,-1 0-1,89 0 1,36 0-1,34 18 1,-70-18 0,-53 0-1,-53 0 1,-88 0 0,-18 0 15,-17 0 0,0 0-15,-1 0-16,1 0 15</inkml:trace>
  <inkml:trace contextRef="#ctx0" brushRef="#br0" timeOffset="23360.77">3087 5733 0,'0'0'0,"17"0"15,19 0 1,17-18 0,52 18-1,1 0 1,35 0 0,-17 0-1,-106 0-15,176-18 16,-177 18-16,248-17 15,88-1 1,70-35 0,-17 36-1,-71-19 1,-124 36 0,-87 0 15,-89 0-16,-17 0 1</inkml:trace>
  <inkml:trace contextRef="#ctx0" brushRef="#br0" timeOffset="26085.82">4251 6720 0,'18'0'62,"-1"0"-62,1 0 0,123 0 16,-123 0-16,264 18 16,176 17 15,54 1-16,-18-19 1,-18-17 0,-158 0-1,-301 0-15,195 0 16,-53-17 0,-36-1-1,-17 18 1,0-18-1,0 1 1,0 17 0,-1-36-1,19 36 1,17-17 0,-18-1 15,1 18-16,-18-17 1,17-1 0,-17 0-1,-18 18 1,-17-17 0,-54 17-1,1 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2275" cy="500063"/>
          </a:xfrm>
          <a:prstGeom prst="rect">
            <a:avLst/>
          </a:prstGeom>
        </p:spPr>
        <p:txBody>
          <a:bodyPr vert="horz" lIns="91989" tIns="45994" rIns="91989" bIns="45994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70325" y="0"/>
            <a:ext cx="2962275" cy="500063"/>
          </a:xfrm>
          <a:prstGeom prst="rect">
            <a:avLst/>
          </a:prstGeom>
        </p:spPr>
        <p:txBody>
          <a:bodyPr vert="horz" lIns="91989" tIns="45994" rIns="91989" bIns="45994" rtlCol="0"/>
          <a:lstStyle>
            <a:lvl1pPr algn="r">
              <a:defRPr sz="1200"/>
            </a:lvl1pPr>
          </a:lstStyle>
          <a:p>
            <a:pPr>
              <a:defRPr/>
            </a:pPr>
            <a:fld id="{42A05FC1-2146-430C-945E-65CEE8F4DA23}" type="datetimeFigureOut">
              <a:rPr lang="ko-KR" altLang="en-US"/>
              <a:pPr>
                <a:defRPr/>
              </a:pPr>
              <a:t>2021-03-22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749300"/>
            <a:ext cx="4989512" cy="37417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989" tIns="45994" rIns="91989" bIns="45994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4213" y="4740275"/>
            <a:ext cx="5465762" cy="4489450"/>
          </a:xfrm>
          <a:prstGeom prst="rect">
            <a:avLst/>
          </a:prstGeom>
        </p:spPr>
        <p:txBody>
          <a:bodyPr vert="horz" lIns="91989" tIns="45994" rIns="91989" bIns="45994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77375"/>
            <a:ext cx="2962275" cy="500063"/>
          </a:xfrm>
          <a:prstGeom prst="rect">
            <a:avLst/>
          </a:prstGeom>
        </p:spPr>
        <p:txBody>
          <a:bodyPr vert="horz" lIns="91989" tIns="45994" rIns="91989" bIns="45994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70325" y="9477375"/>
            <a:ext cx="2962275" cy="500063"/>
          </a:xfrm>
          <a:prstGeom prst="rect">
            <a:avLst/>
          </a:prstGeom>
        </p:spPr>
        <p:txBody>
          <a:bodyPr vert="horz" lIns="91989" tIns="45994" rIns="91989" bIns="45994" rtlCol="0" anchor="b"/>
          <a:lstStyle>
            <a:lvl1pPr algn="r">
              <a:defRPr sz="1200"/>
            </a:lvl1pPr>
          </a:lstStyle>
          <a:p>
            <a:pPr>
              <a:defRPr/>
            </a:pPr>
            <a:fld id="{C93120F7-E7B1-473F-B281-B734E888E9C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3533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7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9pPr>
          </a:lstStyle>
          <a:p>
            <a:pPr eaLnBrk="1" hangingPunct="1"/>
            <a:fld id="{2F4A2BDF-0B0E-4FB0-84FC-30D0554C6C0F}" type="slidenum">
              <a:rPr lang="ko-KR" altLang="en-US" sz="1200" smtClean="0"/>
              <a:pPr eaLnBrk="1" hangingPunct="1"/>
              <a:t>22</a:t>
            </a:fld>
            <a:endParaRPr lang="ko-KR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1"/>
          <p:cNvGrpSpPr>
            <a:grpSpLocks/>
          </p:cNvGrpSpPr>
          <p:nvPr userDrawn="1"/>
        </p:nvGrpSpPr>
        <p:grpSpPr bwMode="auto">
          <a:xfrm>
            <a:off x="2138363" y="2678113"/>
            <a:ext cx="5607050" cy="1501775"/>
            <a:chOff x="1767121" y="0"/>
            <a:chExt cx="5605739" cy="1500198"/>
          </a:xfrm>
        </p:grpSpPr>
        <p:sp>
          <p:nvSpPr>
            <p:cNvPr id="3" name="오각형 2"/>
            <p:cNvSpPr/>
            <p:nvPr userDrawn="1"/>
          </p:nvSpPr>
          <p:spPr>
            <a:xfrm rot="10800000">
              <a:off x="1767121" y="0"/>
              <a:ext cx="5605739" cy="1500198"/>
            </a:xfrm>
            <a:prstGeom prst="homePlate">
              <a:avLst/>
            </a:prstGeom>
            <a:ln>
              <a:solidFill>
                <a:srgbClr val="000066"/>
              </a:solidFill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오각형 4"/>
            <p:cNvSpPr/>
            <p:nvPr userDrawn="1"/>
          </p:nvSpPr>
          <p:spPr>
            <a:xfrm rot="21600000">
              <a:off x="2141683" y="0"/>
              <a:ext cx="5231177" cy="15001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661546" tIns="171450" rIns="320040" bIns="171450" spcCol="1270" anchor="ctr"/>
            <a:lstStyle/>
            <a:p>
              <a:pPr algn="ctr" defTabSz="20002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ko-KR" sz="3600" b="1" dirty="0"/>
                <a:t>제</a:t>
              </a:r>
              <a:r>
                <a:rPr lang="en-US" sz="3600" b="1" dirty="0"/>
                <a:t>1</a:t>
              </a:r>
              <a:r>
                <a:rPr lang="ko-KR" sz="3600" b="1" dirty="0"/>
                <a:t>장 </a:t>
              </a:r>
              <a:r>
                <a:rPr lang="ko-KR" altLang="en-US" sz="3600" b="1" dirty="0"/>
                <a:t>소프트웨어와 자료구조</a:t>
              </a:r>
              <a:endParaRPr lang="ko-KR" sz="3600" b="1" dirty="0"/>
            </a:p>
          </p:txBody>
        </p:sp>
      </p:grpSp>
      <p:sp>
        <p:nvSpPr>
          <p:cNvPr id="5" name="타원 4"/>
          <p:cNvSpPr/>
          <p:nvPr userDrawn="1"/>
        </p:nvSpPr>
        <p:spPr>
          <a:xfrm>
            <a:off x="1398588" y="2678113"/>
            <a:ext cx="1500187" cy="1501775"/>
          </a:xfrm>
          <a:prstGeom prst="ellipse">
            <a:avLst/>
          </a:prstGeom>
          <a:blipFill rotWithShape="0">
            <a:blip r:embed="rId2" cstate="print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33591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4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9144000" cy="6857998"/>
          </a:xfrm>
        </p:grpSpPr>
        <p:sp>
          <p:nvSpPr>
            <p:cNvPr id="3" name="타원 2"/>
            <p:cNvSpPr/>
            <p:nvPr userDrawn="1"/>
          </p:nvSpPr>
          <p:spPr>
            <a:xfrm>
              <a:off x="571500" y="714375"/>
              <a:ext cx="1000125" cy="1000125"/>
            </a:xfrm>
            <a:prstGeom prst="ellipse">
              <a:avLst/>
            </a:prstGeom>
            <a:solidFill>
              <a:srgbClr val="00B0F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" name="타원 3"/>
            <p:cNvSpPr/>
            <p:nvPr userDrawn="1"/>
          </p:nvSpPr>
          <p:spPr>
            <a:xfrm>
              <a:off x="642938" y="785813"/>
              <a:ext cx="912812" cy="912812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타원 4"/>
            <p:cNvSpPr/>
            <p:nvPr userDrawn="1"/>
          </p:nvSpPr>
          <p:spPr>
            <a:xfrm>
              <a:off x="714375" y="857250"/>
              <a:ext cx="825500" cy="825500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6" name="직선 연결선 5"/>
            <p:cNvCxnSpPr/>
            <p:nvPr userDrawn="1"/>
          </p:nvCxnSpPr>
          <p:spPr>
            <a:xfrm rot="5400000">
              <a:off x="-85725" y="1771649"/>
              <a:ext cx="1100138" cy="9286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 userDrawn="1"/>
          </p:nvCxnSpPr>
          <p:spPr>
            <a:xfrm rot="5400000">
              <a:off x="-1799430" y="4487068"/>
              <a:ext cx="47418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 userDrawn="1"/>
          </p:nvCxnSpPr>
          <p:spPr>
            <a:xfrm rot="5400000" flipH="1" flipV="1">
              <a:off x="927894" y="569119"/>
              <a:ext cx="28575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 userDrawn="1"/>
          </p:nvCxnSpPr>
          <p:spPr>
            <a:xfrm rot="10800000">
              <a:off x="0" y="0"/>
              <a:ext cx="1071563" cy="427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 userDrawn="1"/>
          </p:nvCxnSpPr>
          <p:spPr>
            <a:xfrm>
              <a:off x="1071563" y="427038"/>
              <a:ext cx="8072437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 userDrawn="1"/>
          </p:nvSpPr>
          <p:spPr>
            <a:xfrm>
              <a:off x="1643063" y="987425"/>
              <a:ext cx="1704975" cy="7080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4000" b="1" dirty="0">
                  <a:latin typeface="HY동녘M" pitchFamily="18" charset="-127"/>
                  <a:ea typeface="HY동녘M" pitchFamily="18" charset="-127"/>
                </a:rPr>
                <a:t>1</a:t>
              </a:r>
              <a:r>
                <a:rPr lang="ko-KR" altLang="en-US" sz="4000" b="1" dirty="0">
                  <a:latin typeface="HY동녘M" pitchFamily="18" charset="-127"/>
                  <a:ea typeface="HY동녘M" pitchFamily="18" charset="-127"/>
                </a:rPr>
                <a:t> 주차</a:t>
              </a:r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8286750" y="428625"/>
              <a:ext cx="214313" cy="21431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직사각형 12"/>
            <p:cNvSpPr/>
            <p:nvPr userDrawn="1"/>
          </p:nvSpPr>
          <p:spPr>
            <a:xfrm>
              <a:off x="8501063" y="214313"/>
              <a:ext cx="214312" cy="2143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직사각형 13"/>
            <p:cNvSpPr/>
            <p:nvPr userDrawn="1"/>
          </p:nvSpPr>
          <p:spPr>
            <a:xfrm>
              <a:off x="8715375" y="428625"/>
              <a:ext cx="214313" cy="21431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" name="직사각형 14"/>
            <p:cNvSpPr/>
            <p:nvPr userDrawn="1"/>
          </p:nvSpPr>
          <p:spPr>
            <a:xfrm>
              <a:off x="8072438" y="214313"/>
              <a:ext cx="214312" cy="2143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6" name="직선 연결선 15"/>
            <p:cNvCxnSpPr/>
            <p:nvPr userDrawn="1"/>
          </p:nvCxnSpPr>
          <p:spPr>
            <a:xfrm>
              <a:off x="0" y="6357936"/>
              <a:ext cx="9144000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 userDrawn="1"/>
          </p:nvCxnSpPr>
          <p:spPr>
            <a:xfrm>
              <a:off x="214313" y="6427786"/>
              <a:ext cx="8786812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 userDrawn="1"/>
          </p:nvCxnSpPr>
          <p:spPr>
            <a:xfrm>
              <a:off x="1304925" y="1643063"/>
              <a:ext cx="1455738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 userDrawn="1"/>
          </p:nvCxnSpPr>
          <p:spPr>
            <a:xfrm>
              <a:off x="1403350" y="1679575"/>
              <a:ext cx="145415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 userDrawn="1"/>
          </p:nvCxnSpPr>
          <p:spPr>
            <a:xfrm>
              <a:off x="571500" y="2114549"/>
              <a:ext cx="85725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/>
            <p:cNvSpPr/>
            <p:nvPr userDrawn="1"/>
          </p:nvSpPr>
          <p:spPr>
            <a:xfrm>
              <a:off x="7429500" y="428625"/>
              <a:ext cx="214313" cy="21431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직사각형 21"/>
            <p:cNvSpPr/>
            <p:nvPr userDrawn="1"/>
          </p:nvSpPr>
          <p:spPr>
            <a:xfrm>
              <a:off x="7643813" y="214313"/>
              <a:ext cx="214312" cy="2143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3" name="직사각형 22"/>
            <p:cNvSpPr/>
            <p:nvPr userDrawn="1"/>
          </p:nvSpPr>
          <p:spPr>
            <a:xfrm>
              <a:off x="7858125" y="428625"/>
              <a:ext cx="214313" cy="21431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7215188" y="214313"/>
              <a:ext cx="214312" cy="2143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5" name="TextBox 23"/>
          <p:cNvSpPr txBox="1"/>
          <p:nvPr userDrawn="1"/>
        </p:nvSpPr>
        <p:spPr>
          <a:xfrm>
            <a:off x="1785938" y="2428875"/>
            <a:ext cx="5857875" cy="461963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2400" b="1" dirty="0">
                <a:latin typeface="HY동녘M" pitchFamily="18" charset="-127"/>
                <a:ea typeface="HY동녘M" pitchFamily="18" charset="-127"/>
              </a:rPr>
              <a:t>제 </a:t>
            </a:r>
            <a:r>
              <a:rPr lang="en-US" altLang="ko-KR" sz="2400" b="1" dirty="0">
                <a:latin typeface="HY동녘M" pitchFamily="18" charset="-127"/>
                <a:ea typeface="HY동녘M" pitchFamily="18" charset="-127"/>
              </a:rPr>
              <a:t>1 </a:t>
            </a:r>
            <a:r>
              <a:rPr lang="ko-KR" altLang="en-US" sz="2400" b="1" dirty="0">
                <a:latin typeface="HY동녘M" pitchFamily="18" charset="-127"/>
                <a:ea typeface="HY동녘M" pitchFamily="18" charset="-127"/>
              </a:rPr>
              <a:t>장 소프트웨어와 자료구조</a:t>
            </a:r>
          </a:p>
        </p:txBody>
      </p:sp>
      <p:sp>
        <p:nvSpPr>
          <p:cNvPr id="26" name="TextBox 23"/>
          <p:cNvSpPr txBox="1"/>
          <p:nvPr userDrawn="1"/>
        </p:nvSpPr>
        <p:spPr>
          <a:xfrm>
            <a:off x="2339975" y="2924175"/>
            <a:ext cx="5857875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  <a:defRPr/>
            </a:pPr>
            <a:r>
              <a:rPr lang="en-US" altLang="ko-KR" dirty="0"/>
              <a:t> </a:t>
            </a:r>
            <a:r>
              <a:rPr lang="ko-KR" altLang="en-US" dirty="0"/>
              <a:t>소프트웨어 생명주기</a:t>
            </a:r>
          </a:p>
        </p:txBody>
      </p:sp>
      <p:sp>
        <p:nvSpPr>
          <p:cNvPr id="27" name="TextBox 23"/>
          <p:cNvSpPr txBox="1"/>
          <p:nvPr userDrawn="1"/>
        </p:nvSpPr>
        <p:spPr>
          <a:xfrm>
            <a:off x="2344738" y="3357563"/>
            <a:ext cx="5857875" cy="36830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  <a:defRPr/>
            </a:pPr>
            <a:r>
              <a:rPr lang="en-US" altLang="ko-KR" dirty="0"/>
              <a:t> </a:t>
            </a:r>
            <a:r>
              <a:rPr lang="ko-KR" altLang="en-US" dirty="0"/>
              <a:t>추상 </a:t>
            </a:r>
            <a:r>
              <a:rPr lang="ko-KR" altLang="en-US" dirty="0" err="1"/>
              <a:t>자료형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848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 userDrawn="1"/>
        </p:nvSpPr>
        <p:spPr>
          <a:xfrm>
            <a:off x="571500" y="714375"/>
            <a:ext cx="1000125" cy="1000125"/>
          </a:xfrm>
          <a:prstGeom prst="ellipse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 userDrawn="1"/>
        </p:nvSpPr>
        <p:spPr>
          <a:xfrm>
            <a:off x="642938" y="785813"/>
            <a:ext cx="912812" cy="912812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4" name="타원 3"/>
          <p:cNvSpPr/>
          <p:nvPr userDrawn="1"/>
        </p:nvSpPr>
        <p:spPr>
          <a:xfrm>
            <a:off x="714375" y="857250"/>
            <a:ext cx="825500" cy="82550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 rot="5400000">
            <a:off x="-85725" y="1771650"/>
            <a:ext cx="1100138" cy="928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 rot="5400000">
            <a:off x="-1799431" y="4487069"/>
            <a:ext cx="4741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 rot="5400000" flipH="1" flipV="1">
            <a:off x="927894" y="569119"/>
            <a:ext cx="2857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0" y="0"/>
            <a:ext cx="1071563" cy="427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1071563" y="427038"/>
            <a:ext cx="8072437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0"/>
          <p:cNvSpPr txBox="1"/>
          <p:nvPr userDrawn="1"/>
        </p:nvSpPr>
        <p:spPr>
          <a:xfrm>
            <a:off x="1530350" y="987425"/>
            <a:ext cx="1849438" cy="7080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4000" b="1" dirty="0">
                <a:latin typeface="HY동녘M" pitchFamily="18" charset="-127"/>
                <a:ea typeface="HY동녘M" pitchFamily="18" charset="-127"/>
              </a:rPr>
              <a:t>2 </a:t>
            </a:r>
            <a:r>
              <a:rPr lang="ko-KR" altLang="en-US" sz="4000" b="1" dirty="0">
                <a:latin typeface="HY동녘M" pitchFamily="18" charset="-127"/>
                <a:ea typeface="HY동녘M" pitchFamily="18" charset="-127"/>
              </a:rPr>
              <a:t>주차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8286750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8501063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8715375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8072438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0" y="6357938"/>
            <a:ext cx="91440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214313" y="6427788"/>
            <a:ext cx="8786812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1304925" y="1643063"/>
            <a:ext cx="145573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1403350" y="1679575"/>
            <a:ext cx="14541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571500" y="2114550"/>
            <a:ext cx="8572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 userDrawn="1"/>
        </p:nvSpPr>
        <p:spPr>
          <a:xfrm>
            <a:off x="7429500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7643813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7858125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 userDrawn="1"/>
        </p:nvSpPr>
        <p:spPr>
          <a:xfrm>
            <a:off x="7215188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785938" y="2428875"/>
            <a:ext cx="5857875" cy="461963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2400" b="1" dirty="0">
                <a:latin typeface="HY동녘M" pitchFamily="18" charset="-127"/>
                <a:ea typeface="HY동녘M" pitchFamily="18" charset="-127"/>
              </a:rPr>
              <a:t>제 </a:t>
            </a:r>
            <a:r>
              <a:rPr lang="en-US" altLang="ko-KR" sz="2400" b="1" dirty="0">
                <a:latin typeface="HY동녘M" pitchFamily="18" charset="-127"/>
                <a:ea typeface="HY동녘M" pitchFamily="18" charset="-127"/>
              </a:rPr>
              <a:t>1 </a:t>
            </a:r>
            <a:r>
              <a:rPr lang="ko-KR" altLang="en-US" sz="2400" b="1" dirty="0">
                <a:latin typeface="HY동녘M" pitchFamily="18" charset="-127"/>
                <a:ea typeface="HY동녘M" pitchFamily="18" charset="-127"/>
              </a:rPr>
              <a:t>장 소프트웨어와 자료구조</a:t>
            </a:r>
          </a:p>
        </p:txBody>
      </p:sp>
      <p:sp>
        <p:nvSpPr>
          <p:cNvPr id="25" name="TextBox 23"/>
          <p:cNvSpPr txBox="1"/>
          <p:nvPr userDrawn="1"/>
        </p:nvSpPr>
        <p:spPr>
          <a:xfrm>
            <a:off x="2339975" y="2924175"/>
            <a:ext cx="5857875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  <a:defRPr/>
            </a:pPr>
            <a:r>
              <a:rPr lang="en-US" altLang="ko-KR" dirty="0"/>
              <a:t> </a:t>
            </a:r>
            <a:r>
              <a:rPr lang="ko-KR" altLang="en-US" dirty="0"/>
              <a:t>알고리즘</a:t>
            </a:r>
          </a:p>
        </p:txBody>
      </p:sp>
      <p:sp>
        <p:nvSpPr>
          <p:cNvPr id="26" name="TextBox 23"/>
          <p:cNvSpPr txBox="1"/>
          <p:nvPr userDrawn="1"/>
        </p:nvSpPr>
        <p:spPr>
          <a:xfrm>
            <a:off x="2344738" y="3357563"/>
            <a:ext cx="5857875" cy="36830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  <a:defRPr/>
            </a:pPr>
            <a:r>
              <a:rPr lang="en-US" altLang="ko-KR" dirty="0"/>
              <a:t> </a:t>
            </a:r>
            <a:r>
              <a:rPr lang="ko-KR" altLang="en-US" dirty="0"/>
              <a:t>알고리즘 성능분석</a:t>
            </a:r>
          </a:p>
        </p:txBody>
      </p:sp>
    </p:spTree>
    <p:extLst>
      <p:ext uri="{BB962C8B-B14F-4D97-AF65-F5344CB8AC3E}">
        <p14:creationId xmlns:p14="http://schemas.microsoft.com/office/powerpoint/2010/main" val="3899845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 b="1" baseline="0"/>
            </a:lvl1pPr>
            <a:lvl2pPr>
              <a:defRPr b="1" baseline="0"/>
            </a:lvl2pPr>
            <a:lvl3pPr>
              <a:defRPr b="1" baseline="0"/>
            </a:lvl3pPr>
            <a:lvl4pPr>
              <a:defRPr b="1" baseline="0"/>
            </a:lvl4pPr>
            <a:lvl5pPr>
              <a:defRPr b="1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/>
              <a:t>Dept. of Computer Science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12775" y="6356350"/>
            <a:ext cx="10064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139B3F-22CF-489D-A810-A5CB46E55E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80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52400" y="804863"/>
            <a:ext cx="4244975" cy="564832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49775" y="804863"/>
            <a:ext cx="4244975" cy="56483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6211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911175-D567-4C04-85A4-F8BFE79726A0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D7188-3917-4C5E-93D5-8338E47A5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002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diagramColors" Target="../diagrams/colors1.xml"/><Relationship Id="rId5" Type="http://schemas.openxmlformats.org/officeDocument/2006/relationships/slideLayout" Target="../slideLayouts/slideLayout5.xml"/><Relationship Id="rId10" Type="http://schemas.openxmlformats.org/officeDocument/2006/relationships/diagramQuickStyle" Target="../diagrams/quickStyle1.xml"/><Relationship Id="rId4" Type="http://schemas.openxmlformats.org/officeDocument/2006/relationships/slideLayout" Target="../slideLayouts/slideLayout4.xml"/><Relationship Id="rId9" Type="http://schemas.openxmlformats.org/officeDocument/2006/relationships/diagramLayout" Target="../diagrams/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9219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68313" y="981075"/>
            <a:ext cx="8229600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 b="1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ko-KR"/>
              <a:t>Dept. of Computer Science</a:t>
            </a:r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D54B534-DC29-45CD-9B61-5CA5EDAB3DD5}" type="slidenum">
              <a:rPr lang="en-US"/>
              <a:pPr>
                <a:defRPr/>
              </a:pPr>
              <a:t>‹#›</a:t>
            </a:fld>
            <a:endParaRPr lang="en-US" sz="1600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890588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graphicFrame>
        <p:nvGraphicFramePr>
          <p:cNvPr id="11" name="다이어그램 10"/>
          <p:cNvGraphicFramePr/>
          <p:nvPr userDrawn="1"/>
        </p:nvGraphicFramePr>
        <p:xfrm>
          <a:off x="6876256" y="6453336"/>
          <a:ext cx="2160240" cy="216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4111" r:id="rId1"/>
    <p:sldLayoutId id="2147484112" r:id="rId2"/>
    <p:sldLayoutId id="2147484113" r:id="rId3"/>
    <p:sldLayoutId id="2147484114" r:id="rId4"/>
    <p:sldLayoutId id="2147484115" r:id="rId5"/>
    <p:sldLayoutId id="2147484116" r:id="rId6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8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Bookman Old Style" pitchFamily="18" charset="0"/>
          <a:ea typeface="돋움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Bookman Old Style" pitchFamily="18" charset="0"/>
          <a:ea typeface="돋움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Bookman Old Style" pitchFamily="18" charset="0"/>
          <a:ea typeface="돋움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Bookman Old Style" pitchFamily="18" charset="0"/>
          <a:ea typeface="돋움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Bookman Old Style" pitchFamily="18" charset="0"/>
          <a:ea typeface="돋움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Bookman Old Style" pitchFamily="18" charset="0"/>
          <a:ea typeface="돋움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Bookman Old Style" pitchFamily="18" charset="0"/>
          <a:ea typeface="돋움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Bookman Old Style" pitchFamily="18" charset="0"/>
          <a:ea typeface="돋움" pitchFamily="50" charset="-127"/>
        </a:defRPr>
      </a:lvl9pPr>
    </p:titleStyle>
    <p:bodyStyle>
      <a:lvl1pPr marL="273050" indent="-273050" algn="l" rtl="0" eaLnBrk="0" fontAlgn="base" latinLnBrk="1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latinLnBrk="1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latinLnBrk="1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latinLnBrk="1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emf"/><Relationship Id="rId4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7.jpeg"/><Relationship Id="rId7" Type="http://schemas.openxmlformats.org/officeDocument/2006/relationships/image" Target="../media/image13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png"/><Relationship Id="rId9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5089525"/>
          </a:xfrm>
        </p:spPr>
        <p:txBody>
          <a:bodyPr/>
          <a:lstStyle/>
          <a:p>
            <a:pPr eaLnBrk="1" hangingPunct="1"/>
            <a:r>
              <a:rPr lang="ko-KR" altLang="en-US"/>
              <a:t>순서도를 이용한 알고리즘의 표현</a:t>
            </a:r>
          </a:p>
          <a:p>
            <a:pPr lvl="1" eaLnBrk="1" hangingPunct="1"/>
            <a:r>
              <a:rPr lang="ko-KR" altLang="en-US">
                <a:solidFill>
                  <a:schemeClr val="tx1"/>
                </a:solidFill>
              </a:rPr>
              <a:t>순서도에서 사용하는 기호</a:t>
            </a:r>
          </a:p>
          <a:p>
            <a:pPr lvl="1" eaLnBrk="1" hangingPunct="1"/>
            <a:endParaRPr lang="ko-KR" altLang="en-US">
              <a:solidFill>
                <a:schemeClr val="tx1"/>
              </a:solidFill>
            </a:endParaRPr>
          </a:p>
          <a:p>
            <a:pPr lvl="1" eaLnBrk="1" hangingPunct="1"/>
            <a:endParaRPr lang="ko-KR" altLang="en-US">
              <a:solidFill>
                <a:schemeClr val="tx1"/>
              </a:solidFill>
            </a:endParaRPr>
          </a:p>
          <a:p>
            <a:pPr lvl="1" eaLnBrk="1" hangingPunct="1"/>
            <a:endParaRPr lang="ko-KR" altLang="en-US">
              <a:solidFill>
                <a:schemeClr val="tx1"/>
              </a:solidFill>
            </a:endParaRPr>
          </a:p>
          <a:p>
            <a:pPr lvl="1" eaLnBrk="1" hangingPunct="1"/>
            <a:endParaRPr lang="en-US" altLang="ko-KR">
              <a:solidFill>
                <a:schemeClr val="tx1"/>
              </a:solidFill>
            </a:endParaRPr>
          </a:p>
          <a:p>
            <a:pPr lvl="1" eaLnBrk="1" hangingPunct="1"/>
            <a:endParaRPr lang="ko-KR" altLang="en-US">
              <a:solidFill>
                <a:schemeClr val="tx1"/>
              </a:solidFill>
            </a:endParaRPr>
          </a:p>
          <a:p>
            <a:pPr lvl="1" eaLnBrk="1" hangingPunct="1"/>
            <a:endParaRPr lang="ko-KR" altLang="en-US">
              <a:solidFill>
                <a:schemeClr val="tx1"/>
              </a:solidFill>
            </a:endParaRPr>
          </a:p>
          <a:p>
            <a:pPr lvl="1" eaLnBrk="1" hangingPunct="1"/>
            <a:r>
              <a:rPr lang="ko-KR" altLang="en-US">
                <a:solidFill>
                  <a:schemeClr val="tx1"/>
                </a:solidFill>
              </a:rPr>
              <a:t>장점</a:t>
            </a:r>
          </a:p>
          <a:p>
            <a:pPr lvl="2" eaLnBrk="1" hangingPunct="1"/>
            <a:r>
              <a:rPr lang="ko-KR" altLang="en-US"/>
              <a:t>알고리즘의 흐름 파악이 용이함</a:t>
            </a:r>
          </a:p>
          <a:p>
            <a:pPr lvl="1" eaLnBrk="1" hangingPunct="1"/>
            <a:r>
              <a:rPr lang="ko-KR" altLang="en-US">
                <a:solidFill>
                  <a:schemeClr val="tx1"/>
                </a:solidFill>
              </a:rPr>
              <a:t>단점</a:t>
            </a:r>
          </a:p>
          <a:p>
            <a:pPr lvl="2" eaLnBrk="1" hangingPunct="1"/>
            <a:r>
              <a:rPr lang="ko-KR" altLang="en-US"/>
              <a:t>복잡한 알고리즘의 표현이 어려움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Computer Science</a:t>
            </a:r>
          </a:p>
        </p:txBody>
      </p:sp>
      <p:sp>
        <p:nvSpPr>
          <p:cNvPr id="17412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9pPr>
          </a:lstStyle>
          <a:p>
            <a:pPr eaLnBrk="1" hangingPunct="1"/>
            <a:fld id="{086C7470-A2FE-43B4-B11A-6CA5D8A09E94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10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250825" y="4762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알고리즘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buSzPct val="200000"/>
              <a:buFont typeface="Wingdings" pitchFamily="2" charset="2"/>
              <a:buNone/>
            </a:pPr>
            <a:endParaRPr lang="ko-KR" altLang="en-US"/>
          </a:p>
        </p:txBody>
      </p:sp>
      <p:sp>
        <p:nvSpPr>
          <p:cNvPr id="17415" name="직사각형 6"/>
          <p:cNvSpPr>
            <a:spLocks noChangeArrowheads="1"/>
          </p:cNvSpPr>
          <p:nvPr/>
        </p:nvSpPr>
        <p:spPr bwMode="auto">
          <a:xfrm>
            <a:off x="2268538" y="4221163"/>
            <a:ext cx="3378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buSzPct val="200000"/>
              <a:buFont typeface="Wingdings" pitchFamily="2" charset="2"/>
              <a:buNone/>
            </a:pPr>
            <a:r>
              <a:rPr lang="en-US" altLang="ko-KR" b="1"/>
              <a:t>[</a:t>
            </a:r>
            <a:r>
              <a:rPr lang="ko-KR" altLang="en-US" b="1"/>
              <a:t>그림 </a:t>
            </a:r>
            <a:r>
              <a:rPr lang="en-US" altLang="ko-KR" b="1"/>
              <a:t>1.6] </a:t>
            </a:r>
            <a:r>
              <a:rPr lang="ko-KR" altLang="en-US" b="1"/>
              <a:t>순서도에 사용되는 기호</a:t>
            </a:r>
          </a:p>
        </p:txBody>
      </p:sp>
      <p:pic>
        <p:nvPicPr>
          <p:cNvPr id="1741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133600"/>
            <a:ext cx="542925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40EACA2A-4B0E-4A13-B29E-3306E790504F}"/>
                  </a:ext>
                </a:extLst>
              </p14:cNvPr>
              <p14:cNvContentPartPr/>
              <p14:nvPr/>
            </p14:nvContentPartPr>
            <p14:xfrm>
              <a:off x="1504800" y="4876920"/>
              <a:ext cx="3315240" cy="77508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40EACA2A-4B0E-4A13-B29E-3306E790504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95440" y="4867560"/>
                <a:ext cx="3333960" cy="793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23850" y="1196975"/>
            <a:ext cx="3935413" cy="4937125"/>
          </a:xfrm>
        </p:spPr>
        <p:txBody>
          <a:bodyPr/>
          <a:lstStyle/>
          <a:p>
            <a:pPr lvl="1" eaLnBrk="1" hangingPunct="1"/>
            <a:r>
              <a:rPr lang="ko-KR" altLang="en-US">
                <a:solidFill>
                  <a:schemeClr val="tx1"/>
                </a:solidFill>
              </a:rPr>
              <a:t>순서도의 예</a:t>
            </a:r>
            <a:r>
              <a:rPr lang="en-US" altLang="ko-KR">
                <a:solidFill>
                  <a:schemeClr val="tx1"/>
                </a:solidFill>
              </a:rPr>
              <a:t>) 1</a:t>
            </a:r>
            <a:r>
              <a:rPr lang="ko-KR" altLang="en-US">
                <a:solidFill>
                  <a:schemeClr val="tx1"/>
                </a:solidFill>
              </a:rPr>
              <a:t>부터 </a:t>
            </a:r>
            <a:r>
              <a:rPr lang="en-US" altLang="ko-KR">
                <a:solidFill>
                  <a:schemeClr val="tx1"/>
                </a:solidFill>
              </a:rPr>
              <a:t>5</a:t>
            </a:r>
            <a:r>
              <a:rPr lang="ko-KR" altLang="en-US">
                <a:solidFill>
                  <a:schemeClr val="tx1"/>
                </a:solidFill>
              </a:rPr>
              <a:t>까지의 합을 구하는 알고리즘</a:t>
            </a:r>
          </a:p>
          <a:p>
            <a:pPr eaLnBrk="1" hangingPunct="1"/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Computer Science</a:t>
            </a:r>
          </a:p>
        </p:txBody>
      </p:sp>
      <p:sp>
        <p:nvSpPr>
          <p:cNvPr id="1029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9pPr>
          </a:lstStyle>
          <a:p>
            <a:pPr eaLnBrk="1" hangingPunct="1"/>
            <a:fld id="{A3AB28F2-19C8-494D-8FA6-86386A8E2C7A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11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030" name="Rectangle 4"/>
          <p:cNvSpPr>
            <a:spLocks noChangeArrowheads="1"/>
          </p:cNvSpPr>
          <p:nvPr/>
        </p:nvSpPr>
        <p:spPr bwMode="auto">
          <a:xfrm>
            <a:off x="395288" y="404813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알고리즘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613" y="1916832"/>
            <a:ext cx="1504950" cy="398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FBC92B91-B16B-4E76-B3E9-999CACA196C2}"/>
                  </a:ext>
                </a:extLst>
              </p14:cNvPr>
              <p14:cNvContentPartPr/>
              <p14:nvPr/>
            </p14:nvContentPartPr>
            <p14:xfrm>
              <a:off x="952560" y="1828800"/>
              <a:ext cx="3841920" cy="211500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FBC92B91-B16B-4E76-B3E9-999CACA196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3200" y="1819440"/>
                <a:ext cx="3860640" cy="2133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981075"/>
            <a:ext cx="8229600" cy="5175250"/>
          </a:xfrm>
        </p:spPr>
        <p:txBody>
          <a:bodyPr/>
          <a:lstStyle/>
          <a:p>
            <a:pPr eaLnBrk="1" hangingPunct="1"/>
            <a:r>
              <a:rPr lang="ko-KR" altLang="en-US"/>
              <a:t>가상코드를 이용한 알고리즘의 표현</a:t>
            </a:r>
          </a:p>
          <a:p>
            <a:pPr lvl="1" eaLnBrk="1" hangingPunct="1"/>
            <a:r>
              <a:rPr lang="ko-KR" altLang="en-US">
                <a:solidFill>
                  <a:schemeClr val="tx1"/>
                </a:solidFill>
              </a:rPr>
              <a:t>가상코드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즉 알고리즘 기술언어</a:t>
            </a:r>
            <a:r>
              <a:rPr lang="en-US" altLang="ko-KR">
                <a:solidFill>
                  <a:schemeClr val="tx1"/>
                </a:solidFill>
              </a:rPr>
              <a:t>(ADL, Algorithm Description Language)</a:t>
            </a:r>
            <a:r>
              <a:rPr lang="ko-KR" altLang="en-US">
                <a:solidFill>
                  <a:schemeClr val="tx1"/>
                </a:solidFill>
              </a:rPr>
              <a:t>를 사용하여 프로그래밍 언어의 일반적인 형태와 유사하게 알고리즘을 표현</a:t>
            </a:r>
          </a:p>
          <a:p>
            <a:pPr lvl="1" eaLnBrk="1" hangingPunct="1"/>
            <a:r>
              <a:rPr lang="ko-KR" altLang="en-US">
                <a:solidFill>
                  <a:schemeClr val="tx1"/>
                </a:solidFill>
              </a:rPr>
              <a:t>특정 프로그래밍 언어가 아니므로 직접 실행은 불가능</a:t>
            </a:r>
          </a:p>
          <a:p>
            <a:pPr lvl="1" eaLnBrk="1" hangingPunct="1"/>
            <a:r>
              <a:rPr lang="ko-KR" altLang="en-US">
                <a:solidFill>
                  <a:schemeClr val="tx1"/>
                </a:solidFill>
              </a:rPr>
              <a:t>일반적인 프로그래밍 언어의 형태이므로 원하는 특정 프로그래밍 언어로의 변환 용이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Computer Science</a:t>
            </a:r>
          </a:p>
        </p:txBody>
      </p:sp>
      <p:sp>
        <p:nvSpPr>
          <p:cNvPr id="18436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9pPr>
          </a:lstStyle>
          <a:p>
            <a:pPr eaLnBrk="1" hangingPunct="1"/>
            <a:fld id="{EC3EE4C9-D037-4ED1-9F50-50355A59E877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12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323850" y="4762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알고리즘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E11B19E4-43FB-4B25-9AE3-7820ADA00EE9}"/>
                  </a:ext>
                </a:extLst>
              </p14:cNvPr>
              <p14:cNvContentPartPr/>
              <p14:nvPr/>
            </p14:nvContentPartPr>
            <p14:xfrm>
              <a:off x="1073160" y="1663560"/>
              <a:ext cx="6877440" cy="117540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E11B19E4-43FB-4B25-9AE3-7820ADA00E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3800" y="1654200"/>
                <a:ext cx="6896160" cy="1194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981075"/>
            <a:ext cx="8326437" cy="5327650"/>
          </a:xfrm>
        </p:spPr>
        <p:txBody>
          <a:bodyPr/>
          <a:lstStyle/>
          <a:p>
            <a:pPr eaLnBrk="1" hangingPunct="1"/>
            <a:r>
              <a:rPr lang="ko-KR" altLang="en-US"/>
              <a:t>가상코드의 형식</a:t>
            </a:r>
          </a:p>
          <a:p>
            <a:pPr lvl="1" eaLnBrk="1" hangingPunct="1">
              <a:lnSpc>
                <a:spcPct val="110000"/>
              </a:lnSpc>
            </a:pPr>
            <a:r>
              <a:rPr lang="ko-KR" altLang="en-US">
                <a:solidFill>
                  <a:schemeClr val="tx1"/>
                </a:solidFill>
              </a:rPr>
              <a:t>기본 요소</a:t>
            </a:r>
          </a:p>
          <a:p>
            <a:pPr lvl="2" eaLnBrk="1" hangingPunct="1"/>
            <a:r>
              <a:rPr lang="ko-KR" altLang="en-US"/>
              <a:t>기호 </a:t>
            </a:r>
          </a:p>
          <a:p>
            <a:pPr lvl="3" eaLnBrk="1" hangingPunct="1"/>
            <a:r>
              <a:rPr lang="ko-KR" altLang="en-US">
                <a:latin typeface="샘물"/>
                <a:ea typeface="샘물"/>
                <a:cs typeface="샘물"/>
              </a:rPr>
              <a:t>변수</a:t>
            </a:r>
            <a:r>
              <a:rPr lang="en-US" altLang="ko-KR">
                <a:latin typeface="샘물"/>
                <a:ea typeface="샘물"/>
                <a:cs typeface="샘물"/>
              </a:rPr>
              <a:t>, </a:t>
            </a:r>
            <a:r>
              <a:rPr lang="ko-KR" altLang="en-US">
                <a:latin typeface="샘물"/>
                <a:ea typeface="샘물"/>
                <a:cs typeface="샘물"/>
              </a:rPr>
              <a:t>자료형 이름</a:t>
            </a:r>
            <a:r>
              <a:rPr lang="en-US" altLang="ko-KR">
                <a:latin typeface="샘물"/>
                <a:ea typeface="샘물"/>
                <a:cs typeface="샘물"/>
              </a:rPr>
              <a:t>, </a:t>
            </a:r>
            <a:r>
              <a:rPr lang="ko-KR" altLang="en-US">
                <a:latin typeface="샘물"/>
                <a:ea typeface="샘물"/>
                <a:cs typeface="샘물"/>
              </a:rPr>
              <a:t>프로그램 이름</a:t>
            </a:r>
            <a:r>
              <a:rPr lang="en-US" altLang="ko-KR">
                <a:latin typeface="샘물"/>
                <a:ea typeface="샘물"/>
                <a:cs typeface="샘물"/>
              </a:rPr>
              <a:t>, </a:t>
            </a:r>
            <a:r>
              <a:rPr lang="ko-KR" altLang="en-US">
                <a:latin typeface="샘물"/>
                <a:ea typeface="샘물"/>
                <a:cs typeface="샘물"/>
              </a:rPr>
              <a:t>레코드 필드 명</a:t>
            </a:r>
            <a:r>
              <a:rPr lang="en-US" altLang="ko-KR">
                <a:latin typeface="샘물"/>
                <a:ea typeface="샘물"/>
                <a:cs typeface="샘물"/>
              </a:rPr>
              <a:t>, </a:t>
            </a:r>
            <a:r>
              <a:rPr lang="ko-KR" altLang="en-US">
                <a:latin typeface="샘물"/>
                <a:ea typeface="샘물"/>
                <a:cs typeface="샘물"/>
              </a:rPr>
              <a:t>문장의 레이블 등을 나타냄</a:t>
            </a:r>
          </a:p>
          <a:p>
            <a:pPr lvl="3" eaLnBrk="1" hangingPunct="1"/>
            <a:r>
              <a:rPr lang="ko-KR" altLang="en-US">
                <a:latin typeface="샘물"/>
                <a:ea typeface="샘물"/>
                <a:cs typeface="샘물"/>
              </a:rPr>
              <a:t>문자나 숫자의 조합</a:t>
            </a:r>
            <a:r>
              <a:rPr lang="en-US" altLang="ko-KR">
                <a:latin typeface="샘물"/>
                <a:ea typeface="샘물"/>
                <a:cs typeface="샘물"/>
              </a:rPr>
              <a:t>. </a:t>
            </a:r>
            <a:r>
              <a:rPr lang="ko-KR" altLang="en-US">
                <a:latin typeface="샘물"/>
                <a:ea typeface="샘물"/>
                <a:cs typeface="샘물"/>
              </a:rPr>
              <a:t>첫 문자는 반드시 영문자 사용</a:t>
            </a:r>
            <a:r>
              <a:rPr lang="en-US" altLang="ko-KR">
                <a:latin typeface="샘물"/>
                <a:ea typeface="샘물"/>
                <a:cs typeface="샘물"/>
              </a:rPr>
              <a:t>.</a:t>
            </a:r>
          </a:p>
          <a:p>
            <a:pPr lvl="2" eaLnBrk="1" hangingPunct="1"/>
            <a:r>
              <a:rPr lang="ko-KR" altLang="en-US"/>
              <a:t>자료형</a:t>
            </a:r>
          </a:p>
          <a:p>
            <a:pPr lvl="3" eaLnBrk="1" hangingPunct="1"/>
            <a:r>
              <a:rPr lang="ko-KR" altLang="en-US">
                <a:latin typeface="샘물"/>
                <a:ea typeface="샘물"/>
                <a:cs typeface="샘물"/>
              </a:rPr>
              <a:t>정수형과 실수형의 수치 자료형</a:t>
            </a:r>
            <a:r>
              <a:rPr lang="en-US" altLang="ko-KR">
                <a:latin typeface="샘물"/>
                <a:ea typeface="샘물"/>
                <a:cs typeface="샘물"/>
              </a:rPr>
              <a:t>, </a:t>
            </a:r>
            <a:r>
              <a:rPr lang="ko-KR" altLang="en-US">
                <a:latin typeface="샘물"/>
                <a:ea typeface="샘물"/>
                <a:cs typeface="샘물"/>
              </a:rPr>
              <a:t>문자형</a:t>
            </a:r>
            <a:r>
              <a:rPr lang="en-US" altLang="ko-KR">
                <a:latin typeface="샘물"/>
                <a:ea typeface="샘물"/>
                <a:cs typeface="샘물"/>
              </a:rPr>
              <a:t>, </a:t>
            </a:r>
            <a:r>
              <a:rPr lang="ko-KR" altLang="en-US">
                <a:latin typeface="샘물"/>
                <a:ea typeface="샘물"/>
                <a:cs typeface="샘물"/>
              </a:rPr>
              <a:t>논리형</a:t>
            </a:r>
            <a:r>
              <a:rPr lang="en-US" altLang="ko-KR">
                <a:latin typeface="샘물"/>
                <a:ea typeface="샘물"/>
                <a:cs typeface="샘물"/>
              </a:rPr>
              <a:t>, </a:t>
            </a:r>
            <a:r>
              <a:rPr lang="ko-KR" altLang="en-US">
                <a:latin typeface="샘물"/>
                <a:ea typeface="샘물"/>
                <a:cs typeface="샘물"/>
              </a:rPr>
              <a:t>포인터</a:t>
            </a:r>
            <a:r>
              <a:rPr lang="en-US" altLang="ko-KR">
                <a:latin typeface="샘물"/>
                <a:ea typeface="샘물"/>
                <a:cs typeface="샘물"/>
              </a:rPr>
              <a:t>, </a:t>
            </a:r>
            <a:r>
              <a:rPr lang="ko-KR" altLang="en-US">
                <a:latin typeface="샘물"/>
                <a:ea typeface="샘물"/>
                <a:cs typeface="샘물"/>
              </a:rPr>
              <a:t>문자열 등의 모든 자료형 사용</a:t>
            </a:r>
          </a:p>
          <a:p>
            <a:pPr lvl="2" eaLnBrk="1" hangingPunct="1"/>
            <a:r>
              <a:rPr lang="ko-KR" altLang="en-US"/>
              <a:t>연산자</a:t>
            </a:r>
          </a:p>
          <a:p>
            <a:pPr lvl="3" eaLnBrk="1" hangingPunct="1"/>
            <a:r>
              <a:rPr lang="ko-KR" altLang="en-US">
                <a:latin typeface="샘물"/>
                <a:ea typeface="샘물"/>
                <a:cs typeface="샘물"/>
              </a:rPr>
              <a:t>산술연산자</a:t>
            </a:r>
            <a:r>
              <a:rPr lang="en-US" altLang="ko-KR">
                <a:latin typeface="샘물"/>
                <a:ea typeface="샘물"/>
                <a:cs typeface="샘물"/>
              </a:rPr>
              <a:t>, </a:t>
            </a:r>
            <a:r>
              <a:rPr lang="ko-KR" altLang="en-US">
                <a:latin typeface="샘물"/>
                <a:ea typeface="샘물"/>
                <a:cs typeface="샘물"/>
              </a:rPr>
              <a:t>관계연산자</a:t>
            </a:r>
            <a:r>
              <a:rPr lang="en-US" altLang="ko-KR">
                <a:latin typeface="샘물"/>
                <a:ea typeface="샘물"/>
                <a:cs typeface="샘물"/>
              </a:rPr>
              <a:t>, </a:t>
            </a:r>
            <a:r>
              <a:rPr lang="ko-KR" altLang="en-US">
                <a:latin typeface="샘물"/>
                <a:ea typeface="샘물"/>
                <a:cs typeface="샘물"/>
              </a:rPr>
              <a:t>논리연산자</a:t>
            </a:r>
          </a:p>
          <a:p>
            <a:pPr lvl="1" eaLnBrk="1" hangingPunct="1"/>
            <a:r>
              <a:rPr lang="ko-KR" altLang="en-US">
                <a:solidFill>
                  <a:schemeClr val="tx1"/>
                </a:solidFill>
              </a:rPr>
              <a:t>지정문</a:t>
            </a:r>
          </a:p>
          <a:p>
            <a:pPr lvl="2" eaLnBrk="1" hangingPunct="1"/>
            <a:r>
              <a:rPr lang="ko-KR" altLang="en-US"/>
              <a:t>사용형식</a:t>
            </a:r>
          </a:p>
          <a:p>
            <a:pPr lvl="3" eaLnBrk="1" hangingPunct="1"/>
            <a:endParaRPr lang="ko-KR" altLang="en-US">
              <a:latin typeface="샘물"/>
              <a:ea typeface="샘물"/>
              <a:cs typeface="샘물"/>
            </a:endParaRPr>
          </a:p>
          <a:p>
            <a:pPr lvl="2" eaLnBrk="1" hangingPunct="1">
              <a:lnSpc>
                <a:spcPct val="110000"/>
              </a:lnSpc>
            </a:pPr>
            <a:r>
              <a:rPr lang="ko-KR" altLang="en-US"/>
              <a:t>지정연산자</a:t>
            </a:r>
            <a:r>
              <a:rPr lang="en-US" altLang="ko-KR"/>
              <a:t>(←)</a:t>
            </a:r>
            <a:r>
              <a:rPr lang="ko-KR" altLang="en-US"/>
              <a:t>의 오른쪽에 있는 값</a:t>
            </a:r>
            <a:r>
              <a:rPr lang="en-US" altLang="ko-KR"/>
              <a:t>(</a:t>
            </a:r>
            <a:r>
              <a:rPr lang="ko-KR" altLang="en-US"/>
              <a:t>또는 식의 계산 결과 값이나 변수의 값</a:t>
            </a:r>
            <a:r>
              <a:rPr lang="en-US" altLang="ko-KR"/>
              <a:t>)</a:t>
            </a:r>
            <a:r>
              <a:rPr lang="ko-KR" altLang="en-US"/>
              <a:t>을 지정연산자</a:t>
            </a:r>
            <a:r>
              <a:rPr lang="en-US" altLang="ko-KR"/>
              <a:t>(←)</a:t>
            </a:r>
            <a:r>
              <a:rPr lang="ko-KR" altLang="en-US"/>
              <a:t>의 왼쪽에 있는 변수에 저장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Computer Science</a:t>
            </a:r>
          </a:p>
        </p:txBody>
      </p:sp>
      <p:sp>
        <p:nvSpPr>
          <p:cNvPr id="19460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9pPr>
          </a:lstStyle>
          <a:p>
            <a:pPr eaLnBrk="1" hangingPunct="1"/>
            <a:fld id="{85C0977B-8110-4395-8850-5208CE9F46CB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13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323850" y="4762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알고리즘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2339975" y="4941888"/>
            <a:ext cx="2303463" cy="346075"/>
          </a:xfrm>
          <a:prstGeom prst="rect">
            <a:avLst/>
          </a:prstGeom>
          <a:solidFill>
            <a:schemeClr val="bg1"/>
          </a:solidFill>
          <a:ln w="9525">
            <a:solidFill>
              <a:srgbClr val="000066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ko-KR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  <a:cs typeface="+mn-cs"/>
              </a:rPr>
              <a:t>변수</a:t>
            </a:r>
            <a:r>
              <a:rPr lang="ko-KR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굴림" pitchFamily="50" charset="-127"/>
                <a:cs typeface="+mn-cs"/>
              </a:rPr>
              <a:t> </a:t>
            </a:r>
            <a:r>
              <a:rPr lang="ko-KR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  <a:cs typeface="+mn-cs"/>
              </a:rPr>
              <a:t> ← 값 </a:t>
            </a:r>
            <a:r>
              <a:rPr lang="en-US" altLang="ko-KR" b="1" dirty="0"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  <a:cs typeface="+mn-cs"/>
              </a:rPr>
              <a:t>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40A0E5A3-0AFB-414B-8541-D6C8EB61AF23}"/>
                  </a:ext>
                </a:extLst>
              </p14:cNvPr>
              <p14:cNvContentPartPr/>
              <p14:nvPr/>
            </p14:nvContentPartPr>
            <p14:xfrm>
              <a:off x="1219320" y="1765440"/>
              <a:ext cx="7525080" cy="421668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40A0E5A3-0AFB-414B-8541-D6C8EB61AF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9960" y="1756080"/>
                <a:ext cx="7543800" cy="4235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76499" y="1052736"/>
            <a:ext cx="8229600" cy="5256584"/>
          </a:xfrm>
        </p:spPr>
        <p:txBody>
          <a:bodyPr/>
          <a:lstStyle/>
          <a:p>
            <a:pPr lvl="1" eaLnBrk="1" hangingPunct="1"/>
            <a:r>
              <a:rPr lang="ko-KR" altLang="en-US" dirty="0" err="1">
                <a:solidFill>
                  <a:schemeClr val="tx1"/>
                </a:solidFill>
              </a:rPr>
              <a:t>조건문</a:t>
            </a:r>
            <a:endParaRPr lang="ko-KR" altLang="en-US" dirty="0">
              <a:solidFill>
                <a:schemeClr val="tx1"/>
              </a:solidFill>
            </a:endParaRPr>
          </a:p>
          <a:p>
            <a:pPr lvl="2" eaLnBrk="1" hangingPunct="1"/>
            <a:r>
              <a:rPr lang="ko-KR" altLang="en-US" dirty="0"/>
              <a:t>조건에 따라 실행할 명령문이 결정되는 선택적 제어구조를 만든다</a:t>
            </a:r>
            <a:r>
              <a:rPr lang="en-US" altLang="ko-KR" dirty="0"/>
              <a:t>.</a:t>
            </a:r>
          </a:p>
          <a:p>
            <a:pPr lvl="2" eaLnBrk="1" hangingPunct="1"/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  <a:p>
            <a:pPr lvl="3" eaLnBrk="1" hangingPunct="1"/>
            <a:r>
              <a:rPr lang="en-US" altLang="ko-KR" dirty="0">
                <a:latin typeface="샘물"/>
                <a:ea typeface="샘물"/>
                <a:cs typeface="샘물"/>
              </a:rPr>
              <a:t>if </a:t>
            </a:r>
            <a:r>
              <a:rPr lang="ko-KR" altLang="en-US" dirty="0">
                <a:latin typeface="샘물"/>
                <a:ea typeface="샘물"/>
                <a:cs typeface="샘물"/>
              </a:rPr>
              <a:t>문의 제어 흐름 </a:t>
            </a:r>
            <a:r>
              <a:rPr lang="en-US" altLang="ko-KR" dirty="0">
                <a:latin typeface="샘물"/>
                <a:ea typeface="샘물"/>
                <a:cs typeface="샘물"/>
              </a:rPr>
              <a:t>1</a:t>
            </a:r>
            <a:endParaRPr lang="ko-KR" altLang="en-US" dirty="0">
              <a:latin typeface="샘물"/>
              <a:ea typeface="샘물"/>
              <a:cs typeface="샘물"/>
            </a:endParaRPr>
          </a:p>
          <a:p>
            <a:pPr lvl="3" eaLnBrk="1" hangingPunct="1"/>
            <a:endParaRPr lang="en-US" altLang="ko-KR" dirty="0">
              <a:latin typeface="샘물"/>
              <a:ea typeface="샘물"/>
              <a:cs typeface="샘물"/>
            </a:endParaRPr>
          </a:p>
          <a:p>
            <a:pPr lvl="3" eaLnBrk="1" hangingPunct="1"/>
            <a:endParaRPr lang="en-US" altLang="ko-KR" dirty="0">
              <a:latin typeface="샘물"/>
              <a:ea typeface="샘물"/>
              <a:cs typeface="샘물"/>
            </a:endParaRPr>
          </a:p>
          <a:p>
            <a:pPr lvl="3" eaLnBrk="1" hangingPunct="1"/>
            <a:endParaRPr lang="en-US" altLang="ko-KR" dirty="0">
              <a:latin typeface="샘물"/>
              <a:ea typeface="샘물"/>
              <a:cs typeface="샘물"/>
            </a:endParaRPr>
          </a:p>
          <a:p>
            <a:pPr lvl="3" eaLnBrk="1" hangingPunct="1"/>
            <a:endParaRPr lang="en-US" altLang="ko-KR" dirty="0">
              <a:latin typeface="샘물"/>
              <a:ea typeface="샘물"/>
              <a:cs typeface="샘물"/>
            </a:endParaRPr>
          </a:p>
          <a:p>
            <a:pPr lvl="3" eaLnBrk="1" hangingPunct="1"/>
            <a:endParaRPr lang="en-US" altLang="ko-KR" dirty="0">
              <a:latin typeface="샘물"/>
              <a:ea typeface="샘물"/>
              <a:cs typeface="샘물"/>
            </a:endParaRPr>
          </a:p>
          <a:p>
            <a:pPr lvl="3" eaLnBrk="1" hangingPunct="1"/>
            <a:endParaRPr lang="en-US" altLang="ko-KR" dirty="0">
              <a:latin typeface="샘물"/>
              <a:ea typeface="샘물"/>
              <a:cs typeface="샘물"/>
            </a:endParaRPr>
          </a:p>
          <a:p>
            <a:pPr lvl="3" eaLnBrk="1" hangingPunct="1"/>
            <a:endParaRPr lang="en-US" altLang="ko-KR" dirty="0">
              <a:latin typeface="샘물"/>
              <a:ea typeface="샘물"/>
              <a:cs typeface="샘물"/>
            </a:endParaRPr>
          </a:p>
          <a:p>
            <a:pPr lvl="3" eaLnBrk="1" hangingPunct="1"/>
            <a:endParaRPr lang="en-US" altLang="ko-KR" dirty="0">
              <a:latin typeface="샘물"/>
              <a:ea typeface="샘물"/>
              <a:cs typeface="샘물"/>
            </a:endParaRPr>
          </a:p>
          <a:p>
            <a:pPr lvl="3" eaLnBrk="1" hangingPunct="1"/>
            <a:endParaRPr lang="en-US" altLang="ko-KR" dirty="0">
              <a:latin typeface="샘물"/>
              <a:ea typeface="샘물"/>
              <a:cs typeface="샘물"/>
            </a:endParaRPr>
          </a:p>
          <a:p>
            <a:pPr lvl="3" eaLnBrk="1" hangingPunct="1"/>
            <a:endParaRPr lang="en-US" altLang="ko-KR" dirty="0">
              <a:latin typeface="샘물"/>
              <a:ea typeface="샘물"/>
              <a:cs typeface="샘물"/>
            </a:endParaRPr>
          </a:p>
          <a:p>
            <a:pPr lvl="3" eaLnBrk="1" hangingPunct="1"/>
            <a:endParaRPr lang="en-US" altLang="ko-KR" dirty="0">
              <a:latin typeface="샘물"/>
              <a:ea typeface="샘물"/>
              <a:cs typeface="샘물"/>
            </a:endParaRPr>
          </a:p>
          <a:p>
            <a:pPr lvl="3" eaLnBrk="1" hangingPunct="1"/>
            <a:endParaRPr lang="en-US" altLang="ko-KR" dirty="0">
              <a:latin typeface="샘물"/>
              <a:ea typeface="샘물"/>
              <a:cs typeface="샘물"/>
            </a:endParaRPr>
          </a:p>
          <a:p>
            <a:pPr lvl="3" eaLnBrk="1" hangingPunct="1"/>
            <a:r>
              <a:rPr lang="ko-KR" altLang="en-US" dirty="0">
                <a:latin typeface="샘물"/>
                <a:ea typeface="샘물"/>
                <a:cs typeface="샘물"/>
              </a:rPr>
              <a:t>형식 </a:t>
            </a:r>
            <a:r>
              <a:rPr lang="en-US" altLang="ko-KR" dirty="0">
                <a:latin typeface="샘물"/>
                <a:ea typeface="샘물"/>
                <a:cs typeface="샘물"/>
              </a:rPr>
              <a:t>:</a:t>
            </a:r>
          </a:p>
          <a:p>
            <a:pPr lvl="2" eaLnBrk="1" hangingPunct="1"/>
            <a:endParaRPr lang="en-US" altLang="ko-KR" dirty="0"/>
          </a:p>
          <a:p>
            <a:pPr lvl="3" eaLnBrk="1" hangingPunct="1">
              <a:lnSpc>
                <a:spcPct val="130000"/>
              </a:lnSpc>
            </a:pPr>
            <a:endParaRPr lang="en-US" altLang="ko-KR" dirty="0">
              <a:latin typeface="샘물"/>
              <a:ea typeface="샘물"/>
              <a:cs typeface="샘물"/>
            </a:endParaRPr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Computer Science</a:t>
            </a:r>
          </a:p>
        </p:txBody>
      </p:sp>
      <p:sp>
        <p:nvSpPr>
          <p:cNvPr id="20484" name="슬라이드 번호 개체 틀 8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9pPr>
          </a:lstStyle>
          <a:p>
            <a:pPr eaLnBrk="1" hangingPunct="1"/>
            <a:fld id="{6F0DAA23-FDCD-4029-A01D-28399D12244B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14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323850" y="4762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알고리즘</a:t>
            </a:r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0" y="3078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buSzPct val="200000"/>
              <a:buFont typeface="Wingdings" pitchFamily="2" charset="2"/>
              <a:buNone/>
            </a:pPr>
            <a:endParaRPr lang="ko-KR" altLang="en-US"/>
          </a:p>
        </p:txBody>
      </p:sp>
      <p:sp>
        <p:nvSpPr>
          <p:cNvPr id="20499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buSzPct val="200000"/>
              <a:buFont typeface="Wingdings" pitchFamily="2" charset="2"/>
              <a:buNone/>
            </a:pPr>
            <a:endParaRPr lang="ko-KR" altLang="en-US"/>
          </a:p>
        </p:txBody>
      </p:sp>
      <p:sp>
        <p:nvSpPr>
          <p:cNvPr id="20500" name="직사각형 8"/>
          <p:cNvSpPr>
            <a:spLocks noChangeArrowheads="1"/>
          </p:cNvSpPr>
          <p:nvPr/>
        </p:nvSpPr>
        <p:spPr bwMode="auto">
          <a:xfrm>
            <a:off x="3147481" y="5373216"/>
            <a:ext cx="268763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buSzPct val="200000"/>
              <a:buFont typeface="Wingdings" pitchFamily="2" charset="2"/>
              <a:buNone/>
            </a:pPr>
            <a:r>
              <a:rPr lang="en-US" altLang="ko-KR" b="1" dirty="0"/>
              <a:t>[</a:t>
            </a:r>
            <a:r>
              <a:rPr lang="ko-KR" altLang="en-US" b="1" dirty="0"/>
              <a:t>그림 </a:t>
            </a:r>
            <a:r>
              <a:rPr lang="en-US" altLang="ko-KR" b="1" dirty="0"/>
              <a:t>1.8] if</a:t>
            </a:r>
            <a:r>
              <a:rPr lang="ko-KR" altLang="en-US" b="1" dirty="0"/>
              <a:t>문의 제어 흐름</a:t>
            </a:r>
          </a:p>
        </p:txBody>
      </p:sp>
      <p:sp>
        <p:nvSpPr>
          <p:cNvPr id="22" name="순서도: 판단 21"/>
          <p:cNvSpPr/>
          <p:nvPr/>
        </p:nvSpPr>
        <p:spPr>
          <a:xfrm>
            <a:off x="3526123" y="2729849"/>
            <a:ext cx="1728192" cy="792088"/>
          </a:xfrm>
          <a:prstGeom prst="flowChartDecision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조건식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326040" y="3573016"/>
            <a:ext cx="1440160" cy="57606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명령문</a:t>
            </a:r>
          </a:p>
        </p:txBody>
      </p:sp>
      <p:cxnSp>
        <p:nvCxnSpPr>
          <p:cNvPr id="24" name="꺾인 연결선 23"/>
          <p:cNvCxnSpPr>
            <a:endCxn id="23" idx="0"/>
          </p:cNvCxnSpPr>
          <p:nvPr/>
        </p:nvCxnSpPr>
        <p:spPr>
          <a:xfrm rot="10800000" flipV="1">
            <a:off x="3046121" y="3125892"/>
            <a:ext cx="480003" cy="447123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23" idx="2"/>
          </p:cNvCxnSpPr>
          <p:nvPr/>
        </p:nvCxnSpPr>
        <p:spPr>
          <a:xfrm rot="16200000" flipH="1">
            <a:off x="3302099" y="3893101"/>
            <a:ext cx="720081" cy="1232038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4292352" y="4869161"/>
            <a:ext cx="0" cy="3960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/>
          <p:cNvGrpSpPr/>
          <p:nvPr/>
        </p:nvGrpSpPr>
        <p:grpSpPr>
          <a:xfrm>
            <a:off x="4278159" y="3125892"/>
            <a:ext cx="1556960" cy="1743267"/>
            <a:chOff x="4278159" y="3125892"/>
            <a:chExt cx="1556960" cy="1743267"/>
          </a:xfrm>
        </p:grpSpPr>
        <p:cxnSp>
          <p:nvCxnSpPr>
            <p:cNvPr id="28" name="꺾인 연결선 27"/>
            <p:cNvCxnSpPr/>
            <p:nvPr/>
          </p:nvCxnSpPr>
          <p:spPr>
            <a:xfrm rot="5400000">
              <a:off x="4185005" y="3219046"/>
              <a:ext cx="1743267" cy="1556960"/>
            </a:xfrm>
            <a:prstGeom prst="bentConnector3">
              <a:avLst>
                <a:gd name="adj1" fmla="val 10051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22" idx="3"/>
            </p:cNvCxnSpPr>
            <p:nvPr/>
          </p:nvCxnSpPr>
          <p:spPr>
            <a:xfrm>
              <a:off x="5254315" y="3125893"/>
              <a:ext cx="58080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직선 화살표 연결선 29"/>
          <p:cNvCxnSpPr>
            <a:endCxn id="22" idx="0"/>
          </p:cNvCxnSpPr>
          <p:nvPr/>
        </p:nvCxnSpPr>
        <p:spPr>
          <a:xfrm>
            <a:off x="4390219" y="2366881"/>
            <a:ext cx="0" cy="3629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532701" y="2644405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</a:t>
            </a:r>
            <a:r>
              <a:rPr lang="en-US" altLang="ko-KR" dirty="0"/>
              <a:t>/true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221440" y="2629054"/>
            <a:ext cx="1210588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거짓</a:t>
            </a:r>
            <a:r>
              <a:rPr lang="en-US" altLang="ko-KR" dirty="0"/>
              <a:t>/false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264789" y="5946381"/>
            <a:ext cx="24080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3"/>
            <a:r>
              <a:rPr lang="en-US" altLang="ko-KR" b="1" dirty="0">
                <a:latin typeface="샘물"/>
                <a:ea typeface="샘물"/>
                <a:cs typeface="샘물"/>
              </a:rPr>
              <a:t>if (</a:t>
            </a:r>
            <a:r>
              <a:rPr lang="ko-KR" altLang="en-US" b="1" dirty="0" err="1">
                <a:latin typeface="샘물"/>
                <a:ea typeface="샘물"/>
                <a:cs typeface="샘물"/>
              </a:rPr>
              <a:t>조건식</a:t>
            </a:r>
            <a:r>
              <a:rPr lang="en-US" altLang="ko-KR" b="1" dirty="0">
                <a:latin typeface="샘물"/>
                <a:ea typeface="샘물"/>
                <a:cs typeface="샘물"/>
              </a:rPr>
              <a:t>) then </a:t>
            </a:r>
            <a:r>
              <a:rPr lang="ko-KR" altLang="en-US" b="1" dirty="0">
                <a:latin typeface="샘물"/>
                <a:ea typeface="샘물"/>
                <a:cs typeface="샘물"/>
              </a:rPr>
              <a:t>명령문</a:t>
            </a:r>
            <a:r>
              <a:rPr lang="en-US" altLang="ko-KR" b="1" dirty="0">
                <a:latin typeface="샘물"/>
                <a:ea typeface="샘물"/>
                <a:cs typeface="샘물"/>
              </a:rPr>
              <a:t>;</a:t>
            </a:r>
          </a:p>
        </p:txBody>
      </p:sp>
      <p:sp>
        <p:nvSpPr>
          <p:cNvPr id="2" name="실행 단추: 앞으로 또는 다음 1">
            <a:hlinkClick r:id="" action="ppaction://noaction" highlightClick="1"/>
          </p:cNvPr>
          <p:cNvSpPr/>
          <p:nvPr/>
        </p:nvSpPr>
        <p:spPr>
          <a:xfrm>
            <a:off x="3347864" y="2204864"/>
            <a:ext cx="216024" cy="162017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E5052BB5-1DE0-4197-A2B5-5F1F623B98F0}"/>
                  </a:ext>
                </a:extLst>
              </p14:cNvPr>
              <p14:cNvContentPartPr/>
              <p14:nvPr/>
            </p14:nvContentPartPr>
            <p14:xfrm>
              <a:off x="5315040" y="1803240"/>
              <a:ext cx="1746360" cy="11484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E5052BB5-1DE0-4197-A2B5-5F1F623B98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05680" y="1793880"/>
                <a:ext cx="1765080" cy="133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31" grpId="0"/>
      <p:bldP spid="32" grpId="0"/>
      <p:bldP spid="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Computer Science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D139B3F-22CF-489D-A810-A5CB46E55E3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7544" y="1049577"/>
            <a:ext cx="8229600" cy="5103812"/>
          </a:xfrm>
        </p:spPr>
        <p:txBody>
          <a:bodyPr/>
          <a:lstStyle/>
          <a:p>
            <a:pPr lvl="1" eaLnBrk="1" hangingPunct="1"/>
            <a:r>
              <a:rPr lang="ko-KR" altLang="en-US" dirty="0" err="1">
                <a:solidFill>
                  <a:schemeClr val="tx1"/>
                </a:solidFill>
              </a:rPr>
              <a:t>조건문</a:t>
            </a:r>
            <a:endParaRPr lang="ko-KR" altLang="en-US" dirty="0">
              <a:solidFill>
                <a:schemeClr val="tx1"/>
              </a:solidFill>
            </a:endParaRPr>
          </a:p>
          <a:p>
            <a:pPr lvl="2" eaLnBrk="1" hangingPunct="1"/>
            <a:r>
              <a:rPr lang="ko-KR" altLang="en-US" dirty="0"/>
              <a:t>조건에 따라 실행할 명령문이 결정되는 선택적 제어구조를 만든다</a:t>
            </a:r>
            <a:r>
              <a:rPr lang="en-US" altLang="ko-KR" dirty="0"/>
              <a:t>.</a:t>
            </a:r>
          </a:p>
          <a:p>
            <a:pPr lvl="2" eaLnBrk="1" hangingPunct="1"/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  <a:p>
            <a:pPr lvl="3" eaLnBrk="1" hangingPunct="1"/>
            <a:r>
              <a:rPr lang="en-US" altLang="ko-KR" dirty="0">
                <a:latin typeface="샘물"/>
                <a:ea typeface="샘물"/>
                <a:cs typeface="샘물"/>
              </a:rPr>
              <a:t>if </a:t>
            </a:r>
            <a:r>
              <a:rPr lang="ko-KR" altLang="en-US" dirty="0">
                <a:latin typeface="샘물"/>
                <a:ea typeface="샘물"/>
                <a:cs typeface="샘물"/>
              </a:rPr>
              <a:t>문의 제어 흐름 </a:t>
            </a:r>
            <a:r>
              <a:rPr lang="en-US" altLang="ko-KR" dirty="0">
                <a:latin typeface="샘물"/>
                <a:ea typeface="샘물"/>
                <a:cs typeface="샘물"/>
              </a:rPr>
              <a:t>2</a:t>
            </a:r>
            <a:endParaRPr lang="ko-KR" altLang="en-US" dirty="0">
              <a:latin typeface="샘물"/>
              <a:ea typeface="샘물"/>
              <a:cs typeface="샘물"/>
            </a:endParaRPr>
          </a:p>
          <a:p>
            <a:pPr lvl="3" eaLnBrk="1" hangingPunct="1"/>
            <a:endParaRPr lang="en-US" altLang="ko-KR" dirty="0">
              <a:latin typeface="샘물"/>
              <a:ea typeface="샘물"/>
              <a:cs typeface="샘물"/>
            </a:endParaRPr>
          </a:p>
          <a:p>
            <a:pPr lvl="3" eaLnBrk="1" hangingPunct="1"/>
            <a:endParaRPr lang="en-US" altLang="ko-KR" dirty="0">
              <a:latin typeface="샘물"/>
              <a:ea typeface="샘물"/>
              <a:cs typeface="샘물"/>
            </a:endParaRPr>
          </a:p>
          <a:p>
            <a:pPr lvl="3" eaLnBrk="1" hangingPunct="1"/>
            <a:endParaRPr lang="en-US" altLang="ko-KR" dirty="0">
              <a:latin typeface="샘물"/>
              <a:ea typeface="샘물"/>
              <a:cs typeface="샘물"/>
            </a:endParaRPr>
          </a:p>
          <a:p>
            <a:pPr lvl="3" eaLnBrk="1" hangingPunct="1"/>
            <a:endParaRPr lang="en-US" altLang="ko-KR" dirty="0">
              <a:latin typeface="샘물"/>
              <a:ea typeface="샘물"/>
              <a:cs typeface="샘물"/>
            </a:endParaRPr>
          </a:p>
          <a:p>
            <a:pPr lvl="3" eaLnBrk="1" hangingPunct="1"/>
            <a:endParaRPr lang="en-US" altLang="ko-KR" dirty="0">
              <a:latin typeface="샘물"/>
              <a:ea typeface="샘물"/>
              <a:cs typeface="샘물"/>
            </a:endParaRPr>
          </a:p>
          <a:p>
            <a:pPr lvl="3" eaLnBrk="1" hangingPunct="1"/>
            <a:endParaRPr lang="en-US" altLang="ko-KR" dirty="0">
              <a:latin typeface="샘물"/>
              <a:ea typeface="샘물"/>
              <a:cs typeface="샘물"/>
            </a:endParaRPr>
          </a:p>
          <a:p>
            <a:pPr lvl="3" eaLnBrk="1" hangingPunct="1"/>
            <a:endParaRPr lang="en-US" altLang="ko-KR" dirty="0">
              <a:latin typeface="샘물"/>
              <a:ea typeface="샘물"/>
              <a:cs typeface="샘물"/>
            </a:endParaRPr>
          </a:p>
          <a:p>
            <a:pPr lvl="3" eaLnBrk="1" hangingPunct="1"/>
            <a:endParaRPr lang="en-US" altLang="ko-KR" dirty="0">
              <a:latin typeface="샘물"/>
              <a:ea typeface="샘물"/>
              <a:cs typeface="샘물"/>
            </a:endParaRPr>
          </a:p>
          <a:p>
            <a:pPr lvl="3" eaLnBrk="1" hangingPunct="1"/>
            <a:endParaRPr lang="en-US" altLang="ko-KR" dirty="0">
              <a:latin typeface="샘물"/>
              <a:ea typeface="샘물"/>
              <a:cs typeface="샘물"/>
            </a:endParaRPr>
          </a:p>
          <a:p>
            <a:pPr lvl="3" eaLnBrk="1" hangingPunct="1"/>
            <a:endParaRPr lang="en-US" altLang="ko-KR" dirty="0">
              <a:latin typeface="샘물"/>
              <a:ea typeface="샘물"/>
              <a:cs typeface="샘물"/>
            </a:endParaRPr>
          </a:p>
          <a:p>
            <a:pPr lvl="3" eaLnBrk="1" hangingPunct="1"/>
            <a:endParaRPr lang="en-US" altLang="ko-KR" dirty="0">
              <a:latin typeface="샘물"/>
              <a:ea typeface="샘물"/>
              <a:cs typeface="샘물"/>
            </a:endParaRPr>
          </a:p>
          <a:p>
            <a:pPr lvl="3" eaLnBrk="1" hangingPunct="1"/>
            <a:r>
              <a:rPr lang="ko-KR" altLang="en-US" dirty="0">
                <a:latin typeface="샘물"/>
                <a:ea typeface="샘물"/>
                <a:cs typeface="샘물"/>
              </a:rPr>
              <a:t>형식 </a:t>
            </a:r>
            <a:r>
              <a:rPr lang="en-US" altLang="ko-KR" dirty="0">
                <a:latin typeface="샘물"/>
                <a:ea typeface="샘물"/>
                <a:cs typeface="샘물"/>
              </a:rPr>
              <a:t>: </a:t>
            </a:r>
          </a:p>
          <a:p>
            <a:pPr lvl="3" eaLnBrk="1" hangingPunct="1"/>
            <a:endParaRPr lang="en-US" altLang="ko-KR" dirty="0">
              <a:latin typeface="샘물"/>
              <a:ea typeface="샘물"/>
              <a:cs typeface="샘물"/>
            </a:endParaRPr>
          </a:p>
          <a:p>
            <a:pPr lvl="2" eaLnBrk="1" hangingPunct="1"/>
            <a:endParaRPr lang="en-US" altLang="ko-KR" dirty="0"/>
          </a:p>
          <a:p>
            <a:pPr lvl="3" eaLnBrk="1" hangingPunct="1">
              <a:lnSpc>
                <a:spcPct val="130000"/>
              </a:lnSpc>
            </a:pPr>
            <a:endParaRPr lang="en-US" altLang="ko-KR" dirty="0">
              <a:latin typeface="샘물"/>
              <a:ea typeface="샘물"/>
              <a:cs typeface="샘물"/>
            </a:endParaRPr>
          </a:p>
        </p:txBody>
      </p:sp>
      <p:sp>
        <p:nvSpPr>
          <p:cNvPr id="50" name="순서도: 판단 49"/>
          <p:cNvSpPr/>
          <p:nvPr/>
        </p:nvSpPr>
        <p:spPr>
          <a:xfrm>
            <a:off x="6060115" y="2935856"/>
            <a:ext cx="1728192" cy="792088"/>
          </a:xfrm>
          <a:prstGeom prst="flowChartDecision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조건식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860032" y="3707014"/>
            <a:ext cx="1440160" cy="57606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명령문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2" name="꺾인 연결선 51"/>
          <p:cNvCxnSpPr/>
          <p:nvPr/>
        </p:nvCxnSpPr>
        <p:spPr>
          <a:xfrm rot="10800000" flipV="1">
            <a:off x="5534745" y="3331900"/>
            <a:ext cx="525370" cy="375114"/>
          </a:xfrm>
          <a:prstGeom prst="bentConnector3">
            <a:avLst>
              <a:gd name="adj1" fmla="val 105868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51" idx="2"/>
          </p:cNvCxnSpPr>
          <p:nvPr/>
        </p:nvCxnSpPr>
        <p:spPr>
          <a:xfrm rot="16200000" flipH="1">
            <a:off x="5795894" y="4067296"/>
            <a:ext cx="792090" cy="1223654"/>
          </a:xfrm>
          <a:prstGeom prst="bentConnector2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6826344" y="5075168"/>
            <a:ext cx="0" cy="39604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59" idx="2"/>
          </p:cNvCxnSpPr>
          <p:nvPr/>
        </p:nvCxnSpPr>
        <p:spPr>
          <a:xfrm rot="5400000">
            <a:off x="7145791" y="3961983"/>
            <a:ext cx="771160" cy="1455210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endCxn id="50" idx="0"/>
          </p:cNvCxnSpPr>
          <p:nvPr/>
        </p:nvCxnSpPr>
        <p:spPr>
          <a:xfrm>
            <a:off x="6924211" y="2572888"/>
            <a:ext cx="0" cy="3629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066693" y="28504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</a:t>
            </a:r>
            <a:r>
              <a:rPr lang="en-US" altLang="ko-KR" dirty="0"/>
              <a:t>/true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755432" y="2835061"/>
            <a:ext cx="1210588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거짓</a:t>
            </a:r>
            <a:r>
              <a:rPr lang="en-US" altLang="ko-KR" dirty="0"/>
              <a:t>/false</a:t>
            </a:r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7538896" y="3727944"/>
            <a:ext cx="1440160" cy="576064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명령문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0" name="꺾인 연결선 59"/>
          <p:cNvCxnSpPr>
            <a:stCxn id="50" idx="3"/>
            <a:endCxn id="59" idx="0"/>
          </p:cNvCxnSpPr>
          <p:nvPr/>
        </p:nvCxnSpPr>
        <p:spPr>
          <a:xfrm>
            <a:off x="7788307" y="3331900"/>
            <a:ext cx="470669" cy="396044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311986" y="5642929"/>
            <a:ext cx="4179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/>
            <a:r>
              <a:rPr lang="en-US" altLang="ko-KR" b="1" dirty="0">
                <a:latin typeface="샘물"/>
                <a:ea typeface="샘물"/>
                <a:cs typeface="샘물"/>
              </a:rPr>
              <a:t>if (</a:t>
            </a:r>
            <a:r>
              <a:rPr lang="ko-KR" altLang="en-US" b="1" dirty="0" err="1">
                <a:latin typeface="샘물"/>
                <a:ea typeface="샘물"/>
                <a:cs typeface="샘물"/>
              </a:rPr>
              <a:t>조건식</a:t>
            </a:r>
            <a:r>
              <a:rPr lang="en-US" altLang="ko-KR" b="1" dirty="0">
                <a:latin typeface="샘물"/>
                <a:ea typeface="샘물"/>
                <a:cs typeface="샘물"/>
              </a:rPr>
              <a:t>) then </a:t>
            </a:r>
            <a:r>
              <a:rPr lang="ko-KR" altLang="en-US" b="1" dirty="0">
                <a:latin typeface="샘물"/>
                <a:ea typeface="샘물"/>
                <a:cs typeface="샘물"/>
              </a:rPr>
              <a:t>명령문</a:t>
            </a:r>
            <a:r>
              <a:rPr lang="en-US" altLang="ko-KR" b="1" dirty="0">
                <a:latin typeface="샘물"/>
                <a:ea typeface="샘물"/>
                <a:cs typeface="샘물"/>
              </a:rPr>
              <a:t>1;</a:t>
            </a:r>
          </a:p>
          <a:p>
            <a:pPr marL="0" lvl="3"/>
            <a:r>
              <a:rPr lang="en-US" altLang="ko-KR" b="1" dirty="0">
                <a:latin typeface="샘물"/>
                <a:ea typeface="샘물"/>
                <a:cs typeface="샘물"/>
              </a:rPr>
              <a:t>else </a:t>
            </a:r>
            <a:r>
              <a:rPr lang="ko-KR" altLang="en-US" b="1" dirty="0">
                <a:latin typeface="샘물"/>
                <a:ea typeface="샘물"/>
                <a:cs typeface="샘물"/>
              </a:rPr>
              <a:t>명령문</a:t>
            </a:r>
            <a:r>
              <a:rPr lang="en-US" altLang="ko-KR" b="1" dirty="0">
                <a:latin typeface="샘물"/>
                <a:ea typeface="샘물"/>
                <a:cs typeface="샘물"/>
              </a:rPr>
              <a:t>2;</a:t>
            </a:r>
          </a:p>
        </p:txBody>
      </p:sp>
      <p:sp>
        <p:nvSpPr>
          <p:cNvPr id="63" name="순서도: 판단 62"/>
          <p:cNvSpPr/>
          <p:nvPr/>
        </p:nvSpPr>
        <p:spPr>
          <a:xfrm>
            <a:off x="1452557" y="2908852"/>
            <a:ext cx="1728192" cy="792088"/>
          </a:xfrm>
          <a:prstGeom prst="flowChartDecision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조건식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52474" y="3680010"/>
            <a:ext cx="1440160" cy="57606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명령문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5" name="꺾인 연결선 64"/>
          <p:cNvCxnSpPr/>
          <p:nvPr/>
        </p:nvCxnSpPr>
        <p:spPr>
          <a:xfrm rot="10800000" flipV="1">
            <a:off x="927187" y="3304896"/>
            <a:ext cx="525370" cy="375114"/>
          </a:xfrm>
          <a:prstGeom prst="bentConnector3">
            <a:avLst>
              <a:gd name="adj1" fmla="val 105868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64" idx="2"/>
          </p:cNvCxnSpPr>
          <p:nvPr/>
        </p:nvCxnSpPr>
        <p:spPr>
          <a:xfrm rot="16200000" flipH="1">
            <a:off x="1188336" y="4040292"/>
            <a:ext cx="792090" cy="1223654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2218786" y="5048164"/>
            <a:ext cx="0" cy="39604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72" idx="2"/>
          </p:cNvCxnSpPr>
          <p:nvPr/>
        </p:nvCxnSpPr>
        <p:spPr>
          <a:xfrm rot="5400000">
            <a:off x="2538233" y="3934979"/>
            <a:ext cx="771160" cy="145521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endCxn id="63" idx="0"/>
          </p:cNvCxnSpPr>
          <p:nvPr/>
        </p:nvCxnSpPr>
        <p:spPr>
          <a:xfrm>
            <a:off x="2316653" y="2545884"/>
            <a:ext cx="0" cy="3629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59135" y="282340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</a:t>
            </a:r>
            <a:r>
              <a:rPr lang="en-US" altLang="ko-KR" dirty="0"/>
              <a:t>/true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147874" y="2808057"/>
            <a:ext cx="1210588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거짓</a:t>
            </a:r>
            <a:r>
              <a:rPr lang="en-US" altLang="ko-KR" dirty="0"/>
              <a:t>/false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931338" y="3700940"/>
            <a:ext cx="1440160" cy="57606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명령문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3" name="꺾인 연결선 72"/>
          <p:cNvCxnSpPr>
            <a:stCxn id="63" idx="3"/>
            <a:endCxn id="72" idx="0"/>
          </p:cNvCxnSpPr>
          <p:nvPr/>
        </p:nvCxnSpPr>
        <p:spPr>
          <a:xfrm>
            <a:off x="3180749" y="3304896"/>
            <a:ext cx="470669" cy="396044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실행 단추: 앞으로 또는 다음 28">
            <a:hlinkClick r:id="" action="ppaction://noaction" highlightClick="1"/>
          </p:cNvPr>
          <p:cNvSpPr/>
          <p:nvPr/>
        </p:nvSpPr>
        <p:spPr>
          <a:xfrm>
            <a:off x="3458060" y="2179023"/>
            <a:ext cx="216024" cy="162017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3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7" grpId="0"/>
      <p:bldP spid="58" grpId="0"/>
      <p:bldP spid="59" grpId="0" animBg="1"/>
      <p:bldP spid="63" grpId="0" animBg="1"/>
      <p:bldP spid="64" grpId="0" animBg="1"/>
      <p:bldP spid="70" grpId="0"/>
      <p:bldP spid="71" grpId="0"/>
      <p:bldP spid="7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052513"/>
            <a:ext cx="6635750" cy="5256212"/>
          </a:xfrm>
        </p:spPr>
        <p:txBody>
          <a:bodyPr/>
          <a:lstStyle/>
          <a:p>
            <a:pPr lvl="2" eaLnBrk="1" hangingPunct="1">
              <a:lnSpc>
                <a:spcPct val="190000"/>
              </a:lnSpc>
            </a:pPr>
            <a:r>
              <a:rPr lang="ko-KR" altLang="en-US">
                <a:latin typeface="샘물"/>
                <a:ea typeface="샘물"/>
                <a:cs typeface="샘물"/>
              </a:rPr>
              <a:t>중첩 </a:t>
            </a:r>
            <a:r>
              <a:rPr lang="en-US" altLang="ko-KR">
                <a:latin typeface="샘물"/>
                <a:ea typeface="샘물"/>
                <a:cs typeface="샘물"/>
              </a:rPr>
              <a:t>if </a:t>
            </a:r>
            <a:r>
              <a:rPr lang="ko-KR" altLang="en-US">
                <a:latin typeface="샘물"/>
                <a:ea typeface="샘물"/>
                <a:cs typeface="샘물"/>
              </a:rPr>
              <a:t>문의 제어 흐름</a:t>
            </a:r>
          </a:p>
          <a:p>
            <a:pPr lvl="3" eaLnBrk="1" hangingPunct="1">
              <a:lnSpc>
                <a:spcPct val="90000"/>
              </a:lnSpc>
            </a:pPr>
            <a:endParaRPr lang="ko-KR" altLang="en-US">
              <a:latin typeface="샘물"/>
              <a:ea typeface="샘물"/>
              <a:cs typeface="샘물"/>
            </a:endParaRPr>
          </a:p>
          <a:p>
            <a:pPr lvl="3" eaLnBrk="1" hangingPunct="1">
              <a:lnSpc>
                <a:spcPct val="90000"/>
              </a:lnSpc>
            </a:pPr>
            <a:endParaRPr lang="ko-KR" altLang="en-US">
              <a:latin typeface="샘물"/>
              <a:ea typeface="샘물"/>
              <a:cs typeface="샘물"/>
            </a:endParaRPr>
          </a:p>
          <a:p>
            <a:pPr lvl="3" eaLnBrk="1" hangingPunct="1">
              <a:lnSpc>
                <a:spcPct val="90000"/>
              </a:lnSpc>
            </a:pPr>
            <a:endParaRPr lang="ko-KR" altLang="en-US">
              <a:latin typeface="샘물"/>
              <a:ea typeface="샘물"/>
              <a:cs typeface="샘물"/>
            </a:endParaRPr>
          </a:p>
          <a:p>
            <a:pPr lvl="3" eaLnBrk="1" hangingPunct="1">
              <a:lnSpc>
                <a:spcPct val="90000"/>
              </a:lnSpc>
            </a:pPr>
            <a:endParaRPr lang="ko-KR" altLang="en-US">
              <a:latin typeface="샘물"/>
              <a:ea typeface="샘물"/>
              <a:cs typeface="샘물"/>
            </a:endParaRPr>
          </a:p>
          <a:p>
            <a:pPr lvl="3" eaLnBrk="1" hangingPunct="1">
              <a:lnSpc>
                <a:spcPct val="90000"/>
              </a:lnSpc>
            </a:pPr>
            <a:endParaRPr lang="ko-KR" altLang="en-US">
              <a:latin typeface="샘물"/>
              <a:ea typeface="샘물"/>
              <a:cs typeface="샘물"/>
            </a:endParaRPr>
          </a:p>
          <a:p>
            <a:pPr lvl="3" eaLnBrk="1" hangingPunct="1">
              <a:lnSpc>
                <a:spcPct val="90000"/>
              </a:lnSpc>
            </a:pPr>
            <a:endParaRPr lang="ko-KR" altLang="en-US">
              <a:latin typeface="샘물"/>
              <a:ea typeface="샘물"/>
              <a:cs typeface="샘물"/>
            </a:endParaRPr>
          </a:p>
          <a:p>
            <a:pPr lvl="3" eaLnBrk="1" hangingPunct="1">
              <a:lnSpc>
                <a:spcPct val="90000"/>
              </a:lnSpc>
            </a:pPr>
            <a:endParaRPr lang="en-US" altLang="ko-KR">
              <a:latin typeface="샘물"/>
              <a:ea typeface="샘물"/>
              <a:cs typeface="샘물"/>
            </a:endParaRPr>
          </a:p>
          <a:p>
            <a:pPr lvl="3" eaLnBrk="1" hangingPunct="1">
              <a:lnSpc>
                <a:spcPct val="90000"/>
              </a:lnSpc>
            </a:pPr>
            <a:endParaRPr lang="en-US" altLang="ko-KR">
              <a:latin typeface="샘물"/>
              <a:ea typeface="샘물"/>
              <a:cs typeface="샘물"/>
            </a:endParaRPr>
          </a:p>
          <a:p>
            <a:pPr lvl="3" eaLnBrk="1" hangingPunct="1">
              <a:lnSpc>
                <a:spcPct val="90000"/>
              </a:lnSpc>
            </a:pPr>
            <a:endParaRPr lang="en-US" altLang="ko-KR">
              <a:latin typeface="샘물"/>
              <a:ea typeface="샘물"/>
              <a:cs typeface="샘물"/>
            </a:endParaRP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>
              <a:latin typeface="샘물"/>
              <a:ea typeface="샘물"/>
              <a:cs typeface="샘물"/>
            </a:endParaRPr>
          </a:p>
          <a:p>
            <a:pPr lvl="2" eaLnBrk="1" hangingPunct="1">
              <a:lnSpc>
                <a:spcPct val="90000"/>
              </a:lnSpc>
            </a:pPr>
            <a:endParaRPr lang="en-US" altLang="ko-KR">
              <a:latin typeface="샘물"/>
              <a:ea typeface="샘물"/>
              <a:cs typeface="샘물"/>
            </a:endParaRPr>
          </a:p>
          <a:p>
            <a:pPr lvl="2" eaLnBrk="1" hangingPunct="1">
              <a:lnSpc>
                <a:spcPct val="90000"/>
              </a:lnSpc>
            </a:pPr>
            <a:r>
              <a:rPr lang="ko-KR" altLang="en-US">
                <a:latin typeface="샘물"/>
                <a:ea typeface="샘물"/>
                <a:cs typeface="샘물"/>
              </a:rPr>
              <a:t>중첩 </a:t>
            </a:r>
            <a:r>
              <a:rPr lang="en-US" altLang="ko-KR">
                <a:latin typeface="샘물"/>
                <a:ea typeface="샘물"/>
                <a:cs typeface="샘물"/>
              </a:rPr>
              <a:t>if </a:t>
            </a:r>
            <a:r>
              <a:rPr lang="ko-KR" altLang="en-US">
                <a:latin typeface="샘물"/>
                <a:ea typeface="샘물"/>
                <a:cs typeface="샘물"/>
              </a:rPr>
              <a:t>문의 형식</a:t>
            </a: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Computer Science</a:t>
            </a:r>
          </a:p>
        </p:txBody>
      </p:sp>
      <p:sp>
        <p:nvSpPr>
          <p:cNvPr id="3077" name="슬라이드 번호 개체 틀 1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9pPr>
          </a:lstStyle>
          <a:p>
            <a:pPr eaLnBrk="1" hangingPunct="1"/>
            <a:fld id="{E6E45757-E094-4B04-87BD-B09FAC019889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16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3078" name="Rectangle 4"/>
          <p:cNvSpPr>
            <a:spLocks noChangeArrowheads="1"/>
          </p:cNvSpPr>
          <p:nvPr/>
        </p:nvSpPr>
        <p:spPr bwMode="auto">
          <a:xfrm>
            <a:off x="323850" y="4762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알고리즘</a:t>
            </a:r>
          </a:p>
        </p:txBody>
      </p:sp>
      <p:sp>
        <p:nvSpPr>
          <p:cNvPr id="3079" name="Rectangle 5"/>
          <p:cNvSpPr>
            <a:spLocks noChangeArrowheads="1"/>
          </p:cNvSpPr>
          <p:nvPr/>
        </p:nvSpPr>
        <p:spPr bwMode="auto">
          <a:xfrm>
            <a:off x="0" y="31384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buSzPct val="200000"/>
              <a:buFont typeface="Wingdings" pitchFamily="2" charset="2"/>
              <a:buNone/>
            </a:pPr>
            <a:endParaRPr lang="ko-KR" altLang="en-US"/>
          </a:p>
        </p:txBody>
      </p:sp>
      <p:graphicFrame>
        <p:nvGraphicFramePr>
          <p:cNvPr id="80918" name="Group 22"/>
          <p:cNvGraphicFramePr>
            <a:graphicFrameLocks noGrp="1"/>
          </p:cNvGraphicFramePr>
          <p:nvPr/>
        </p:nvGraphicFramePr>
        <p:xfrm>
          <a:off x="1042988" y="5013325"/>
          <a:ext cx="3816350" cy="1222375"/>
        </p:xfrm>
        <a:graphic>
          <a:graphicData uri="http://schemas.openxmlformats.org/drawingml/2006/table">
            <a:tbl>
              <a:tblPr/>
              <a:tblGrid>
                <a:gridCol w="381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23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     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if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 (</a:t>
                      </a:r>
                      <a:r>
                        <a:rPr kumimoji="1" lang="ko-KR" alt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조건식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-1)  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then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 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 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명령문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1 ;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      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else  if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 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(</a:t>
                      </a:r>
                      <a:r>
                        <a:rPr kumimoji="1" lang="ko-KR" alt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조건식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-2)  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then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  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명령문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2 ;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              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else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  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명령문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3 ;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한컴바탕" pitchFamily="18" charset="2"/>
                      </a:endParaRPr>
                    </a:p>
                  </a:txBody>
                  <a:tcPr marL="91438" marR="91438" marT="45714" marB="4571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86" name="Rectangle 15"/>
          <p:cNvSpPr>
            <a:spLocks noChangeArrowheads="1"/>
          </p:cNvSpPr>
          <p:nvPr/>
        </p:nvSpPr>
        <p:spPr bwMode="auto">
          <a:xfrm>
            <a:off x="0" y="3719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buSzPct val="200000"/>
              <a:buFont typeface="Wingdings" pitchFamily="2" charset="2"/>
              <a:buNone/>
            </a:pPr>
            <a:endParaRPr lang="ko-KR" altLang="en-US"/>
          </a:p>
        </p:txBody>
      </p:sp>
      <p:sp>
        <p:nvSpPr>
          <p:cNvPr id="3087" name="Rectangle 14"/>
          <p:cNvSpPr>
            <a:spLocks noChangeArrowheads="1"/>
          </p:cNvSpPr>
          <p:nvPr/>
        </p:nvSpPr>
        <p:spPr bwMode="auto">
          <a:xfrm>
            <a:off x="0" y="115888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buSzPct val="200000"/>
              <a:buFont typeface="Wingdings" pitchFamily="2" charset="2"/>
              <a:buNone/>
            </a:pPr>
            <a:endParaRPr lang="ko-KR" altLang="en-US"/>
          </a:p>
        </p:txBody>
      </p:sp>
      <p:sp>
        <p:nvSpPr>
          <p:cNvPr id="3088" name="직사각형 9"/>
          <p:cNvSpPr>
            <a:spLocks noChangeArrowheads="1"/>
          </p:cNvSpPr>
          <p:nvPr/>
        </p:nvSpPr>
        <p:spPr bwMode="auto">
          <a:xfrm>
            <a:off x="1692275" y="4005263"/>
            <a:ext cx="20129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buSzPct val="200000"/>
              <a:buFont typeface="Wingdings" pitchFamily="2" charset="2"/>
              <a:buNone/>
            </a:pPr>
            <a:r>
              <a:rPr lang="en-US" altLang="ko-KR" b="1"/>
              <a:t>[</a:t>
            </a:r>
            <a:r>
              <a:rPr lang="ko-KR" altLang="en-US" b="1"/>
              <a:t>그림 </a:t>
            </a:r>
            <a:r>
              <a:rPr lang="en-US" altLang="ko-KR" b="1"/>
              <a:t>1.9] if</a:t>
            </a:r>
            <a:r>
              <a:rPr lang="ko-KR" altLang="en-US" b="1"/>
              <a:t>문의 예</a:t>
            </a:r>
          </a:p>
        </p:txBody>
      </p:sp>
      <p:pic>
        <p:nvPicPr>
          <p:cNvPr id="3089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700213"/>
            <a:ext cx="3387725" cy="223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196975"/>
            <a:ext cx="8235950" cy="5256213"/>
          </a:xfrm>
        </p:spPr>
        <p:txBody>
          <a:bodyPr/>
          <a:lstStyle/>
          <a:p>
            <a:pPr lvl="3" eaLnBrk="1" hangingPunct="1">
              <a:lnSpc>
                <a:spcPct val="90000"/>
              </a:lnSpc>
            </a:pPr>
            <a:r>
              <a:rPr lang="en-US" altLang="ko-KR">
                <a:latin typeface="샘물"/>
                <a:ea typeface="샘물"/>
                <a:cs typeface="샘물"/>
              </a:rPr>
              <a:t>if</a:t>
            </a:r>
            <a:r>
              <a:rPr lang="ko-KR" altLang="en-US">
                <a:latin typeface="샘물"/>
                <a:ea typeface="샘물"/>
                <a:cs typeface="샘물"/>
              </a:rPr>
              <a:t>문 사용 예</a:t>
            </a:r>
            <a:r>
              <a:rPr lang="en-US" altLang="ko-KR">
                <a:latin typeface="샘물"/>
                <a:ea typeface="샘물"/>
                <a:cs typeface="샘물"/>
              </a:rPr>
              <a:t>) </a:t>
            </a:r>
            <a:r>
              <a:rPr lang="ko-KR" altLang="en-US">
                <a:latin typeface="샘물"/>
                <a:ea typeface="샘물"/>
                <a:cs typeface="샘물"/>
              </a:rPr>
              <a:t>평균 점수에 따른 등급 계산하기</a:t>
            </a:r>
          </a:p>
          <a:p>
            <a:pPr lvl="3" eaLnBrk="1" hangingPunct="1">
              <a:lnSpc>
                <a:spcPct val="90000"/>
              </a:lnSpc>
            </a:pPr>
            <a:endParaRPr lang="en-US" altLang="ko-KR">
              <a:latin typeface="샘물"/>
              <a:ea typeface="샘물"/>
              <a:cs typeface="샘물"/>
            </a:endParaRP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323850" y="4762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알고리즘</a:t>
            </a:r>
          </a:p>
        </p:txBody>
      </p:sp>
      <p:graphicFrame>
        <p:nvGraphicFramePr>
          <p:cNvPr id="81937" name="Group 17"/>
          <p:cNvGraphicFramePr>
            <a:graphicFrameLocks noGrp="1"/>
          </p:cNvGraphicFramePr>
          <p:nvPr/>
        </p:nvGraphicFramePr>
        <p:xfrm>
          <a:off x="1979613" y="1700213"/>
          <a:ext cx="5256212" cy="1428750"/>
        </p:xfrm>
        <a:graphic>
          <a:graphicData uri="http://schemas.openxmlformats.org/drawingml/2006/table">
            <a:tbl>
              <a:tblPr/>
              <a:tblGrid>
                <a:gridCol w="5256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   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if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  Average &gt;= 90  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then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  grade = "A" 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   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else  if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 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Average &gt;= 80  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then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  grade = "B" 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           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else  if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 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Average &gt;= 70  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then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  grade = "c" 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             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      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else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 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 grade = "F" ;</a:t>
                      </a:r>
                      <a:endParaRPr kumimoji="1" lang="en-US" altLang="ko-KR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514" name="Rectangle 16"/>
          <p:cNvSpPr>
            <a:spLocks noChangeArrowheads="1"/>
          </p:cNvSpPr>
          <p:nvPr/>
        </p:nvSpPr>
        <p:spPr bwMode="auto">
          <a:xfrm>
            <a:off x="0" y="37782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buSzPct val="200000"/>
              <a:buFont typeface="Wingdings" pitchFamily="2" charset="2"/>
              <a:buNone/>
            </a:pPr>
            <a:endParaRPr lang="ko-KR" altLang="en-US"/>
          </a:p>
        </p:txBody>
      </p:sp>
      <p:sp>
        <p:nvSpPr>
          <p:cNvPr id="21515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buSzPct val="200000"/>
              <a:buFont typeface="Wingdings" pitchFamily="2" charset="2"/>
              <a:buNone/>
            </a:pPr>
            <a:endParaRPr lang="ko-KR" altLang="en-US"/>
          </a:p>
        </p:txBody>
      </p:sp>
      <p:sp>
        <p:nvSpPr>
          <p:cNvPr id="21516" name="직사각형 8"/>
          <p:cNvSpPr>
            <a:spLocks noChangeArrowheads="1"/>
          </p:cNvSpPr>
          <p:nvPr/>
        </p:nvSpPr>
        <p:spPr bwMode="auto">
          <a:xfrm>
            <a:off x="2843213" y="5949950"/>
            <a:ext cx="32734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buSzPct val="200000"/>
              <a:buFont typeface="Wingdings" pitchFamily="2" charset="2"/>
              <a:buNone/>
            </a:pPr>
            <a:r>
              <a:rPr lang="en-US" altLang="ko-KR" b="1"/>
              <a:t>[</a:t>
            </a:r>
            <a:r>
              <a:rPr lang="ko-KR" altLang="en-US" b="1"/>
              <a:t>그림 </a:t>
            </a:r>
            <a:r>
              <a:rPr lang="en-US" altLang="ko-KR" b="1"/>
              <a:t>1.10] </a:t>
            </a:r>
            <a:r>
              <a:rPr lang="ko-KR" altLang="en-US" b="1"/>
              <a:t>중첩 </a:t>
            </a:r>
            <a:r>
              <a:rPr lang="en-US" altLang="ko-KR" b="1"/>
              <a:t>if</a:t>
            </a:r>
            <a:r>
              <a:rPr lang="ko-KR" altLang="en-US" b="1"/>
              <a:t>문의 제어 흐름</a:t>
            </a:r>
          </a:p>
        </p:txBody>
      </p:sp>
      <p:pic>
        <p:nvPicPr>
          <p:cNvPr id="21517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3173413"/>
            <a:ext cx="4405312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052513"/>
            <a:ext cx="8229600" cy="5103812"/>
          </a:xfrm>
        </p:spPr>
        <p:txBody>
          <a:bodyPr/>
          <a:lstStyle/>
          <a:p>
            <a:pPr lvl="2" eaLnBrk="1" hangingPunct="1"/>
            <a:r>
              <a:rPr lang="en-US" altLang="ko-KR"/>
              <a:t>case </a:t>
            </a:r>
            <a:r>
              <a:rPr lang="ko-KR" altLang="en-US"/>
              <a:t>문</a:t>
            </a:r>
          </a:p>
          <a:p>
            <a:pPr lvl="3" eaLnBrk="1" hangingPunct="1"/>
            <a:r>
              <a:rPr lang="ko-KR" altLang="en-US">
                <a:latin typeface="샘물"/>
                <a:ea typeface="샘물"/>
                <a:cs typeface="샘물"/>
              </a:rPr>
              <a:t>여러 조건식 중에서 해당 조건을 찾아서 그에 대한 명령문을 수행</a:t>
            </a:r>
          </a:p>
          <a:p>
            <a:pPr lvl="3" eaLnBrk="1" hangingPunct="1"/>
            <a:r>
              <a:rPr lang="ko-KR" altLang="en-US">
                <a:latin typeface="샘물"/>
                <a:ea typeface="샘물"/>
                <a:cs typeface="샘물"/>
              </a:rPr>
              <a:t>중첩 </a:t>
            </a:r>
            <a:r>
              <a:rPr lang="en-US" altLang="ko-KR">
                <a:latin typeface="샘물"/>
                <a:ea typeface="샘물"/>
                <a:cs typeface="샘물"/>
              </a:rPr>
              <a:t>if </a:t>
            </a:r>
            <a:r>
              <a:rPr lang="ko-KR" altLang="en-US">
                <a:latin typeface="샘물"/>
                <a:ea typeface="샘물"/>
                <a:cs typeface="샘물"/>
              </a:rPr>
              <a:t>문으로 표현 가능</a:t>
            </a:r>
          </a:p>
          <a:p>
            <a:pPr lvl="3" eaLnBrk="1" hangingPunct="1"/>
            <a:r>
              <a:rPr lang="ko-KR" altLang="en-US">
                <a:latin typeface="샘물"/>
                <a:ea typeface="샘물"/>
                <a:cs typeface="샘물"/>
              </a:rPr>
              <a:t>형식 </a:t>
            </a:r>
            <a:r>
              <a:rPr lang="en-US" altLang="ko-KR">
                <a:latin typeface="샘물"/>
                <a:ea typeface="샘물"/>
                <a:cs typeface="샘물"/>
              </a:rPr>
              <a:t>:</a:t>
            </a:r>
          </a:p>
          <a:p>
            <a:pPr lvl="3" eaLnBrk="1" hangingPunct="1"/>
            <a:endParaRPr lang="en-US" altLang="ko-KR">
              <a:latin typeface="샘물"/>
              <a:ea typeface="샘물"/>
              <a:cs typeface="샘물"/>
            </a:endParaRPr>
          </a:p>
          <a:p>
            <a:pPr lvl="3" eaLnBrk="1" hangingPunct="1"/>
            <a:endParaRPr lang="en-US" altLang="ko-KR">
              <a:latin typeface="샘물"/>
              <a:ea typeface="샘물"/>
              <a:cs typeface="샘물"/>
            </a:endParaRPr>
          </a:p>
          <a:p>
            <a:pPr lvl="3" eaLnBrk="1" hangingPunct="1"/>
            <a:endParaRPr lang="en-US" altLang="ko-KR">
              <a:latin typeface="샘물"/>
              <a:ea typeface="샘물"/>
              <a:cs typeface="샘물"/>
            </a:endParaRPr>
          </a:p>
          <a:p>
            <a:pPr lvl="3" eaLnBrk="1" hangingPunct="1"/>
            <a:endParaRPr lang="en-US" altLang="ko-KR">
              <a:latin typeface="샘물"/>
              <a:ea typeface="샘물"/>
              <a:cs typeface="샘물"/>
            </a:endParaRPr>
          </a:p>
          <a:p>
            <a:pPr lvl="3" eaLnBrk="1" hangingPunct="1"/>
            <a:endParaRPr lang="en-US" altLang="ko-KR">
              <a:latin typeface="샘물"/>
              <a:ea typeface="샘물"/>
              <a:cs typeface="샘물"/>
            </a:endParaRPr>
          </a:p>
          <a:p>
            <a:pPr lvl="3" eaLnBrk="1" hangingPunct="1"/>
            <a:endParaRPr lang="en-US" altLang="ko-KR">
              <a:latin typeface="샘물"/>
              <a:ea typeface="샘물"/>
              <a:cs typeface="샘물"/>
            </a:endParaRPr>
          </a:p>
          <a:p>
            <a:pPr lvl="3" eaLnBrk="1" hangingPunct="1"/>
            <a:r>
              <a:rPr lang="en-US" altLang="ko-KR">
                <a:latin typeface="샘물"/>
                <a:ea typeface="샘물"/>
                <a:cs typeface="샘물"/>
              </a:rPr>
              <a:t>case </a:t>
            </a:r>
            <a:r>
              <a:rPr lang="ko-KR" altLang="en-US">
                <a:latin typeface="샘물"/>
                <a:ea typeface="샘물"/>
                <a:cs typeface="샘물"/>
              </a:rPr>
              <a:t>문의 제어 흐름 </a:t>
            </a:r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Computer Science</a:t>
            </a:r>
          </a:p>
        </p:txBody>
      </p:sp>
      <p:sp>
        <p:nvSpPr>
          <p:cNvPr id="22532" name="슬라이드 번호 개체 틀 8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9pPr>
          </a:lstStyle>
          <a:p>
            <a:pPr eaLnBrk="1" hangingPunct="1"/>
            <a:fld id="{D7ECE57F-ED78-4186-8F83-FD4E09D6BE7F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18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323850" y="4762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알고리즘</a:t>
            </a:r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0" y="28495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buSzPct val="200000"/>
              <a:buFont typeface="Wingdings" pitchFamily="2" charset="2"/>
              <a:buNone/>
            </a:pPr>
            <a:endParaRPr lang="ko-KR" altLang="en-US"/>
          </a:p>
        </p:txBody>
      </p:sp>
      <p:graphicFrame>
        <p:nvGraphicFramePr>
          <p:cNvPr id="84014" name="Group 46"/>
          <p:cNvGraphicFramePr>
            <a:graphicFrameLocks noGrp="1"/>
          </p:cNvGraphicFramePr>
          <p:nvPr/>
        </p:nvGraphicFramePr>
        <p:xfrm>
          <a:off x="1547813" y="2349500"/>
          <a:ext cx="3024187" cy="1649413"/>
        </p:xfrm>
        <a:graphic>
          <a:graphicData uri="http://schemas.openxmlformats.org/drawingml/2006/table">
            <a:tbl>
              <a:tblPr/>
              <a:tblGrid>
                <a:gridCol w="3024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494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     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case {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               </a:t>
                      </a:r>
                      <a:r>
                        <a:rPr kumimoji="1" lang="ko-KR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조건식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-1 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: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 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명령문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1 ;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               </a:t>
                      </a:r>
                      <a:r>
                        <a:rPr kumimoji="1" lang="ko-KR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조건식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-2 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: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 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명령문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2 ;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                  ...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               </a:t>
                      </a:r>
                      <a:r>
                        <a:rPr kumimoji="1" lang="ko-KR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조건식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-n 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: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 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명령문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n ;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               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else 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       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: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 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명령문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n+1 ;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       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}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    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한컴바탕" pitchFamily="18" charset="2"/>
                      </a:endParaRPr>
                    </a:p>
                  </a:txBody>
                  <a:tcPr marL="91435" marR="91435" marT="45732" marB="4573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buSzPct val="200000"/>
              <a:buFont typeface="Wingdings" pitchFamily="2" charset="2"/>
              <a:buNone/>
            </a:pPr>
            <a:endParaRPr lang="ko-KR" altLang="en-US"/>
          </a:p>
        </p:txBody>
      </p:sp>
      <p:pic>
        <p:nvPicPr>
          <p:cNvPr id="22542" name="_x90023408" descr="EMB00000c283c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716338"/>
            <a:ext cx="3427413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43" name="직사각형 8"/>
          <p:cNvSpPr>
            <a:spLocks noChangeArrowheads="1"/>
          </p:cNvSpPr>
          <p:nvPr/>
        </p:nvSpPr>
        <p:spPr bwMode="auto">
          <a:xfrm>
            <a:off x="1143000" y="6072188"/>
            <a:ext cx="31337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buSzPct val="200000"/>
              <a:buFont typeface="Wingdings" pitchFamily="2" charset="2"/>
              <a:buNone/>
            </a:pPr>
            <a:r>
              <a:rPr lang="en-US" altLang="ko-KR" b="1"/>
              <a:t>[</a:t>
            </a:r>
            <a:r>
              <a:rPr lang="ko-KR" altLang="en-US" b="1"/>
              <a:t>그림 </a:t>
            </a:r>
            <a:r>
              <a:rPr lang="en-US" altLang="ko-KR" b="1"/>
              <a:t>1.11] case</a:t>
            </a:r>
            <a:r>
              <a:rPr lang="ko-KR" altLang="en-US" b="1"/>
              <a:t>문의 제어 흐름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3" eaLnBrk="1" hangingPunct="1">
              <a:lnSpc>
                <a:spcPct val="90000"/>
              </a:lnSpc>
            </a:pPr>
            <a:r>
              <a:rPr lang="en-US" altLang="ko-KR">
                <a:latin typeface="샘물"/>
                <a:ea typeface="샘물"/>
                <a:cs typeface="샘물"/>
              </a:rPr>
              <a:t>case </a:t>
            </a:r>
            <a:r>
              <a:rPr lang="ko-KR" altLang="en-US">
                <a:latin typeface="샘물"/>
                <a:ea typeface="샘물"/>
                <a:cs typeface="샘물"/>
              </a:rPr>
              <a:t>문 사용 예</a:t>
            </a:r>
            <a:r>
              <a:rPr lang="en-US" altLang="ko-KR">
                <a:latin typeface="샘물"/>
                <a:ea typeface="샘물"/>
                <a:cs typeface="샘물"/>
              </a:rPr>
              <a:t>) </a:t>
            </a:r>
            <a:r>
              <a:rPr lang="ko-KR" altLang="en-US">
                <a:latin typeface="샘물"/>
                <a:ea typeface="샘물"/>
                <a:cs typeface="샘물"/>
              </a:rPr>
              <a:t>평균 점수에 따른 등급 계산하기</a:t>
            </a:r>
          </a:p>
          <a:p>
            <a:pPr eaLnBrk="1" hangingPunct="1"/>
            <a:endParaRPr lang="en-US" altLang="ko-KR" sz="2000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Computer Science</a:t>
            </a:r>
          </a:p>
        </p:txBody>
      </p:sp>
      <p:sp>
        <p:nvSpPr>
          <p:cNvPr id="23556" name="슬라이드 번호 개체 틀 8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9pPr>
          </a:lstStyle>
          <a:p>
            <a:pPr eaLnBrk="1" hangingPunct="1"/>
            <a:fld id="{A9FBEDD8-D7C4-4B91-B1C1-AAC740587F7C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19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323850" y="4762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알고리즘</a:t>
            </a:r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0" y="29257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buSzPct val="200000"/>
              <a:buFont typeface="Wingdings" pitchFamily="2" charset="2"/>
              <a:buNone/>
            </a:pPr>
            <a:endParaRPr lang="ko-KR" altLang="en-US"/>
          </a:p>
        </p:txBody>
      </p:sp>
      <p:graphicFrame>
        <p:nvGraphicFramePr>
          <p:cNvPr id="85019" name="Group 27"/>
          <p:cNvGraphicFramePr>
            <a:graphicFrameLocks noGrp="1"/>
          </p:cNvGraphicFramePr>
          <p:nvPr/>
        </p:nvGraphicFramePr>
        <p:xfrm>
          <a:off x="1835150" y="1557338"/>
          <a:ext cx="3457575" cy="1368425"/>
        </p:xfrm>
        <a:graphic>
          <a:graphicData uri="http://schemas.openxmlformats.org/drawingml/2006/table">
            <a:tbl>
              <a:tblPr/>
              <a:tblGrid>
                <a:gridCol w="345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68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체" pitchFamily="49" charset="-127"/>
                          <a:cs typeface="한컴바탕" pitchFamily="18" charset="2"/>
                        </a:rPr>
                        <a:t>   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돋움체" pitchFamily="49" charset="-127"/>
                          <a:cs typeface="한컴바탕" pitchFamily="18" charset="2"/>
                        </a:rPr>
                        <a:t> 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case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돋움체" pitchFamily="49" charset="-127"/>
                          <a:cs typeface="한컴바탕" pitchFamily="18" charset="2"/>
                        </a:rPr>
                        <a:t> 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 {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돋움체" pitchFamily="49" charset="-127"/>
                          <a:cs typeface="한컴바탕" pitchFamily="18" charset="2"/>
                        </a:rPr>
                        <a:t>              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  Average &gt;= 90 :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돋움체" pitchFamily="49" charset="-127"/>
                          <a:cs typeface="한컴바탕" pitchFamily="18" charset="2"/>
                        </a:rPr>
                        <a:t> 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 grade = "A" ;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돋움체" pitchFamily="49" charset="-127"/>
                          <a:cs typeface="한컴바탕" pitchFamily="18" charset="2"/>
                        </a:rPr>
                        <a:t>             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  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돋움체" pitchFamily="49" charset="-127"/>
                          <a:cs typeface="한컴바탕" pitchFamily="18" charset="2"/>
                        </a:rPr>
                        <a:t> 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Average &gt;= 80 :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돋움체" pitchFamily="49" charset="-127"/>
                          <a:cs typeface="한컴바탕" pitchFamily="18" charset="2"/>
                        </a:rPr>
                        <a:t> 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 grade = "B" ;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돋움체" pitchFamily="49" charset="-127"/>
                          <a:cs typeface="한컴바탕" pitchFamily="18" charset="2"/>
                        </a:rPr>
                        <a:t>              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  Average &gt;= 70 :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돋움체" pitchFamily="49" charset="-127"/>
                          <a:cs typeface="한컴바탕" pitchFamily="18" charset="2"/>
                        </a:rPr>
                        <a:t> 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 grade = "C" ;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돋움체" pitchFamily="49" charset="-127"/>
                          <a:cs typeface="한컴바탕" pitchFamily="18" charset="2"/>
                        </a:rPr>
                        <a:t>              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  else          :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돋움체" pitchFamily="49" charset="-127"/>
                          <a:cs typeface="한컴바탕" pitchFamily="18" charset="2"/>
                        </a:rPr>
                        <a:t> 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 grade = "F" ;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돋움체" pitchFamily="49" charset="-127"/>
                          <a:cs typeface="한컴바탕" pitchFamily="18" charset="2"/>
                        </a:rPr>
                        <a:t>       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}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한컴바탕" pitchFamily="18" charset="2"/>
                      </a:endParaRPr>
                    </a:p>
                  </a:txBody>
                  <a:tcPr marL="91457" marR="9145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565" name="직사각형 6"/>
          <p:cNvSpPr>
            <a:spLocks noChangeArrowheads="1"/>
          </p:cNvSpPr>
          <p:nvPr/>
        </p:nvSpPr>
        <p:spPr bwMode="auto">
          <a:xfrm>
            <a:off x="1835150" y="5949950"/>
            <a:ext cx="31337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buSzPct val="200000"/>
              <a:buFont typeface="Wingdings" pitchFamily="2" charset="2"/>
              <a:buNone/>
            </a:pPr>
            <a:r>
              <a:rPr lang="en-US" altLang="ko-KR" b="1"/>
              <a:t>[</a:t>
            </a:r>
            <a:r>
              <a:rPr lang="ko-KR" altLang="en-US" b="1"/>
              <a:t>그림 </a:t>
            </a:r>
            <a:r>
              <a:rPr lang="en-US" altLang="ko-KR" b="1"/>
              <a:t>1.12] case</a:t>
            </a:r>
            <a:r>
              <a:rPr lang="ko-KR" altLang="en-US" b="1"/>
              <a:t>문의 제어 흐름</a:t>
            </a:r>
          </a:p>
        </p:txBody>
      </p:sp>
      <p:pic>
        <p:nvPicPr>
          <p:cNvPr id="2356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3284538"/>
            <a:ext cx="3044825" cy="251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D1B6A3AD-8F5C-4C53-BD36-369C7A7B0508}"/>
                  </a:ext>
                </a:extLst>
              </p14:cNvPr>
              <p14:cNvContentPartPr/>
              <p14:nvPr/>
            </p14:nvContentPartPr>
            <p14:xfrm>
              <a:off x="2679840" y="3225960"/>
              <a:ext cx="1663920" cy="55260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D1B6A3AD-8F5C-4C53-BD36-369C7A7B05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70480" y="3216600"/>
                <a:ext cx="1682640" cy="571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ko-KR" altLang="en-US" dirty="0" err="1">
                <a:solidFill>
                  <a:schemeClr val="tx1"/>
                </a:solidFill>
              </a:rPr>
              <a:t>반복문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</a:p>
          <a:p>
            <a:pPr lvl="2" eaLnBrk="1" hangingPunct="1"/>
            <a:r>
              <a:rPr lang="ko-KR" altLang="en-US" dirty="0"/>
              <a:t>일정한 명령을 반복 수행하는 루프</a:t>
            </a:r>
            <a:r>
              <a:rPr lang="en-US" altLang="ko-KR" dirty="0"/>
              <a:t>(loop) </a:t>
            </a:r>
            <a:r>
              <a:rPr lang="ko-KR" altLang="en-US" dirty="0"/>
              <a:t>형태의 제어구조</a:t>
            </a:r>
          </a:p>
          <a:p>
            <a:pPr lvl="2" eaLnBrk="1" hangingPunct="1"/>
            <a:r>
              <a:rPr lang="en-US" altLang="ko-KR" dirty="0"/>
              <a:t>for </a:t>
            </a:r>
            <a:r>
              <a:rPr lang="ko-KR" altLang="en-US" dirty="0"/>
              <a:t>문</a:t>
            </a:r>
          </a:p>
          <a:p>
            <a:pPr lvl="3" eaLnBrk="1" hangingPunct="1"/>
            <a:r>
              <a:rPr lang="ko-KR" altLang="en-US" dirty="0">
                <a:latin typeface="샘물"/>
                <a:ea typeface="샘물"/>
                <a:cs typeface="샘물"/>
              </a:rPr>
              <a:t>형식 </a:t>
            </a:r>
            <a:r>
              <a:rPr lang="en-US" altLang="ko-KR" dirty="0">
                <a:latin typeface="샘물"/>
                <a:ea typeface="샘물"/>
                <a:cs typeface="샘물"/>
              </a:rPr>
              <a:t>: </a:t>
            </a:r>
          </a:p>
          <a:p>
            <a:pPr lvl="3" eaLnBrk="1" hangingPunct="1"/>
            <a:endParaRPr lang="en-US" altLang="ko-KR" dirty="0">
              <a:latin typeface="샘물"/>
              <a:ea typeface="샘물"/>
              <a:cs typeface="샘물"/>
            </a:endParaRPr>
          </a:p>
          <a:p>
            <a:pPr lvl="3" eaLnBrk="1" hangingPunct="1"/>
            <a:r>
              <a:rPr lang="ko-KR" altLang="en-US" dirty="0">
                <a:latin typeface="샘물"/>
                <a:ea typeface="샘물"/>
                <a:cs typeface="샘물"/>
              </a:rPr>
              <a:t>초기값 </a:t>
            </a:r>
            <a:r>
              <a:rPr lang="en-US" altLang="ko-KR" dirty="0">
                <a:latin typeface="샘물"/>
                <a:ea typeface="샘물"/>
                <a:cs typeface="샘물"/>
              </a:rPr>
              <a:t>: </a:t>
            </a:r>
            <a:r>
              <a:rPr lang="ko-KR" altLang="en-US" dirty="0" err="1">
                <a:latin typeface="샘물"/>
                <a:ea typeface="샘물"/>
                <a:cs typeface="샘물"/>
              </a:rPr>
              <a:t>반복문을</a:t>
            </a:r>
            <a:r>
              <a:rPr lang="ko-KR" altLang="en-US" dirty="0">
                <a:latin typeface="샘물"/>
                <a:ea typeface="샘물"/>
                <a:cs typeface="샘물"/>
              </a:rPr>
              <a:t> 시작하는 값</a:t>
            </a:r>
          </a:p>
          <a:p>
            <a:pPr lvl="3" eaLnBrk="1" hangingPunct="1"/>
            <a:r>
              <a:rPr lang="ko-KR" altLang="en-US" dirty="0" err="1">
                <a:latin typeface="샘물"/>
                <a:ea typeface="샘물"/>
                <a:cs typeface="샘물"/>
              </a:rPr>
              <a:t>조건식</a:t>
            </a:r>
            <a:r>
              <a:rPr lang="ko-KR" altLang="en-US" dirty="0">
                <a:latin typeface="샘물"/>
                <a:ea typeface="샘물"/>
                <a:cs typeface="샘물"/>
              </a:rPr>
              <a:t> </a:t>
            </a:r>
            <a:r>
              <a:rPr lang="en-US" altLang="ko-KR" dirty="0">
                <a:latin typeface="샘물"/>
                <a:ea typeface="샘물"/>
                <a:cs typeface="샘물"/>
              </a:rPr>
              <a:t>: </a:t>
            </a:r>
            <a:r>
              <a:rPr lang="ko-KR" altLang="en-US" dirty="0">
                <a:latin typeface="샘물"/>
                <a:ea typeface="샘물"/>
                <a:cs typeface="샘물"/>
              </a:rPr>
              <a:t>반복 수행 여부를 검사하는 </a:t>
            </a:r>
            <a:r>
              <a:rPr lang="ko-KR" altLang="en-US" dirty="0" err="1">
                <a:latin typeface="샘물"/>
                <a:ea typeface="샘물"/>
                <a:cs typeface="샘물"/>
              </a:rPr>
              <a:t>조건식</a:t>
            </a:r>
            <a:r>
              <a:rPr lang="ko-KR" altLang="en-US" dirty="0">
                <a:latin typeface="샘물"/>
                <a:ea typeface="샘물"/>
                <a:cs typeface="샘물"/>
              </a:rPr>
              <a:t> </a:t>
            </a:r>
          </a:p>
          <a:p>
            <a:pPr lvl="3" eaLnBrk="1" hangingPunct="1"/>
            <a:r>
              <a:rPr lang="ko-KR" altLang="en-US" dirty="0" err="1">
                <a:latin typeface="샘물"/>
                <a:ea typeface="샘물"/>
                <a:cs typeface="샘물"/>
              </a:rPr>
              <a:t>증감값</a:t>
            </a:r>
            <a:r>
              <a:rPr lang="ko-KR" altLang="en-US" dirty="0">
                <a:latin typeface="샘물"/>
                <a:ea typeface="샘물"/>
                <a:cs typeface="샘물"/>
              </a:rPr>
              <a:t> </a:t>
            </a:r>
            <a:r>
              <a:rPr lang="en-US" altLang="ko-KR" dirty="0">
                <a:latin typeface="샘물"/>
                <a:ea typeface="샘물"/>
                <a:cs typeface="샘물"/>
              </a:rPr>
              <a:t>: </a:t>
            </a:r>
            <a:r>
              <a:rPr lang="ko-KR" altLang="en-US" dirty="0">
                <a:latin typeface="샘물"/>
                <a:ea typeface="샘물"/>
                <a:cs typeface="샘물"/>
              </a:rPr>
              <a:t>반복 회수를 계산하기 위해서 </a:t>
            </a:r>
            <a:r>
              <a:rPr lang="ko-KR" altLang="en-US" dirty="0" err="1">
                <a:latin typeface="샘물"/>
                <a:ea typeface="샘물"/>
                <a:cs typeface="샘물"/>
              </a:rPr>
              <a:t>반복문을</a:t>
            </a:r>
            <a:r>
              <a:rPr lang="ko-KR" altLang="en-US" dirty="0">
                <a:latin typeface="샘물"/>
                <a:ea typeface="샘물"/>
                <a:cs typeface="샘물"/>
              </a:rPr>
              <a:t> 한번 수행할 때마다 증가 또는 감소시키는 값</a:t>
            </a: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Computer Science</a:t>
            </a:r>
          </a:p>
        </p:txBody>
      </p:sp>
      <p:sp>
        <p:nvSpPr>
          <p:cNvPr id="24580" name="슬라이드 번호 개체 틀 9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9pPr>
          </a:lstStyle>
          <a:p>
            <a:pPr eaLnBrk="1" hangingPunct="1"/>
            <a:fld id="{26DC76B1-42DD-4A80-853D-3A29D4288A89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20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323850" y="4762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알고리즘</a:t>
            </a:r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0" y="32305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buSzPct val="200000"/>
              <a:buFont typeface="Wingdings" pitchFamily="2" charset="2"/>
              <a:buNone/>
            </a:pPr>
            <a:endParaRPr lang="ko-KR" altLang="en-US"/>
          </a:p>
        </p:txBody>
      </p:sp>
      <p:graphicFrame>
        <p:nvGraphicFramePr>
          <p:cNvPr id="87058" name="Group 18"/>
          <p:cNvGraphicFramePr>
            <a:graphicFrameLocks noGrp="1"/>
          </p:cNvGraphicFramePr>
          <p:nvPr/>
        </p:nvGraphicFramePr>
        <p:xfrm>
          <a:off x="2454275" y="2151063"/>
          <a:ext cx="5076825" cy="485775"/>
        </p:xfrm>
        <a:graphic>
          <a:graphicData uri="http://schemas.openxmlformats.org/drawingml/2006/table">
            <a:tbl>
              <a:tblPr/>
              <a:tblGrid>
                <a:gridCol w="507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57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바탕" pitchFamily="18" charset="-127"/>
                          <a:cs typeface="한컴바탕" pitchFamily="18" charset="2"/>
                        </a:rPr>
                        <a:t>    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 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for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 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(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초기값 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;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 </a:t>
                      </a:r>
                      <a:r>
                        <a:rPr kumimoji="1" lang="ko-KR" alt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조건식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 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;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 </a:t>
                      </a:r>
                      <a:r>
                        <a:rPr kumimoji="1" lang="ko-KR" alt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증감값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)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/>
                          <a:ea typeface="돋움체" pitchFamily="49" charset="-127"/>
                          <a:cs typeface="한컴바탕" pitchFamily="18" charset="2"/>
                        </a:rPr>
                        <a:t> 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 do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체" pitchFamily="49" charset="-127"/>
                          <a:cs typeface="한컴바탕" pitchFamily="18" charset="2"/>
                        </a:rPr>
                        <a:t> 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 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명령문 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;</a:t>
                      </a:r>
                      <a:endParaRPr kumimoji="1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buSzPct val="200000"/>
              <a:buFont typeface="Wingdings" pitchFamily="2" charset="2"/>
              <a:buNone/>
            </a:pPr>
            <a:endParaRPr lang="ko-KR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250825" y="4762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for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문의 제어 흐름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endParaRPr lang="ko-KR" altLang="en-US" sz="24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0" y="3078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buSzPct val="200000"/>
              <a:buFont typeface="Wingdings" pitchFamily="2" charset="2"/>
              <a:buNone/>
            </a:pPr>
            <a:endParaRPr lang="ko-KR" altLang="en-US"/>
          </a:p>
        </p:txBody>
      </p:sp>
      <p:sp>
        <p:nvSpPr>
          <p:cNvPr id="5125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buSzPct val="200000"/>
              <a:buFont typeface="Wingdings" pitchFamily="2" charset="2"/>
              <a:buNone/>
            </a:pPr>
            <a:endParaRPr lang="ko-KR" altLang="en-US"/>
          </a:p>
        </p:txBody>
      </p:sp>
      <p:sp>
        <p:nvSpPr>
          <p:cNvPr id="512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3" eaLnBrk="1" hangingPunct="1"/>
            <a:r>
              <a:rPr lang="en-US" altLang="ko-KR" dirty="0">
                <a:latin typeface="샘물"/>
                <a:ea typeface="샘물"/>
                <a:cs typeface="샘물"/>
              </a:rPr>
              <a:t>for </a:t>
            </a:r>
            <a:r>
              <a:rPr lang="ko-KR" altLang="en-US" dirty="0">
                <a:latin typeface="샘물"/>
                <a:ea typeface="샘물"/>
                <a:cs typeface="샘물"/>
              </a:rPr>
              <a:t>문의 제어 흐름 </a:t>
            </a:r>
          </a:p>
          <a:p>
            <a:pPr lvl="3" eaLnBrk="1" hangingPunct="1"/>
            <a:endParaRPr lang="en-US" altLang="ko-KR" dirty="0">
              <a:latin typeface="샘물"/>
              <a:ea typeface="샘물"/>
              <a:cs typeface="샘물"/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Computer Science</a:t>
            </a:r>
          </a:p>
        </p:txBody>
      </p:sp>
      <p:sp>
        <p:nvSpPr>
          <p:cNvPr id="5128" name="슬라이드 번호 개체 틀 10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9pPr>
          </a:lstStyle>
          <a:p>
            <a:pPr eaLnBrk="1" hangingPunct="1"/>
            <a:fld id="{9DBEEA17-DBD5-494B-BA93-EFE3A4841150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21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5129" name="직사각형 8"/>
          <p:cNvSpPr>
            <a:spLocks noChangeArrowheads="1"/>
          </p:cNvSpPr>
          <p:nvPr/>
        </p:nvSpPr>
        <p:spPr bwMode="auto">
          <a:xfrm>
            <a:off x="1547813" y="5157788"/>
            <a:ext cx="29432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buSzPct val="200000"/>
              <a:buFont typeface="Wingdings" pitchFamily="2" charset="2"/>
              <a:buNone/>
            </a:pPr>
            <a:r>
              <a:rPr lang="en-US" altLang="ko-KR" b="1"/>
              <a:t>[</a:t>
            </a:r>
            <a:r>
              <a:rPr lang="ko-KR" altLang="en-US" b="1"/>
              <a:t>그림 </a:t>
            </a:r>
            <a:r>
              <a:rPr lang="en-US" altLang="ko-KR" b="1"/>
              <a:t>1.13] for</a:t>
            </a:r>
            <a:r>
              <a:rPr lang="ko-KR" altLang="en-US" b="1"/>
              <a:t>문의 제어 흐름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765249" y="5661248"/>
            <a:ext cx="33634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샘물"/>
                <a:ea typeface="샘물"/>
                <a:cs typeface="샘물"/>
              </a:rPr>
              <a:t>형식 </a:t>
            </a:r>
            <a:r>
              <a:rPr lang="en-US" altLang="ko-KR" dirty="0">
                <a:latin typeface="샘물"/>
                <a:ea typeface="샘물"/>
                <a:cs typeface="샘물"/>
              </a:rPr>
              <a:t>: for(</a:t>
            </a:r>
            <a:r>
              <a:rPr lang="ko-KR" altLang="en-US" u="sng" dirty="0">
                <a:latin typeface="샘물"/>
                <a:ea typeface="샘물"/>
                <a:cs typeface="샘물"/>
              </a:rPr>
              <a:t>초기값</a:t>
            </a:r>
            <a:r>
              <a:rPr lang="en-US" altLang="ko-KR" u="sng" dirty="0">
                <a:latin typeface="샘물"/>
                <a:ea typeface="샘물"/>
                <a:cs typeface="샘물"/>
              </a:rPr>
              <a:t>; </a:t>
            </a:r>
            <a:r>
              <a:rPr lang="ko-KR" altLang="en-US" u="sng" dirty="0" err="1">
                <a:latin typeface="샘물"/>
                <a:ea typeface="샘물"/>
                <a:cs typeface="샘물"/>
              </a:rPr>
              <a:t>최종값</a:t>
            </a:r>
            <a:r>
              <a:rPr lang="en-US" altLang="ko-KR" u="sng" dirty="0">
                <a:latin typeface="샘물"/>
                <a:ea typeface="샘물"/>
                <a:cs typeface="샘물"/>
              </a:rPr>
              <a:t>; </a:t>
            </a:r>
            <a:r>
              <a:rPr lang="ko-KR" altLang="en-US" u="sng" dirty="0" err="1">
                <a:latin typeface="샘물"/>
                <a:ea typeface="샘물"/>
                <a:cs typeface="샘물"/>
              </a:rPr>
              <a:t>증감값</a:t>
            </a:r>
            <a:r>
              <a:rPr lang="en-US" altLang="ko-KR" dirty="0">
                <a:latin typeface="샘물"/>
                <a:ea typeface="샘물"/>
                <a:cs typeface="샘물"/>
              </a:rPr>
              <a:t>)</a:t>
            </a:r>
            <a:endParaRPr lang="ko-KR" altLang="en-US" dirty="0"/>
          </a:p>
        </p:txBody>
      </p:sp>
      <p:sp>
        <p:nvSpPr>
          <p:cNvPr id="44" name="순서도: 판단 43"/>
          <p:cNvSpPr/>
          <p:nvPr/>
        </p:nvSpPr>
        <p:spPr>
          <a:xfrm>
            <a:off x="3649157" y="2720126"/>
            <a:ext cx="1728192" cy="792088"/>
          </a:xfrm>
          <a:prstGeom prst="flowChartDecision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FF0000"/>
                </a:solidFill>
              </a:rPr>
              <a:t>조건식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449074" y="3491284"/>
            <a:ext cx="1440160" cy="57606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명령문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6" name="꺾인 연결선 45"/>
          <p:cNvCxnSpPr/>
          <p:nvPr/>
        </p:nvCxnSpPr>
        <p:spPr>
          <a:xfrm rot="10800000" flipV="1">
            <a:off x="3123787" y="3116170"/>
            <a:ext cx="525370" cy="375114"/>
          </a:xfrm>
          <a:prstGeom prst="bentConnector3">
            <a:avLst>
              <a:gd name="adj1" fmla="val 99422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endCxn id="44" idx="0"/>
          </p:cNvCxnSpPr>
          <p:nvPr/>
        </p:nvCxnSpPr>
        <p:spPr>
          <a:xfrm>
            <a:off x="4513253" y="2357158"/>
            <a:ext cx="0" cy="3629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655735" y="263468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</a:t>
            </a:r>
            <a:r>
              <a:rPr lang="en-US" altLang="ko-KR" dirty="0"/>
              <a:t>/true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344474" y="2619331"/>
            <a:ext cx="1210588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거짓</a:t>
            </a:r>
            <a:r>
              <a:rPr lang="en-US" altLang="ko-KR" dirty="0"/>
              <a:t>/false</a:t>
            </a:r>
            <a:endParaRPr lang="ko-KR" altLang="en-US" dirty="0"/>
          </a:p>
        </p:txBody>
      </p:sp>
      <p:cxnSp>
        <p:nvCxnSpPr>
          <p:cNvPr id="50" name="꺾인 연결선 49"/>
          <p:cNvCxnSpPr/>
          <p:nvPr/>
        </p:nvCxnSpPr>
        <p:spPr>
          <a:xfrm rot="16200000" flipH="1">
            <a:off x="5025693" y="3484119"/>
            <a:ext cx="1275731" cy="572419"/>
          </a:xfrm>
          <a:prstGeom prst="bentConnector3">
            <a:avLst>
              <a:gd name="adj1" fmla="val -132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/>
          <p:cNvGrpSpPr/>
          <p:nvPr/>
        </p:nvGrpSpPr>
        <p:grpSpPr>
          <a:xfrm>
            <a:off x="2024883" y="2538642"/>
            <a:ext cx="2488370" cy="1894419"/>
            <a:chOff x="1403648" y="1102533"/>
            <a:chExt cx="2488370" cy="1894419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2497297" y="2642377"/>
              <a:ext cx="10508" cy="32970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flipH="1">
              <a:off x="1411657" y="2972086"/>
              <a:ext cx="1096148" cy="2486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V="1">
              <a:off x="1403648" y="1102534"/>
              <a:ext cx="0" cy="189441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/>
            <p:nvPr/>
          </p:nvCxnSpPr>
          <p:spPr>
            <a:xfrm>
              <a:off x="1403648" y="1102533"/>
              <a:ext cx="248837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직선 화살표 연결선 3"/>
          <p:cNvCxnSpPr/>
          <p:nvPr/>
        </p:nvCxnSpPr>
        <p:spPr>
          <a:xfrm>
            <a:off x="3779912" y="5999802"/>
            <a:ext cx="0" cy="156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3744036" y="5996789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조건식</a:t>
            </a:r>
          </a:p>
        </p:txBody>
      </p:sp>
      <p:sp>
        <p:nvSpPr>
          <p:cNvPr id="27" name="실행 단추: 앞으로 또는 다음 26">
            <a:hlinkClick r:id="" action="ppaction://noaction" highlightClick="1"/>
          </p:cNvPr>
          <p:cNvSpPr/>
          <p:nvPr/>
        </p:nvSpPr>
        <p:spPr>
          <a:xfrm>
            <a:off x="3433133" y="1332948"/>
            <a:ext cx="216024" cy="162017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8" grpId="0"/>
      <p:bldP spid="4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179388" y="1196975"/>
            <a:ext cx="4824412" cy="4937125"/>
          </a:xfrm>
        </p:spPr>
        <p:txBody>
          <a:bodyPr/>
          <a:lstStyle/>
          <a:p>
            <a:pPr lvl="2" eaLnBrk="1" hangingPunct="1"/>
            <a:r>
              <a:rPr lang="en-US" altLang="ko-KR"/>
              <a:t>while </a:t>
            </a:r>
            <a:r>
              <a:rPr lang="ko-KR" altLang="en-US"/>
              <a:t>문</a:t>
            </a:r>
          </a:p>
          <a:p>
            <a:pPr lvl="3" eaLnBrk="1" hangingPunct="1"/>
            <a:r>
              <a:rPr lang="ko-KR" altLang="en-US">
                <a:latin typeface="샘물"/>
                <a:ea typeface="샘물"/>
                <a:cs typeface="샘물"/>
              </a:rPr>
              <a:t>형식 </a:t>
            </a:r>
            <a:r>
              <a:rPr lang="en-US" altLang="ko-KR">
                <a:latin typeface="샘물"/>
                <a:ea typeface="샘물"/>
                <a:cs typeface="샘물"/>
              </a:rPr>
              <a:t>: </a:t>
            </a:r>
          </a:p>
          <a:p>
            <a:pPr lvl="3" eaLnBrk="1" hangingPunct="1"/>
            <a:endParaRPr lang="en-US" altLang="ko-KR">
              <a:latin typeface="샘물"/>
              <a:ea typeface="샘물"/>
              <a:cs typeface="샘물"/>
            </a:endParaRPr>
          </a:p>
          <a:p>
            <a:pPr lvl="3" eaLnBrk="1" hangingPunct="1"/>
            <a:endParaRPr lang="en-US" altLang="ko-KR">
              <a:latin typeface="샘물"/>
              <a:ea typeface="샘물"/>
              <a:cs typeface="샘물"/>
            </a:endParaRPr>
          </a:p>
          <a:p>
            <a:pPr lvl="3" eaLnBrk="1" hangingPunct="1"/>
            <a:r>
              <a:rPr lang="ko-KR" altLang="en-US">
                <a:latin typeface="샘물"/>
                <a:ea typeface="샘물"/>
                <a:cs typeface="샘물"/>
              </a:rPr>
              <a:t>조건식이 참인 동안 명령문을 반복 수행</a:t>
            </a:r>
          </a:p>
          <a:p>
            <a:pPr lvl="3" eaLnBrk="1" hangingPunct="1"/>
            <a:r>
              <a:rPr lang="en-US" altLang="ko-KR">
                <a:latin typeface="샘물"/>
                <a:ea typeface="샘물"/>
                <a:cs typeface="샘물"/>
              </a:rPr>
              <a:t>while </a:t>
            </a:r>
            <a:r>
              <a:rPr lang="ko-KR" altLang="en-US">
                <a:latin typeface="샘물"/>
                <a:ea typeface="샘물"/>
                <a:cs typeface="샘물"/>
              </a:rPr>
              <a:t>문의 제어 흐름 </a:t>
            </a:r>
          </a:p>
          <a:p>
            <a:pPr lvl="3" eaLnBrk="1" hangingPunct="1"/>
            <a:endParaRPr lang="en-US" altLang="ko-KR">
              <a:latin typeface="샘물"/>
              <a:ea typeface="샘물"/>
              <a:cs typeface="샘물"/>
            </a:endParaRPr>
          </a:p>
        </p:txBody>
      </p:sp>
      <p:sp>
        <p:nvSpPr>
          <p:cNvPr id="15" name="바닥글 개체 틀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Computer Science</a:t>
            </a:r>
          </a:p>
        </p:txBody>
      </p:sp>
      <p:sp>
        <p:nvSpPr>
          <p:cNvPr id="6149" name="슬라이드 번호 개체 틀 1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9pPr>
          </a:lstStyle>
          <a:p>
            <a:pPr eaLnBrk="1" hangingPunct="1"/>
            <a:fld id="{26904C7A-507C-4D81-91D7-912E513E9ECC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22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6150" name="Rectangle 3"/>
          <p:cNvSpPr>
            <a:spLocks noChangeArrowheads="1"/>
          </p:cNvSpPr>
          <p:nvPr/>
        </p:nvSpPr>
        <p:spPr bwMode="auto">
          <a:xfrm>
            <a:off x="323850" y="4762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알고리즘</a:t>
            </a:r>
          </a:p>
        </p:txBody>
      </p:sp>
      <p:sp>
        <p:nvSpPr>
          <p:cNvPr id="6151" name="Rectangle 4"/>
          <p:cNvSpPr>
            <a:spLocks noChangeArrowheads="1"/>
          </p:cNvSpPr>
          <p:nvPr/>
        </p:nvSpPr>
        <p:spPr bwMode="auto">
          <a:xfrm>
            <a:off x="0" y="32305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buSzPct val="200000"/>
              <a:buFont typeface="Wingdings" pitchFamily="2" charset="2"/>
              <a:buNone/>
            </a:pPr>
            <a:endParaRPr lang="ko-KR" altLang="en-US"/>
          </a:p>
        </p:txBody>
      </p:sp>
      <p:sp>
        <p:nvSpPr>
          <p:cNvPr id="6152" name="Rectangle 12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buSzPct val="200000"/>
              <a:buFont typeface="Wingdings" pitchFamily="2" charset="2"/>
              <a:buNone/>
            </a:pPr>
            <a:endParaRPr lang="ko-KR" altLang="en-US"/>
          </a:p>
        </p:txBody>
      </p:sp>
      <p:graphicFrame>
        <p:nvGraphicFramePr>
          <p:cNvPr id="88090" name="Group 26"/>
          <p:cNvGraphicFramePr>
            <a:graphicFrameLocks noGrp="1"/>
          </p:cNvGraphicFramePr>
          <p:nvPr/>
        </p:nvGraphicFramePr>
        <p:xfrm>
          <a:off x="1331913" y="1989138"/>
          <a:ext cx="3455987" cy="438150"/>
        </p:xfrm>
        <a:graphic>
          <a:graphicData uri="http://schemas.openxmlformats.org/drawingml/2006/table">
            <a:tbl>
              <a:tblPr/>
              <a:tblGrid>
                <a:gridCol w="3455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바탕" pitchFamily="18" charset="-127"/>
                          <a:cs typeface="한컴바탕" pitchFamily="18" charset="2"/>
                        </a:rPr>
                        <a:t>    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 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while (</a:t>
                      </a:r>
                      <a:r>
                        <a:rPr kumimoji="1" lang="ko-KR" alt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조건식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)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/>
                          <a:ea typeface="돋움체" pitchFamily="49" charset="-127"/>
                          <a:cs typeface="한컴바탕" pitchFamily="18" charset="2"/>
                        </a:rPr>
                        <a:t> 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 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do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/>
                          <a:ea typeface="돋움체" pitchFamily="49" charset="-127"/>
                          <a:cs typeface="한컴바탕" pitchFamily="18" charset="2"/>
                        </a:rPr>
                        <a:t> 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 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명령문 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;</a:t>
                      </a:r>
                      <a:endParaRPr kumimoji="1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59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buSzPct val="200000"/>
              <a:buFont typeface="Wingdings" pitchFamily="2" charset="2"/>
              <a:buNone/>
            </a:pPr>
            <a:endParaRPr lang="ko-KR" altLang="en-US"/>
          </a:p>
        </p:txBody>
      </p:sp>
      <p:sp>
        <p:nvSpPr>
          <p:cNvPr id="6160" name="직사각형 9"/>
          <p:cNvSpPr>
            <a:spLocks noChangeArrowheads="1"/>
          </p:cNvSpPr>
          <p:nvPr/>
        </p:nvSpPr>
        <p:spPr bwMode="auto">
          <a:xfrm>
            <a:off x="1835150" y="5876925"/>
            <a:ext cx="31591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buSzPct val="200000"/>
              <a:buFont typeface="Wingdings" pitchFamily="2" charset="2"/>
              <a:buNone/>
            </a:pPr>
            <a:r>
              <a:rPr lang="en-US" altLang="ko-KR" b="1"/>
              <a:t>[</a:t>
            </a:r>
            <a:r>
              <a:rPr lang="ko-KR" altLang="en-US" b="1"/>
              <a:t>그림 </a:t>
            </a:r>
            <a:r>
              <a:rPr lang="en-US" altLang="ko-KR" b="1"/>
              <a:t>1.14] while</a:t>
            </a:r>
            <a:r>
              <a:rPr lang="ko-KR" altLang="en-US" b="1"/>
              <a:t>문의 제어 흐름</a:t>
            </a:r>
          </a:p>
        </p:txBody>
      </p:sp>
      <p:sp>
        <p:nvSpPr>
          <p:cNvPr id="18" name="순서도: 판단 17"/>
          <p:cNvSpPr/>
          <p:nvPr/>
        </p:nvSpPr>
        <p:spPr>
          <a:xfrm>
            <a:off x="5208534" y="3350221"/>
            <a:ext cx="1673252" cy="709877"/>
          </a:xfrm>
          <a:prstGeom prst="flowChartDecision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rgbClr val="FF0000"/>
                </a:solidFill>
              </a:rPr>
              <a:t>조건식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046602" y="4041340"/>
            <a:ext cx="1394377" cy="51627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명령문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꺾인 연결선 19"/>
          <p:cNvCxnSpPr/>
          <p:nvPr/>
        </p:nvCxnSpPr>
        <p:spPr>
          <a:xfrm rot="10800000" flipV="1">
            <a:off x="4699865" y="3705160"/>
            <a:ext cx="508668" cy="336181"/>
          </a:xfrm>
          <a:prstGeom prst="bentConnector3">
            <a:avLst>
              <a:gd name="adj1" fmla="val 100875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4699864" y="4557615"/>
            <a:ext cx="0" cy="35493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endCxn id="18" idx="0"/>
          </p:cNvCxnSpPr>
          <p:nvPr/>
        </p:nvCxnSpPr>
        <p:spPr>
          <a:xfrm>
            <a:off x="6045160" y="2893793"/>
            <a:ext cx="0" cy="4564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246693" y="3273645"/>
            <a:ext cx="906345" cy="330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</a:t>
            </a:r>
            <a:r>
              <a:rPr lang="en-US" altLang="ko-KR" dirty="0"/>
              <a:t>/true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849956" y="3259888"/>
            <a:ext cx="1172103" cy="364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거짓</a:t>
            </a:r>
            <a:r>
              <a:rPr lang="en-US" altLang="ko-KR" dirty="0"/>
              <a:t>/false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049022" y="4912553"/>
            <a:ext cx="1394377" cy="51627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증감 연산</a:t>
            </a:r>
          </a:p>
        </p:txBody>
      </p:sp>
      <p:cxnSp>
        <p:nvCxnSpPr>
          <p:cNvPr id="26" name="꺾인 연결선 25"/>
          <p:cNvCxnSpPr/>
          <p:nvPr/>
        </p:nvCxnSpPr>
        <p:spPr>
          <a:xfrm rot="16200000" flipH="1">
            <a:off x="6230493" y="4371056"/>
            <a:ext cx="1856808" cy="554222"/>
          </a:xfrm>
          <a:prstGeom prst="bentConnector3">
            <a:avLst>
              <a:gd name="adj1" fmla="val 41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3635896" y="3230563"/>
            <a:ext cx="2409264" cy="2536743"/>
            <a:chOff x="1403648" y="1102533"/>
            <a:chExt cx="2488370" cy="2830523"/>
          </a:xfrm>
        </p:grpSpPr>
        <p:cxnSp>
          <p:nvCxnSpPr>
            <p:cNvPr id="28" name="직선 연결선 27"/>
            <p:cNvCxnSpPr/>
            <p:nvPr/>
          </p:nvCxnSpPr>
          <p:spPr>
            <a:xfrm>
              <a:off x="2529403" y="3603347"/>
              <a:ext cx="10508" cy="32970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1403648" y="3933056"/>
              <a:ext cx="113626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V="1">
              <a:off x="1403648" y="1102533"/>
              <a:ext cx="0" cy="28305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>
              <a:off x="1403648" y="1102533"/>
              <a:ext cx="248837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3" grpId="0"/>
      <p:bldP spid="24" grpId="0"/>
      <p:bldP spid="2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107950" y="981075"/>
            <a:ext cx="5483225" cy="5224463"/>
          </a:xfrm>
        </p:spPr>
        <p:txBody>
          <a:bodyPr/>
          <a:lstStyle/>
          <a:p>
            <a:pPr lvl="2" eaLnBrk="1" hangingPunct="1"/>
            <a:r>
              <a:rPr lang="en-US" altLang="ko-KR" dirty="0"/>
              <a:t>do-while </a:t>
            </a:r>
            <a:r>
              <a:rPr lang="ko-KR" altLang="en-US" dirty="0"/>
              <a:t>문</a:t>
            </a:r>
          </a:p>
          <a:p>
            <a:pPr lvl="3" eaLnBrk="1" hangingPunct="1"/>
            <a:r>
              <a:rPr lang="ko-KR" altLang="en-US" dirty="0">
                <a:latin typeface="샘물"/>
                <a:ea typeface="샘물"/>
                <a:cs typeface="샘물"/>
              </a:rPr>
              <a:t>형식 </a:t>
            </a:r>
            <a:r>
              <a:rPr lang="en-US" altLang="ko-KR" dirty="0">
                <a:latin typeface="샘물"/>
                <a:ea typeface="샘물"/>
                <a:cs typeface="샘물"/>
              </a:rPr>
              <a:t>: </a:t>
            </a:r>
          </a:p>
          <a:p>
            <a:pPr lvl="3" eaLnBrk="1" hangingPunct="1"/>
            <a:endParaRPr lang="en-US" altLang="ko-KR" dirty="0">
              <a:latin typeface="샘물"/>
              <a:ea typeface="샘물"/>
              <a:cs typeface="샘물"/>
            </a:endParaRPr>
          </a:p>
          <a:p>
            <a:pPr lvl="3" eaLnBrk="1" hangingPunct="1"/>
            <a:endParaRPr lang="en-US" altLang="ko-KR" dirty="0">
              <a:latin typeface="샘물"/>
              <a:ea typeface="샘물"/>
              <a:cs typeface="샘물"/>
            </a:endParaRPr>
          </a:p>
          <a:p>
            <a:pPr lvl="3" eaLnBrk="1" hangingPunct="1"/>
            <a:endParaRPr lang="en-US" altLang="ko-KR" dirty="0">
              <a:latin typeface="샘물"/>
              <a:ea typeface="샘물"/>
              <a:cs typeface="샘물"/>
            </a:endParaRPr>
          </a:p>
          <a:p>
            <a:pPr lvl="3" eaLnBrk="1" hangingPunct="1"/>
            <a:r>
              <a:rPr lang="ko-KR" altLang="en-US" dirty="0">
                <a:latin typeface="샘물"/>
                <a:ea typeface="샘물"/>
                <a:cs typeface="샘물"/>
              </a:rPr>
              <a:t>일단 명령문을 한번 실행한 후에 </a:t>
            </a:r>
            <a:endParaRPr lang="en-US" altLang="ko-KR" dirty="0">
              <a:latin typeface="샘물"/>
              <a:ea typeface="샘물"/>
              <a:cs typeface="샘물"/>
            </a:endParaRPr>
          </a:p>
          <a:p>
            <a:pPr lvl="2" eaLnBrk="1" hangingPunct="1">
              <a:buFont typeface="Wingdings 3" pitchFamily="18" charset="2"/>
              <a:buNone/>
            </a:pPr>
            <a:r>
              <a:rPr lang="en-US" altLang="ko-KR" dirty="0">
                <a:latin typeface="샘물"/>
                <a:ea typeface="샘물"/>
                <a:cs typeface="샘물"/>
              </a:rPr>
              <a:t>      </a:t>
            </a:r>
            <a:r>
              <a:rPr lang="ko-KR" altLang="en-US" dirty="0">
                <a:latin typeface="샘물"/>
                <a:ea typeface="샘물"/>
                <a:cs typeface="샘물"/>
              </a:rPr>
              <a:t>조건식을 검사하여 조건식이 </a:t>
            </a:r>
            <a:endParaRPr lang="en-US" altLang="ko-KR" dirty="0">
              <a:latin typeface="샘물"/>
              <a:ea typeface="샘물"/>
              <a:cs typeface="샘물"/>
            </a:endParaRPr>
          </a:p>
          <a:p>
            <a:pPr lvl="2" eaLnBrk="1" hangingPunct="1">
              <a:buFont typeface="Wingdings 3" pitchFamily="18" charset="2"/>
              <a:buNone/>
            </a:pPr>
            <a:r>
              <a:rPr lang="en-US" altLang="ko-KR" dirty="0">
                <a:latin typeface="샘물"/>
                <a:ea typeface="샘물"/>
                <a:cs typeface="샘물"/>
              </a:rPr>
              <a:t>      </a:t>
            </a:r>
            <a:r>
              <a:rPr lang="ko-KR" altLang="en-US" dirty="0">
                <a:latin typeface="샘물"/>
                <a:ea typeface="샘물"/>
                <a:cs typeface="샘물"/>
              </a:rPr>
              <a:t>참인 동안 명령문을 반복 수행</a:t>
            </a:r>
          </a:p>
          <a:p>
            <a:pPr lvl="3" eaLnBrk="1" hangingPunct="1"/>
            <a:r>
              <a:rPr lang="en-US" altLang="ko-KR" dirty="0">
                <a:latin typeface="샘물"/>
                <a:ea typeface="샘물"/>
                <a:cs typeface="샘물"/>
              </a:rPr>
              <a:t>do-while </a:t>
            </a:r>
            <a:r>
              <a:rPr lang="ko-KR" altLang="en-US" dirty="0">
                <a:latin typeface="샘물"/>
                <a:ea typeface="샘물"/>
                <a:cs typeface="샘물"/>
              </a:rPr>
              <a:t>문의 제어 흐름 </a:t>
            </a:r>
          </a:p>
          <a:p>
            <a:pPr lvl="3" eaLnBrk="1" hangingPunct="1"/>
            <a:endParaRPr lang="en-US" altLang="ko-KR" dirty="0">
              <a:latin typeface="샘물"/>
              <a:ea typeface="샘물"/>
              <a:cs typeface="샘물"/>
            </a:endParaRPr>
          </a:p>
        </p:txBody>
      </p:sp>
      <p:sp>
        <p:nvSpPr>
          <p:cNvPr id="13" name="바닥글 개체 틀 1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Computer Science</a:t>
            </a:r>
          </a:p>
        </p:txBody>
      </p:sp>
      <p:sp>
        <p:nvSpPr>
          <p:cNvPr id="7173" name="슬라이드 번호 개체 틀 11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9pPr>
          </a:lstStyle>
          <a:p>
            <a:pPr eaLnBrk="1" hangingPunct="1"/>
            <a:fld id="{E8E51517-C574-421A-BAC3-2CEF12DC2C71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23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7174" name="Rectangle 3"/>
          <p:cNvSpPr>
            <a:spLocks noChangeArrowheads="1"/>
          </p:cNvSpPr>
          <p:nvPr/>
        </p:nvSpPr>
        <p:spPr bwMode="auto">
          <a:xfrm>
            <a:off x="250825" y="4762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알고리즘</a:t>
            </a:r>
          </a:p>
        </p:txBody>
      </p:sp>
      <p:sp>
        <p:nvSpPr>
          <p:cNvPr id="7175" name="Rectangle 4"/>
          <p:cNvSpPr>
            <a:spLocks noChangeArrowheads="1"/>
          </p:cNvSpPr>
          <p:nvPr/>
        </p:nvSpPr>
        <p:spPr bwMode="auto">
          <a:xfrm>
            <a:off x="0" y="32305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buSzPct val="200000"/>
              <a:buFont typeface="Wingdings" pitchFamily="2" charset="2"/>
              <a:buNone/>
            </a:pPr>
            <a:endParaRPr lang="ko-KR" altLang="en-US"/>
          </a:p>
        </p:txBody>
      </p:sp>
      <p:sp>
        <p:nvSpPr>
          <p:cNvPr id="7176" name="Rectangle 6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buSzPct val="200000"/>
              <a:buFont typeface="Wingdings" pitchFamily="2" charset="2"/>
              <a:buNone/>
            </a:pPr>
            <a:endParaRPr lang="ko-KR" altLang="en-US"/>
          </a:p>
        </p:txBody>
      </p:sp>
      <p:graphicFrame>
        <p:nvGraphicFramePr>
          <p:cNvPr id="89106" name="Group 18"/>
          <p:cNvGraphicFramePr>
            <a:graphicFrameLocks noGrp="1"/>
          </p:cNvGraphicFramePr>
          <p:nvPr/>
        </p:nvGraphicFramePr>
        <p:xfrm>
          <a:off x="1258888" y="1773238"/>
          <a:ext cx="3455987" cy="647700"/>
        </p:xfrm>
        <a:graphic>
          <a:graphicData uri="http://schemas.openxmlformats.org/drawingml/2006/table">
            <a:tbl>
              <a:tblPr/>
              <a:tblGrid>
                <a:gridCol w="3455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    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do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/>
                          <a:ea typeface="굴림" pitchFamily="50" charset="-127"/>
                          <a:cs typeface="한컴바탕" pitchFamily="18" charset="2"/>
                        </a:rPr>
                        <a:t> 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 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명령문 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;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바탕" pitchFamily="18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바탕" pitchFamily="18" charset="-127"/>
                          <a:cs typeface="한컴바탕" pitchFamily="18" charset="2"/>
                        </a:rPr>
                        <a:t>    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 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while (</a:t>
                      </a:r>
                      <a:r>
                        <a:rPr kumimoji="1" lang="ko-KR" alt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조건식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)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;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순서도: 판단 15"/>
          <p:cNvSpPr/>
          <p:nvPr/>
        </p:nvSpPr>
        <p:spPr>
          <a:xfrm>
            <a:off x="5499013" y="5003436"/>
            <a:ext cx="1728192" cy="792088"/>
          </a:xfrm>
          <a:prstGeom prst="flowChartDecision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조건식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640529" y="3098919"/>
            <a:ext cx="1440160" cy="57606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명령문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6315241" y="3674983"/>
            <a:ext cx="0" cy="39604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endCxn id="16" idx="0"/>
          </p:cNvCxnSpPr>
          <p:nvPr/>
        </p:nvCxnSpPr>
        <p:spPr>
          <a:xfrm>
            <a:off x="6363109" y="4640468"/>
            <a:ext cx="0" cy="36296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56298" y="489205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</a:t>
            </a:r>
            <a:r>
              <a:rPr lang="en-US" altLang="ko-KR" dirty="0"/>
              <a:t>/true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291128" y="4873947"/>
            <a:ext cx="1210588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거짓</a:t>
            </a:r>
            <a:r>
              <a:rPr lang="en-US" altLang="ko-KR" dirty="0"/>
              <a:t>/false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643029" y="4071027"/>
            <a:ext cx="1440160" cy="57606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증감 연산</a:t>
            </a:r>
          </a:p>
        </p:txBody>
      </p:sp>
      <p:cxnSp>
        <p:nvCxnSpPr>
          <p:cNvPr id="23" name="꺾인 연결선 22"/>
          <p:cNvCxnSpPr/>
          <p:nvPr/>
        </p:nvCxnSpPr>
        <p:spPr>
          <a:xfrm rot="16200000" flipH="1">
            <a:off x="7184694" y="5441990"/>
            <a:ext cx="657440" cy="572419"/>
          </a:xfrm>
          <a:prstGeom prst="bentConnector3">
            <a:avLst>
              <a:gd name="adj1" fmla="val -151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4856298" y="2566582"/>
            <a:ext cx="1458944" cy="2843717"/>
            <a:chOff x="4856298" y="2566582"/>
            <a:chExt cx="1458944" cy="2843717"/>
          </a:xfrm>
        </p:grpSpPr>
        <p:cxnSp>
          <p:nvCxnSpPr>
            <p:cNvPr id="24" name="직선 연결선 23"/>
            <p:cNvCxnSpPr/>
            <p:nvPr/>
          </p:nvCxnSpPr>
          <p:spPr>
            <a:xfrm flipH="1">
              <a:off x="4856298" y="5399480"/>
              <a:ext cx="64271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V="1">
              <a:off x="4856298" y="2579776"/>
              <a:ext cx="0" cy="28305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>
              <a:off x="4856298" y="2566582"/>
              <a:ext cx="1458944" cy="477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직선 화살표 연결선 26"/>
          <p:cNvCxnSpPr/>
          <p:nvPr/>
        </p:nvCxnSpPr>
        <p:spPr>
          <a:xfrm>
            <a:off x="6294725" y="2096480"/>
            <a:ext cx="0" cy="100243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실행 단추: 앞으로 또는 다음 27">
            <a:hlinkClick r:id="" action="ppaction://noaction" highlightClick="1"/>
          </p:cNvPr>
          <p:cNvSpPr/>
          <p:nvPr/>
        </p:nvSpPr>
        <p:spPr>
          <a:xfrm>
            <a:off x="3602691" y="3546768"/>
            <a:ext cx="216024" cy="162017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0" grpId="0"/>
      <p:bldP spid="21" grpId="0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981075"/>
            <a:ext cx="8229600" cy="5175250"/>
          </a:xfrm>
        </p:spPr>
        <p:txBody>
          <a:bodyPr/>
          <a:lstStyle/>
          <a:p>
            <a:pPr lvl="1" eaLnBrk="1" hangingPunct="1">
              <a:lnSpc>
                <a:spcPct val="110000"/>
              </a:lnSpc>
            </a:pPr>
            <a:r>
              <a:rPr lang="ko-KR" altLang="en-US">
                <a:solidFill>
                  <a:schemeClr val="tx1"/>
                </a:solidFill>
              </a:rPr>
              <a:t>함수문 </a:t>
            </a:r>
          </a:p>
          <a:p>
            <a:pPr lvl="2" eaLnBrk="1" hangingPunct="1">
              <a:lnSpc>
                <a:spcPct val="110000"/>
              </a:lnSpc>
            </a:pPr>
            <a:r>
              <a:rPr lang="ko-KR" altLang="en-US" sz="1600"/>
              <a:t>처리작업 별로 모듈화하여 만든 부프로그램</a:t>
            </a:r>
          </a:p>
          <a:p>
            <a:pPr lvl="2" eaLnBrk="1" hangingPunct="1">
              <a:lnSpc>
                <a:spcPct val="110000"/>
              </a:lnSpc>
            </a:pPr>
            <a:r>
              <a:rPr lang="ko-KR" altLang="en-US" sz="1600"/>
              <a:t>형식 </a:t>
            </a:r>
            <a:r>
              <a:rPr lang="en-US" altLang="ko-KR" sz="1600"/>
              <a:t>: </a:t>
            </a:r>
          </a:p>
          <a:p>
            <a:pPr lvl="2" eaLnBrk="1" hangingPunct="1"/>
            <a:endParaRPr lang="en-US" altLang="ko-KR" sz="1600"/>
          </a:p>
          <a:p>
            <a:pPr lvl="2" eaLnBrk="1" hangingPunct="1"/>
            <a:endParaRPr lang="en-US" altLang="ko-KR" sz="1600"/>
          </a:p>
          <a:p>
            <a:pPr lvl="2" eaLnBrk="1" hangingPunct="1">
              <a:lnSpc>
                <a:spcPct val="110000"/>
              </a:lnSpc>
            </a:pPr>
            <a:endParaRPr lang="en-US" altLang="ko-KR" sz="1600"/>
          </a:p>
          <a:p>
            <a:pPr lvl="2" eaLnBrk="1" hangingPunct="1">
              <a:lnSpc>
                <a:spcPct val="110000"/>
              </a:lnSpc>
            </a:pPr>
            <a:r>
              <a:rPr lang="ko-KR" altLang="en-US" sz="1600"/>
              <a:t>함수의 호출과 실행 및 결과값 반환에 대한 제어 흐름</a:t>
            </a:r>
          </a:p>
        </p:txBody>
      </p:sp>
      <p:sp>
        <p:nvSpPr>
          <p:cNvPr id="15" name="바닥글 개체 틀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Computer Science</a:t>
            </a:r>
          </a:p>
        </p:txBody>
      </p:sp>
      <p:sp>
        <p:nvSpPr>
          <p:cNvPr id="8197" name="슬라이드 번호 개체 틀 1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9pPr>
          </a:lstStyle>
          <a:p>
            <a:pPr eaLnBrk="1" hangingPunct="1"/>
            <a:fld id="{0C09D662-8C03-40DE-AC20-4F7B8D47F835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24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8198" name="Rectangle 4"/>
          <p:cNvSpPr>
            <a:spLocks noChangeArrowheads="1"/>
          </p:cNvSpPr>
          <p:nvPr/>
        </p:nvSpPr>
        <p:spPr bwMode="auto">
          <a:xfrm>
            <a:off x="323850" y="4762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알고리즘</a:t>
            </a:r>
          </a:p>
        </p:txBody>
      </p:sp>
      <p:sp>
        <p:nvSpPr>
          <p:cNvPr id="8199" name="Rectangle 5"/>
          <p:cNvSpPr>
            <a:spLocks noChangeArrowheads="1"/>
          </p:cNvSpPr>
          <p:nvPr/>
        </p:nvSpPr>
        <p:spPr bwMode="auto">
          <a:xfrm>
            <a:off x="0" y="30019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buSzPct val="200000"/>
              <a:buFont typeface="Wingdings" pitchFamily="2" charset="2"/>
              <a:buNone/>
            </a:pPr>
            <a:endParaRPr lang="ko-KR" altLang="en-US"/>
          </a:p>
        </p:txBody>
      </p:sp>
      <p:graphicFrame>
        <p:nvGraphicFramePr>
          <p:cNvPr id="91171" name="Group 35"/>
          <p:cNvGraphicFramePr>
            <a:graphicFrameLocks noGrp="1"/>
          </p:cNvGraphicFramePr>
          <p:nvPr/>
        </p:nvGraphicFramePr>
        <p:xfrm>
          <a:off x="2051050" y="1844675"/>
          <a:ext cx="2305050" cy="1116013"/>
        </p:xfrm>
        <a:graphic>
          <a:graphicData uri="http://schemas.openxmlformats.org/drawingml/2006/table">
            <a:tbl>
              <a:tblPr/>
              <a:tblGrid>
                <a:gridCol w="2305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160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     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함수이름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 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(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매개변수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) 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          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명령문 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;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           ...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          return  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결과값 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;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      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end</a:t>
                      </a:r>
                      <a:endParaRPr kumimoji="1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굴림" pitchFamily="50" charset="-127"/>
                        <a:ea typeface="굴림" pitchFamily="50" charset="-127"/>
                        <a:cs typeface="한컴바탕" pitchFamily="18" charset="2"/>
                      </a:endParaRPr>
                    </a:p>
                  </a:txBody>
                  <a:tcPr marL="91445" marR="91445" marT="45738" marB="4573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buSzPct val="200000"/>
              <a:buFont typeface="Wingdings" pitchFamily="2" charset="2"/>
              <a:buNone/>
            </a:pPr>
            <a:endParaRPr lang="ko-KR" altLang="en-US"/>
          </a:p>
        </p:txBody>
      </p:sp>
      <p:sp>
        <p:nvSpPr>
          <p:cNvPr id="8207" name="직사각형 9"/>
          <p:cNvSpPr>
            <a:spLocks noChangeArrowheads="1"/>
          </p:cNvSpPr>
          <p:nvPr/>
        </p:nvSpPr>
        <p:spPr bwMode="auto">
          <a:xfrm>
            <a:off x="900112" y="5878689"/>
            <a:ext cx="6120159" cy="292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  <a:spcBef>
                <a:spcPct val="20000"/>
              </a:spcBef>
              <a:buSzPct val="200000"/>
              <a:buFont typeface="Wingdings" pitchFamily="2" charset="2"/>
              <a:buNone/>
            </a:pPr>
            <a:r>
              <a:rPr lang="en-US" altLang="ko-KR" sz="1400" b="1" dirty="0"/>
              <a:t>[</a:t>
            </a:r>
            <a:r>
              <a:rPr lang="ko-KR" altLang="en-US" sz="1400" b="1" dirty="0"/>
              <a:t>그림 </a:t>
            </a:r>
            <a:r>
              <a:rPr lang="en-US" altLang="ko-KR" sz="1400" b="1" dirty="0"/>
              <a:t>1.16] </a:t>
            </a:r>
            <a:r>
              <a:rPr lang="ko-KR" altLang="en-US" sz="1400" b="1" dirty="0"/>
              <a:t>함수의 호출과 실행 및 결과값 반환에 대한 제어 흐름</a:t>
            </a:r>
          </a:p>
        </p:txBody>
      </p:sp>
      <p:pic>
        <p:nvPicPr>
          <p:cNvPr id="8208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838" y="3538538"/>
            <a:ext cx="3008312" cy="203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EA4B9FBA-3FDB-4128-B997-0317CA2B07C6}"/>
                  </a:ext>
                </a:extLst>
              </p14:cNvPr>
              <p14:cNvContentPartPr/>
              <p14:nvPr/>
            </p14:nvContentPartPr>
            <p14:xfrm>
              <a:off x="901800" y="4305240"/>
              <a:ext cx="4546800" cy="105444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EA4B9FBA-3FDB-4128-B997-0317CA2B07C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2440" y="4295880"/>
                <a:ext cx="4565520" cy="1073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052513"/>
            <a:ext cx="8229600" cy="5103812"/>
          </a:xfrm>
        </p:spPr>
        <p:txBody>
          <a:bodyPr/>
          <a:lstStyle/>
          <a:p>
            <a:pPr eaLnBrk="1" hangingPunct="1"/>
            <a:r>
              <a:rPr lang="ko-KR" altLang="en-US"/>
              <a:t>알고리즘 성능 분석 방법</a:t>
            </a:r>
          </a:p>
          <a:p>
            <a:pPr lvl="1" eaLnBrk="1" hangingPunct="1"/>
            <a:r>
              <a:rPr lang="ko-KR" altLang="en-US">
                <a:solidFill>
                  <a:schemeClr val="tx1"/>
                </a:solidFill>
              </a:rPr>
              <a:t>공간 복잡도</a:t>
            </a:r>
          </a:p>
          <a:p>
            <a:pPr lvl="2" eaLnBrk="1" hangingPunct="1"/>
            <a:r>
              <a:rPr lang="ko-KR" altLang="en-US"/>
              <a:t>알고리즘을 프로그램으로 실행하여 완료하기까지 필요한 총 저장 공간의 양</a:t>
            </a:r>
          </a:p>
          <a:p>
            <a:pPr lvl="2" eaLnBrk="1" hangingPunct="1"/>
            <a:r>
              <a:rPr lang="ko-KR" altLang="en-US"/>
              <a:t>공간 복잡도 </a:t>
            </a:r>
            <a:r>
              <a:rPr lang="en-US" altLang="ko-KR"/>
              <a:t>= </a:t>
            </a:r>
            <a:r>
              <a:rPr lang="ko-KR" altLang="en-US"/>
              <a:t>고정 공간 </a:t>
            </a:r>
            <a:r>
              <a:rPr lang="en-US" altLang="ko-KR"/>
              <a:t>+ </a:t>
            </a:r>
            <a:r>
              <a:rPr lang="ko-KR" altLang="en-US"/>
              <a:t>가변 공간 </a:t>
            </a:r>
          </a:p>
          <a:p>
            <a:pPr lvl="1" eaLnBrk="1" hangingPunct="1"/>
            <a:r>
              <a:rPr lang="ko-KR" altLang="en-US">
                <a:solidFill>
                  <a:schemeClr val="tx1"/>
                </a:solidFill>
              </a:rPr>
              <a:t>시간 복잡도</a:t>
            </a:r>
          </a:p>
          <a:p>
            <a:pPr lvl="2" eaLnBrk="1" hangingPunct="1"/>
            <a:r>
              <a:rPr lang="ko-KR" altLang="en-US"/>
              <a:t>알고리즘을 프로그램으로 실행하여 완료하기까지의 총 소요시간 </a:t>
            </a:r>
          </a:p>
          <a:p>
            <a:pPr lvl="2" eaLnBrk="1" hangingPunct="1"/>
            <a:r>
              <a:rPr lang="ko-KR" altLang="en-US"/>
              <a:t>시간 복잡도 </a:t>
            </a:r>
            <a:r>
              <a:rPr lang="en-US" altLang="ko-KR"/>
              <a:t>= </a:t>
            </a:r>
            <a:r>
              <a:rPr lang="ko-KR" altLang="en-US"/>
              <a:t>컴파일 시간 </a:t>
            </a:r>
            <a:r>
              <a:rPr lang="en-US" altLang="ko-KR"/>
              <a:t>+ </a:t>
            </a:r>
            <a:r>
              <a:rPr lang="ko-KR" altLang="en-US"/>
              <a:t>실행 시간</a:t>
            </a:r>
          </a:p>
          <a:p>
            <a:pPr lvl="3" eaLnBrk="1" hangingPunct="1"/>
            <a:r>
              <a:rPr lang="ko-KR" altLang="en-US">
                <a:latin typeface="샘물"/>
                <a:ea typeface="샘물"/>
                <a:cs typeface="샘물"/>
              </a:rPr>
              <a:t>컴파일 시간 </a:t>
            </a:r>
            <a:r>
              <a:rPr lang="en-US" altLang="ko-KR">
                <a:latin typeface="샘물"/>
                <a:ea typeface="샘물"/>
                <a:cs typeface="샘물"/>
              </a:rPr>
              <a:t>: </a:t>
            </a:r>
            <a:r>
              <a:rPr lang="ko-KR" altLang="en-US">
                <a:latin typeface="샘물"/>
                <a:ea typeface="샘물"/>
                <a:cs typeface="샘물"/>
              </a:rPr>
              <a:t>프로그램마다 거의 고정적인 시간 소요</a:t>
            </a:r>
          </a:p>
          <a:p>
            <a:pPr lvl="3" eaLnBrk="1" hangingPunct="1"/>
            <a:r>
              <a:rPr lang="ko-KR" altLang="en-US">
                <a:latin typeface="샘물"/>
                <a:ea typeface="샘물"/>
                <a:cs typeface="샘물"/>
              </a:rPr>
              <a:t>실행 시간 </a:t>
            </a:r>
            <a:r>
              <a:rPr lang="en-US" altLang="ko-KR">
                <a:latin typeface="샘물"/>
                <a:ea typeface="샘물"/>
                <a:cs typeface="샘물"/>
              </a:rPr>
              <a:t>: </a:t>
            </a:r>
            <a:r>
              <a:rPr lang="ko-KR" altLang="en-US">
                <a:latin typeface="샘물"/>
                <a:ea typeface="샘물"/>
                <a:cs typeface="샘물"/>
              </a:rPr>
              <a:t>컴퓨터의 성능에 따라 달라질 수 있으므로 실제 실행시간 보다는 명령문의 실행 빈도수에 따라 계산</a:t>
            </a:r>
          </a:p>
          <a:p>
            <a:pPr lvl="2" eaLnBrk="1" hangingPunct="1"/>
            <a:r>
              <a:rPr lang="ko-KR" altLang="en-US"/>
              <a:t>실행 빈도수의 계산</a:t>
            </a:r>
          </a:p>
          <a:p>
            <a:pPr lvl="3" eaLnBrk="1" hangingPunct="1"/>
            <a:r>
              <a:rPr lang="ko-KR" altLang="en-US">
                <a:latin typeface="샘물"/>
                <a:ea typeface="샘물"/>
                <a:cs typeface="샘물"/>
              </a:rPr>
              <a:t>지정문</a:t>
            </a:r>
            <a:r>
              <a:rPr lang="en-US" altLang="ko-KR">
                <a:latin typeface="샘물"/>
                <a:ea typeface="샘물"/>
                <a:cs typeface="샘물"/>
              </a:rPr>
              <a:t>, </a:t>
            </a:r>
            <a:r>
              <a:rPr lang="ko-KR" altLang="en-US">
                <a:latin typeface="샘물"/>
                <a:ea typeface="샘물"/>
                <a:cs typeface="샘물"/>
              </a:rPr>
              <a:t>조건문</a:t>
            </a:r>
            <a:r>
              <a:rPr lang="en-US" altLang="ko-KR">
                <a:latin typeface="샘물"/>
                <a:ea typeface="샘물"/>
                <a:cs typeface="샘물"/>
              </a:rPr>
              <a:t>, </a:t>
            </a:r>
            <a:r>
              <a:rPr lang="ko-KR" altLang="en-US">
                <a:latin typeface="샘물"/>
                <a:ea typeface="샘물"/>
                <a:cs typeface="샘물"/>
              </a:rPr>
              <a:t>반복문 내의 제어문과 반환문은 실행시간 차이가 거의 없으므로 하나의 단위시간으로 갖는 기본 명령문으로 취급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Computer Science</a:t>
            </a:r>
          </a:p>
        </p:txBody>
      </p:sp>
      <p:sp>
        <p:nvSpPr>
          <p:cNvPr id="25604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9pPr>
          </a:lstStyle>
          <a:p>
            <a:pPr eaLnBrk="1" hangingPunct="1"/>
            <a:fld id="{D219226B-57BD-4606-850B-872A41DC5D2E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25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323850" y="4762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성능분석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1052513"/>
            <a:ext cx="8229600" cy="5081587"/>
          </a:xfrm>
        </p:spPr>
        <p:txBody>
          <a:bodyPr/>
          <a:lstStyle/>
          <a:p>
            <a:pPr lvl="1" eaLnBrk="1" hangingPunct="1"/>
            <a:r>
              <a:rPr lang="ko-KR" altLang="en-US" dirty="0">
                <a:solidFill>
                  <a:schemeClr val="tx1"/>
                </a:solidFill>
              </a:rPr>
              <a:t>예</a:t>
            </a:r>
            <a:r>
              <a:rPr lang="en-US" altLang="ko-KR" dirty="0">
                <a:solidFill>
                  <a:schemeClr val="tx1"/>
                </a:solidFill>
              </a:rPr>
              <a:t>) </a:t>
            </a:r>
            <a:r>
              <a:rPr lang="ko-KR" altLang="en-US" dirty="0">
                <a:solidFill>
                  <a:schemeClr val="tx1"/>
                </a:solidFill>
              </a:rPr>
              <a:t>피보나치 수열 알고리즘의 빈도수 구하기</a:t>
            </a: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Computer Science</a:t>
            </a:r>
          </a:p>
        </p:txBody>
      </p:sp>
      <p:sp>
        <p:nvSpPr>
          <p:cNvPr id="26628" name="슬라이드 번호 개체 틀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9pPr>
          </a:lstStyle>
          <a:p>
            <a:pPr eaLnBrk="1" hangingPunct="1"/>
            <a:fld id="{9BCFD9AF-70BE-423B-A730-AAEFB2B3BC8F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26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323850" y="4762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성능분석</a:t>
            </a:r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0" y="1544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buSzPct val="200000"/>
              <a:buFont typeface="Wingdings" pitchFamily="2" charset="2"/>
              <a:buNone/>
            </a:pPr>
            <a:endParaRPr lang="ko-KR" altLang="en-US"/>
          </a:p>
        </p:txBody>
      </p:sp>
      <p:sp>
        <p:nvSpPr>
          <p:cNvPr id="26631" name="Text Box 293"/>
          <p:cNvSpPr txBox="1">
            <a:spLocks noChangeArrowheads="1"/>
          </p:cNvSpPr>
          <p:nvPr/>
        </p:nvSpPr>
        <p:spPr bwMode="auto">
          <a:xfrm>
            <a:off x="1187450" y="1628775"/>
            <a:ext cx="6408886" cy="3819525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20000"/>
              </a:spcBef>
              <a:buSzPct val="200000"/>
              <a:buFont typeface="Wingdings" pitchFamily="2" charset="2"/>
              <a:buNone/>
            </a:pPr>
            <a:r>
              <a:rPr lang="en-US" altLang="ko-KR" sz="1400" b="1">
                <a:latin typeface="Bookman Old Style" pitchFamily="18" charset="0"/>
              </a:rPr>
              <a:t>Fibonacci(n)</a:t>
            </a:r>
          </a:p>
          <a:p>
            <a:pPr eaLnBrk="1" hangingPunct="1">
              <a:lnSpc>
                <a:spcPct val="105000"/>
              </a:lnSpc>
              <a:spcBef>
                <a:spcPct val="20000"/>
              </a:spcBef>
              <a:buSzPct val="200000"/>
              <a:buFont typeface="Wingdings" pitchFamily="2" charset="2"/>
              <a:buNone/>
            </a:pPr>
            <a:r>
              <a:rPr lang="en-US" altLang="ko-KR" sz="1400" b="1">
                <a:latin typeface="Bookman Old Style" pitchFamily="18" charset="0"/>
              </a:rPr>
              <a:t>if (n&lt;0) then</a:t>
            </a:r>
          </a:p>
          <a:p>
            <a:pPr eaLnBrk="1" hangingPunct="1">
              <a:lnSpc>
                <a:spcPct val="105000"/>
              </a:lnSpc>
              <a:spcBef>
                <a:spcPct val="20000"/>
              </a:spcBef>
              <a:buSzPct val="200000"/>
              <a:buFont typeface="Wingdings" pitchFamily="2" charset="2"/>
              <a:buNone/>
            </a:pPr>
            <a:r>
              <a:rPr lang="en-US" altLang="ko-KR" sz="1400" b="1">
                <a:latin typeface="Bookman Old Style" pitchFamily="18" charset="0"/>
              </a:rPr>
              <a:t>    stop ;</a:t>
            </a:r>
          </a:p>
          <a:p>
            <a:pPr eaLnBrk="1" hangingPunct="1">
              <a:lnSpc>
                <a:spcPct val="105000"/>
              </a:lnSpc>
              <a:spcBef>
                <a:spcPct val="20000"/>
              </a:spcBef>
              <a:buSzPct val="200000"/>
              <a:buFont typeface="Wingdings" pitchFamily="2" charset="2"/>
              <a:buNone/>
            </a:pPr>
            <a:r>
              <a:rPr lang="en-US" altLang="ko-KR" sz="1400" b="1">
                <a:latin typeface="Bookman Old Style" pitchFamily="18" charset="0"/>
              </a:rPr>
              <a:t>if (n≤1) then</a:t>
            </a:r>
          </a:p>
          <a:p>
            <a:pPr eaLnBrk="1" hangingPunct="1">
              <a:lnSpc>
                <a:spcPct val="105000"/>
              </a:lnSpc>
              <a:spcBef>
                <a:spcPct val="20000"/>
              </a:spcBef>
              <a:buSzPct val="200000"/>
              <a:buFont typeface="Wingdings" pitchFamily="2" charset="2"/>
              <a:buNone/>
            </a:pPr>
            <a:r>
              <a:rPr lang="en-US" altLang="ko-KR" sz="1400" b="1">
                <a:latin typeface="Bookman Old Style" pitchFamily="18" charset="0"/>
              </a:rPr>
              <a:t>    return n ;</a:t>
            </a:r>
          </a:p>
          <a:p>
            <a:pPr eaLnBrk="1" hangingPunct="1">
              <a:lnSpc>
                <a:spcPct val="105000"/>
              </a:lnSpc>
              <a:spcBef>
                <a:spcPct val="20000"/>
              </a:spcBef>
              <a:buSzPct val="200000"/>
              <a:buFont typeface="Wingdings" pitchFamily="2" charset="2"/>
              <a:buNone/>
            </a:pPr>
            <a:r>
              <a:rPr lang="en-US" altLang="ko-KR" sz="1400" b="1">
                <a:latin typeface="Bookman Old Style" pitchFamily="18" charset="0"/>
              </a:rPr>
              <a:t>f1 ← 0 ;</a:t>
            </a:r>
          </a:p>
          <a:p>
            <a:pPr eaLnBrk="1" hangingPunct="1">
              <a:lnSpc>
                <a:spcPct val="105000"/>
              </a:lnSpc>
              <a:spcBef>
                <a:spcPct val="20000"/>
              </a:spcBef>
              <a:buSzPct val="200000"/>
              <a:buFont typeface="Wingdings" pitchFamily="2" charset="2"/>
              <a:buNone/>
            </a:pPr>
            <a:r>
              <a:rPr lang="en-US" altLang="ko-KR" sz="1400" b="1">
                <a:latin typeface="Bookman Old Style" pitchFamily="18" charset="0"/>
              </a:rPr>
              <a:t>f2 ← 1 ;</a:t>
            </a:r>
          </a:p>
          <a:p>
            <a:pPr eaLnBrk="1" hangingPunct="1">
              <a:lnSpc>
                <a:spcPct val="105000"/>
              </a:lnSpc>
              <a:spcBef>
                <a:spcPct val="20000"/>
              </a:spcBef>
              <a:buSzPct val="200000"/>
              <a:buFont typeface="Wingdings" pitchFamily="2" charset="2"/>
              <a:buNone/>
            </a:pPr>
            <a:r>
              <a:rPr lang="en-US" altLang="ko-KR" sz="1400" b="1">
                <a:latin typeface="Bookman Old Style" pitchFamily="18" charset="0"/>
              </a:rPr>
              <a:t>for (i←2 ; i≤n ; i←i+1) do {</a:t>
            </a:r>
          </a:p>
          <a:p>
            <a:pPr eaLnBrk="1" hangingPunct="1">
              <a:lnSpc>
                <a:spcPct val="105000"/>
              </a:lnSpc>
              <a:spcBef>
                <a:spcPct val="20000"/>
              </a:spcBef>
              <a:buSzPct val="200000"/>
              <a:buFont typeface="Wingdings" pitchFamily="2" charset="2"/>
              <a:buNone/>
            </a:pPr>
            <a:r>
              <a:rPr lang="en-US" altLang="ko-KR" sz="1400" b="1">
                <a:latin typeface="Bookman Old Style" pitchFamily="18" charset="0"/>
              </a:rPr>
              <a:t>     fn←f1+f2 ;</a:t>
            </a:r>
          </a:p>
          <a:p>
            <a:pPr eaLnBrk="1" hangingPunct="1">
              <a:lnSpc>
                <a:spcPct val="105000"/>
              </a:lnSpc>
              <a:spcBef>
                <a:spcPct val="20000"/>
              </a:spcBef>
              <a:buSzPct val="200000"/>
              <a:buFont typeface="Wingdings" pitchFamily="2" charset="2"/>
              <a:buNone/>
            </a:pPr>
            <a:r>
              <a:rPr lang="en-US" altLang="ko-KR" sz="1400" b="1">
                <a:latin typeface="Bookman Old Style" pitchFamily="18" charset="0"/>
              </a:rPr>
              <a:t>     f1←f2 ;</a:t>
            </a:r>
          </a:p>
          <a:p>
            <a:pPr eaLnBrk="1" hangingPunct="1">
              <a:lnSpc>
                <a:spcPct val="105000"/>
              </a:lnSpc>
              <a:spcBef>
                <a:spcPct val="20000"/>
              </a:spcBef>
              <a:buSzPct val="200000"/>
              <a:buFont typeface="Wingdings" pitchFamily="2" charset="2"/>
              <a:buNone/>
            </a:pPr>
            <a:r>
              <a:rPr lang="en-US" altLang="ko-KR" sz="1400" b="1">
                <a:latin typeface="Bookman Old Style" pitchFamily="18" charset="0"/>
              </a:rPr>
              <a:t>     f2←fn ;</a:t>
            </a:r>
          </a:p>
          <a:p>
            <a:pPr eaLnBrk="1" hangingPunct="1">
              <a:lnSpc>
                <a:spcPct val="105000"/>
              </a:lnSpc>
              <a:spcBef>
                <a:spcPct val="20000"/>
              </a:spcBef>
              <a:buSzPct val="200000"/>
              <a:buFont typeface="Wingdings" pitchFamily="2" charset="2"/>
              <a:buNone/>
            </a:pPr>
            <a:r>
              <a:rPr lang="en-US" altLang="ko-KR" sz="1400" b="1">
                <a:latin typeface="Bookman Old Style" pitchFamily="18" charset="0"/>
              </a:rPr>
              <a:t>     }</a:t>
            </a:r>
          </a:p>
          <a:p>
            <a:pPr eaLnBrk="1" hangingPunct="1">
              <a:lnSpc>
                <a:spcPct val="105000"/>
              </a:lnSpc>
              <a:spcBef>
                <a:spcPct val="20000"/>
              </a:spcBef>
              <a:buSzPct val="200000"/>
              <a:buFont typeface="Wingdings" pitchFamily="2" charset="2"/>
              <a:buNone/>
            </a:pPr>
            <a:r>
              <a:rPr lang="en-US" altLang="ko-KR" sz="1400" b="1">
                <a:latin typeface="Bookman Old Style" pitchFamily="18" charset="0"/>
              </a:rPr>
              <a:t>     return  fn ;</a:t>
            </a:r>
          </a:p>
          <a:p>
            <a:pPr eaLnBrk="1" hangingPunct="1">
              <a:lnSpc>
                <a:spcPct val="105000"/>
              </a:lnSpc>
              <a:spcBef>
                <a:spcPct val="20000"/>
              </a:spcBef>
              <a:buSzPct val="200000"/>
              <a:buFont typeface="Wingdings" pitchFamily="2" charset="2"/>
              <a:buNone/>
            </a:pPr>
            <a:r>
              <a:rPr lang="en-US" altLang="ko-KR" sz="1400" b="1">
                <a:latin typeface="Bookman Old Style" pitchFamily="18" charset="0"/>
              </a:rPr>
              <a:t>end </a:t>
            </a:r>
            <a:endParaRPr lang="en-US" altLang="ko-KR" sz="1400" b="1">
              <a:latin typeface="Bookman Old Style" pitchFamily="18" charset="0"/>
              <a:ea typeface="굴림" pitchFamily="50" charset="-127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4499992" y="1844824"/>
            <a:ext cx="208823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4499992" y="2060848"/>
            <a:ext cx="208823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4499992" y="2348880"/>
            <a:ext cx="208823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4499992" y="2564904"/>
            <a:ext cx="208823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499992" y="2852936"/>
            <a:ext cx="208823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4499992" y="3140968"/>
            <a:ext cx="208823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4499992" y="3429000"/>
            <a:ext cx="208823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4484694" y="5013176"/>
            <a:ext cx="208823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4484694" y="4509120"/>
            <a:ext cx="208823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4484694" y="4221088"/>
            <a:ext cx="208823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4499992" y="3933056"/>
            <a:ext cx="208823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4499992" y="3717032"/>
            <a:ext cx="208823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4484694" y="5301208"/>
            <a:ext cx="208823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643640" y="1706615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6629792" y="1979083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6634407" y="2242315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6629785" y="2450131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634407" y="2741077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620561" y="3022794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6615935" y="3313742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7</a:t>
            </a:r>
            <a:endParaRPr lang="ko-KR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6611314" y="3567738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8</a:t>
            </a:r>
            <a:endParaRPr lang="ko-KR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6625171" y="3803259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9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6602084" y="4131161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10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6596511" y="4406941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11</a:t>
            </a:r>
            <a:endParaRPr lang="ko-KR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6583607" y="4897775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12</a:t>
            </a:r>
            <a:endParaRPr lang="ko-KR" alt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6588224" y="5195607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13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981075"/>
            <a:ext cx="8229600" cy="5175250"/>
          </a:xfrm>
        </p:spPr>
        <p:txBody>
          <a:bodyPr/>
          <a:lstStyle/>
          <a:p>
            <a:pPr lvl="2" eaLnBrk="1" hangingPunct="1">
              <a:lnSpc>
                <a:spcPct val="90000"/>
              </a:lnSpc>
            </a:pPr>
            <a:r>
              <a:rPr lang="en-US" altLang="ko-KR"/>
              <a:t>n&lt;0, n=0, n=1</a:t>
            </a:r>
            <a:r>
              <a:rPr lang="ko-KR" altLang="en-US"/>
              <a:t>의 경우에 대한 실행 빈도수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ko-KR">
                <a:latin typeface="샘물"/>
                <a:ea typeface="샘물"/>
                <a:cs typeface="샘물"/>
              </a:rPr>
              <a:t>for </a:t>
            </a:r>
            <a:r>
              <a:rPr lang="ko-KR" altLang="en-US">
                <a:latin typeface="샘물"/>
                <a:ea typeface="샘물"/>
                <a:cs typeface="샘물"/>
              </a:rPr>
              <a:t>반복문이 수행되지 않기 때문에 실행 빈도수가 작다</a:t>
            </a:r>
            <a:r>
              <a:rPr lang="en-US" altLang="ko-KR">
                <a:latin typeface="샘물"/>
                <a:ea typeface="샘물"/>
                <a:cs typeface="샘물"/>
              </a:rPr>
              <a:t>.</a:t>
            </a: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Computer Science</a:t>
            </a:r>
          </a:p>
        </p:txBody>
      </p:sp>
      <p:sp>
        <p:nvSpPr>
          <p:cNvPr id="27652" name="슬라이드 번호 개체 틀 7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9pPr>
          </a:lstStyle>
          <a:p>
            <a:pPr eaLnBrk="1" hangingPunct="1"/>
            <a:fld id="{BCBC6E0F-C760-4CDC-9E59-2711EE6EA78F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27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323850" y="4762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성능분석</a:t>
            </a:r>
          </a:p>
        </p:txBody>
      </p:sp>
      <p:sp>
        <p:nvSpPr>
          <p:cNvPr id="276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buSzPct val="200000"/>
              <a:buFont typeface="Wingdings" pitchFamily="2" charset="2"/>
              <a:buNone/>
            </a:pPr>
            <a:endParaRPr lang="ko-KR" altLang="en-US"/>
          </a:p>
        </p:txBody>
      </p:sp>
      <p:sp>
        <p:nvSpPr>
          <p:cNvPr id="27655" name="직사각형 6"/>
          <p:cNvSpPr>
            <a:spLocks noChangeArrowheads="1"/>
          </p:cNvSpPr>
          <p:nvPr/>
        </p:nvSpPr>
        <p:spPr bwMode="auto">
          <a:xfrm>
            <a:off x="1692275" y="4076700"/>
            <a:ext cx="53276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buSzPct val="200000"/>
              <a:buFont typeface="Wingdings" pitchFamily="2" charset="2"/>
              <a:buNone/>
            </a:pPr>
            <a:r>
              <a:rPr lang="en-US" altLang="ko-KR" b="1"/>
              <a:t>[</a:t>
            </a:r>
            <a:r>
              <a:rPr lang="ko-KR" altLang="en-US" b="1"/>
              <a:t>표 </a:t>
            </a:r>
            <a:r>
              <a:rPr lang="en-US" altLang="ko-KR" b="1"/>
              <a:t>1.2] </a:t>
            </a:r>
            <a:r>
              <a:rPr lang="ko-KR" altLang="en-US" b="1"/>
              <a:t>피보나치수열 알고리즘의 실행 빈도수 </a:t>
            </a:r>
            <a:r>
              <a:rPr lang="en-US" altLang="ko-KR" b="1"/>
              <a:t>:</a:t>
            </a:r>
          </a:p>
          <a:p>
            <a:pPr>
              <a:lnSpc>
                <a:spcPct val="105000"/>
              </a:lnSpc>
              <a:spcBef>
                <a:spcPct val="20000"/>
              </a:spcBef>
              <a:buSzPct val="200000"/>
              <a:buFont typeface="Wingdings" pitchFamily="2" charset="2"/>
              <a:buNone/>
            </a:pPr>
            <a:r>
              <a:rPr lang="en-US" altLang="ko-KR" b="1"/>
              <a:t> n&lt;0, n=0, n=1</a:t>
            </a:r>
            <a:r>
              <a:rPr lang="ko-KR" altLang="en-US" b="1"/>
              <a:t>의 경우</a:t>
            </a:r>
          </a:p>
        </p:txBody>
      </p:sp>
      <p:pic>
        <p:nvPicPr>
          <p:cNvPr id="2765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700213"/>
            <a:ext cx="530542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981075"/>
            <a:ext cx="8229600" cy="5175250"/>
          </a:xfrm>
        </p:spPr>
        <p:txBody>
          <a:bodyPr/>
          <a:lstStyle/>
          <a:p>
            <a:pPr lvl="2" eaLnBrk="1" hangingPunct="1">
              <a:lnSpc>
                <a:spcPct val="90000"/>
              </a:lnSpc>
            </a:pPr>
            <a:r>
              <a:rPr lang="en-US" altLang="ko-KR"/>
              <a:t>n&gt;1</a:t>
            </a:r>
            <a:r>
              <a:rPr lang="ko-KR" altLang="en-US"/>
              <a:t>의 일반적인 경우에 대한 실행 빈도수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ko-KR">
                <a:latin typeface="샘물"/>
                <a:ea typeface="샘물"/>
                <a:cs typeface="샘물"/>
              </a:rPr>
              <a:t>n</a:t>
            </a:r>
            <a:r>
              <a:rPr lang="ko-KR" altLang="en-US">
                <a:latin typeface="샘물"/>
                <a:ea typeface="샘물"/>
                <a:cs typeface="샘물"/>
              </a:rPr>
              <a:t>에 따라 </a:t>
            </a:r>
            <a:r>
              <a:rPr lang="en-US" altLang="ko-KR">
                <a:latin typeface="샘물"/>
                <a:ea typeface="샘물"/>
                <a:cs typeface="샘물"/>
              </a:rPr>
              <a:t>for </a:t>
            </a:r>
            <a:r>
              <a:rPr lang="ko-KR" altLang="en-US">
                <a:latin typeface="샘물"/>
                <a:ea typeface="샘물"/>
                <a:cs typeface="샘물"/>
              </a:rPr>
              <a:t>반복문 수행</a:t>
            </a:r>
          </a:p>
          <a:p>
            <a:pPr lvl="3" eaLnBrk="1" hangingPunct="1">
              <a:lnSpc>
                <a:spcPct val="90000"/>
              </a:lnSpc>
            </a:pPr>
            <a:endParaRPr lang="ko-KR" altLang="en-US">
              <a:latin typeface="샘물"/>
              <a:ea typeface="샘물"/>
              <a:cs typeface="샘물"/>
            </a:endParaRPr>
          </a:p>
          <a:p>
            <a:pPr lvl="3" eaLnBrk="1" hangingPunct="1">
              <a:lnSpc>
                <a:spcPct val="90000"/>
              </a:lnSpc>
            </a:pPr>
            <a:endParaRPr lang="ko-KR" altLang="en-US">
              <a:latin typeface="샘물"/>
              <a:ea typeface="샘물"/>
              <a:cs typeface="샘물"/>
            </a:endParaRPr>
          </a:p>
          <a:p>
            <a:pPr lvl="3" eaLnBrk="1" hangingPunct="1">
              <a:lnSpc>
                <a:spcPct val="90000"/>
              </a:lnSpc>
            </a:pPr>
            <a:endParaRPr lang="ko-KR" altLang="en-US">
              <a:latin typeface="샘물"/>
              <a:ea typeface="샘물"/>
              <a:cs typeface="샘물"/>
            </a:endParaRPr>
          </a:p>
          <a:p>
            <a:pPr lvl="3" eaLnBrk="1" hangingPunct="1">
              <a:lnSpc>
                <a:spcPct val="90000"/>
              </a:lnSpc>
            </a:pPr>
            <a:endParaRPr lang="ko-KR" altLang="en-US">
              <a:latin typeface="샘물"/>
              <a:ea typeface="샘물"/>
              <a:cs typeface="샘물"/>
            </a:endParaRPr>
          </a:p>
          <a:p>
            <a:pPr lvl="3" eaLnBrk="1" hangingPunct="1">
              <a:lnSpc>
                <a:spcPct val="90000"/>
              </a:lnSpc>
            </a:pPr>
            <a:endParaRPr lang="ko-KR" altLang="en-US">
              <a:latin typeface="샘물"/>
              <a:ea typeface="샘물"/>
              <a:cs typeface="샘물"/>
            </a:endParaRPr>
          </a:p>
          <a:p>
            <a:pPr lvl="3" eaLnBrk="1" hangingPunct="1">
              <a:lnSpc>
                <a:spcPct val="90000"/>
              </a:lnSpc>
            </a:pPr>
            <a:endParaRPr lang="ko-KR" altLang="en-US">
              <a:latin typeface="샘물"/>
              <a:ea typeface="샘물"/>
              <a:cs typeface="샘물"/>
            </a:endParaRPr>
          </a:p>
          <a:p>
            <a:pPr lvl="3" eaLnBrk="1" hangingPunct="1">
              <a:lnSpc>
                <a:spcPct val="90000"/>
              </a:lnSpc>
            </a:pPr>
            <a:endParaRPr lang="ko-KR" altLang="en-US">
              <a:latin typeface="샘물"/>
              <a:ea typeface="샘물"/>
              <a:cs typeface="샘물"/>
            </a:endParaRPr>
          </a:p>
          <a:p>
            <a:pPr lvl="3" eaLnBrk="1" hangingPunct="1">
              <a:lnSpc>
                <a:spcPct val="90000"/>
              </a:lnSpc>
            </a:pPr>
            <a:endParaRPr lang="ko-KR" altLang="en-US">
              <a:latin typeface="샘물"/>
              <a:ea typeface="샘물"/>
              <a:cs typeface="샘물"/>
            </a:endParaRPr>
          </a:p>
          <a:p>
            <a:pPr lvl="3" eaLnBrk="1" hangingPunct="1">
              <a:lnSpc>
                <a:spcPct val="90000"/>
              </a:lnSpc>
            </a:pPr>
            <a:endParaRPr lang="ko-KR" altLang="en-US">
              <a:latin typeface="샘물"/>
              <a:ea typeface="샘물"/>
              <a:cs typeface="샘물"/>
            </a:endParaRPr>
          </a:p>
          <a:p>
            <a:pPr lvl="3" eaLnBrk="1" hangingPunct="1">
              <a:lnSpc>
                <a:spcPct val="90000"/>
              </a:lnSpc>
            </a:pPr>
            <a:endParaRPr lang="ko-KR" altLang="en-US">
              <a:latin typeface="샘물"/>
              <a:ea typeface="샘물"/>
              <a:cs typeface="샘물"/>
            </a:endParaRPr>
          </a:p>
          <a:p>
            <a:pPr lvl="3" eaLnBrk="1" hangingPunct="1">
              <a:lnSpc>
                <a:spcPct val="90000"/>
              </a:lnSpc>
            </a:pPr>
            <a:endParaRPr lang="ko-KR" altLang="en-US">
              <a:latin typeface="샘물"/>
              <a:ea typeface="샘물"/>
              <a:cs typeface="샘물"/>
            </a:endParaRPr>
          </a:p>
          <a:p>
            <a:pPr lvl="3" eaLnBrk="1" hangingPunct="1">
              <a:lnSpc>
                <a:spcPct val="90000"/>
              </a:lnSpc>
            </a:pPr>
            <a:endParaRPr lang="en-US" altLang="ko-KR">
              <a:latin typeface="샘물"/>
              <a:ea typeface="샘물"/>
              <a:cs typeface="샘물"/>
            </a:endParaRPr>
          </a:p>
          <a:p>
            <a:pPr lvl="3" eaLnBrk="1" hangingPunct="1">
              <a:lnSpc>
                <a:spcPct val="90000"/>
              </a:lnSpc>
            </a:pPr>
            <a:endParaRPr lang="ko-KR" altLang="en-US">
              <a:latin typeface="샘물"/>
              <a:ea typeface="샘물"/>
              <a:cs typeface="샘물"/>
            </a:endParaRPr>
          </a:p>
          <a:p>
            <a:pPr lvl="3" eaLnBrk="1" hangingPunct="1">
              <a:lnSpc>
                <a:spcPct val="90000"/>
              </a:lnSpc>
            </a:pPr>
            <a:r>
              <a:rPr lang="ko-KR" altLang="en-US">
                <a:latin typeface="샘물"/>
                <a:ea typeface="샘물"/>
                <a:cs typeface="샘물"/>
              </a:rPr>
              <a:t>총 실행 빈도수 </a:t>
            </a:r>
            <a:r>
              <a:rPr lang="en-US" altLang="ko-KR">
                <a:latin typeface="샘물"/>
                <a:ea typeface="샘물"/>
                <a:cs typeface="샘물"/>
              </a:rPr>
              <a:t>= 1+0+1+0+1+1+n+(n-1)+(n-1)+(n-1)+0+1+0 = 4n+2 </a:t>
            </a: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Computer Science</a:t>
            </a:r>
          </a:p>
        </p:txBody>
      </p:sp>
      <p:sp>
        <p:nvSpPr>
          <p:cNvPr id="28676" name="슬라이드 번호 개체 틀 7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9pPr>
          </a:lstStyle>
          <a:p>
            <a:pPr eaLnBrk="1" hangingPunct="1"/>
            <a:fld id="{8193DEAD-2D1E-4491-BB29-F35B38B6C932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28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8677" name="Rectangle 3"/>
          <p:cNvSpPr>
            <a:spLocks noChangeArrowheads="1"/>
          </p:cNvSpPr>
          <p:nvPr/>
        </p:nvSpPr>
        <p:spPr bwMode="auto">
          <a:xfrm>
            <a:off x="179388" y="4762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성능분석</a:t>
            </a:r>
          </a:p>
        </p:txBody>
      </p:sp>
      <p:sp>
        <p:nvSpPr>
          <p:cNvPr id="286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buSzPct val="200000"/>
              <a:buFont typeface="Wingdings" pitchFamily="2" charset="2"/>
              <a:buNone/>
            </a:pPr>
            <a:endParaRPr lang="ko-KR" altLang="en-US"/>
          </a:p>
        </p:txBody>
      </p:sp>
      <p:sp>
        <p:nvSpPr>
          <p:cNvPr id="28679" name="직사각형 6"/>
          <p:cNvSpPr>
            <a:spLocks noChangeArrowheads="1"/>
          </p:cNvSpPr>
          <p:nvPr/>
        </p:nvSpPr>
        <p:spPr bwMode="auto">
          <a:xfrm>
            <a:off x="1835150" y="4652963"/>
            <a:ext cx="619283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buSzPct val="200000"/>
              <a:buFont typeface="Wingdings" pitchFamily="2" charset="2"/>
              <a:buNone/>
            </a:pPr>
            <a:r>
              <a:rPr lang="en-US" altLang="ko-KR" b="1"/>
              <a:t>[</a:t>
            </a:r>
            <a:r>
              <a:rPr lang="ko-KR" altLang="en-US" b="1"/>
              <a:t>표 </a:t>
            </a:r>
            <a:r>
              <a:rPr lang="en-US" altLang="ko-KR" b="1"/>
              <a:t>1.3] </a:t>
            </a:r>
            <a:r>
              <a:rPr lang="ko-KR" altLang="en-US" b="1"/>
              <a:t>피보나치수열 알고리즘의 실행 빈도수 </a:t>
            </a:r>
            <a:r>
              <a:rPr lang="en-US" altLang="ko-KR" b="1"/>
              <a:t>: n&gt;1</a:t>
            </a:r>
            <a:r>
              <a:rPr lang="ko-KR" altLang="en-US" b="1"/>
              <a:t>의 경우</a:t>
            </a:r>
          </a:p>
        </p:txBody>
      </p:sp>
      <p:pic>
        <p:nvPicPr>
          <p:cNvPr id="2868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628775"/>
            <a:ext cx="542925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838200" lvl="1" indent="-381000" eaLnBrk="1" hangingPunct="1"/>
            <a:r>
              <a:rPr lang="ko-KR" altLang="en-US"/>
              <a:t>시간 복잡도 표기법</a:t>
            </a:r>
          </a:p>
          <a:p>
            <a:pPr marL="1257300" lvl="2" indent="-342900" eaLnBrk="1" hangingPunct="1"/>
            <a:r>
              <a:rPr lang="ko-KR" altLang="en-US"/>
              <a:t>빅</a:t>
            </a:r>
            <a:r>
              <a:rPr lang="en-US" altLang="ko-KR"/>
              <a:t>-</a:t>
            </a:r>
            <a:r>
              <a:rPr lang="ko-KR" altLang="en-US"/>
              <a:t>오</a:t>
            </a:r>
            <a:r>
              <a:rPr lang="en-US" altLang="ko-KR"/>
              <a:t>(Big-Oh) </a:t>
            </a:r>
            <a:r>
              <a:rPr lang="ko-KR" altLang="en-US"/>
              <a:t>표기법 사용</a:t>
            </a:r>
          </a:p>
          <a:p>
            <a:pPr marL="1257300" lvl="2" indent="-342900" eaLnBrk="1" hangingPunct="1"/>
            <a:r>
              <a:rPr lang="ko-KR" altLang="en-US"/>
              <a:t>빅</a:t>
            </a:r>
            <a:r>
              <a:rPr lang="en-US" altLang="ko-KR"/>
              <a:t>-</a:t>
            </a:r>
            <a:r>
              <a:rPr lang="ko-KR" altLang="en-US"/>
              <a:t>오</a:t>
            </a:r>
            <a:r>
              <a:rPr lang="en-US" altLang="ko-KR"/>
              <a:t>(Big-Oh) </a:t>
            </a:r>
            <a:r>
              <a:rPr lang="ko-KR" altLang="en-US"/>
              <a:t>표기법 순서</a:t>
            </a:r>
          </a:p>
          <a:p>
            <a:pPr marL="1676400" lvl="3" indent="-304800" eaLnBrk="1" hangingPunct="1">
              <a:buFont typeface="Wingdings" pitchFamily="2" charset="2"/>
              <a:buAutoNum type="circleNumDbPlain"/>
            </a:pPr>
            <a:r>
              <a:rPr lang="ko-KR" altLang="en-US">
                <a:latin typeface="샘물"/>
                <a:ea typeface="샘물"/>
                <a:cs typeface="샘물"/>
              </a:rPr>
              <a:t>실행 빈도수를 구하여 실행시간 함수 찾기</a:t>
            </a:r>
          </a:p>
          <a:p>
            <a:pPr marL="1676400" lvl="3" indent="-304800" eaLnBrk="1" hangingPunct="1">
              <a:buFont typeface="Wingdings" pitchFamily="2" charset="2"/>
              <a:buAutoNum type="circleNumDbPlain"/>
            </a:pPr>
            <a:r>
              <a:rPr lang="ko-KR" altLang="en-US">
                <a:latin typeface="샘물"/>
                <a:ea typeface="샘물"/>
                <a:cs typeface="샘물"/>
              </a:rPr>
              <a:t>실행시간 함수의 값에 가장 큰 영향을 주는 </a:t>
            </a:r>
            <a:r>
              <a:rPr lang="en-US" altLang="ko-KR">
                <a:latin typeface="샘물"/>
                <a:ea typeface="샘물"/>
                <a:cs typeface="샘물"/>
              </a:rPr>
              <a:t>n</a:t>
            </a:r>
            <a:r>
              <a:rPr lang="ko-KR" altLang="en-US">
                <a:latin typeface="샘물"/>
                <a:ea typeface="샘물"/>
                <a:cs typeface="샘물"/>
              </a:rPr>
              <a:t>에 대한 항을 선택하여 </a:t>
            </a:r>
          </a:p>
          <a:p>
            <a:pPr marL="1676400" lvl="3" indent="-304800" eaLnBrk="1" hangingPunct="1">
              <a:buFont typeface="Wingdings" pitchFamily="2" charset="2"/>
              <a:buAutoNum type="circleNumDbPlain"/>
            </a:pPr>
            <a:r>
              <a:rPr lang="ko-KR" altLang="en-US">
                <a:latin typeface="샘물"/>
                <a:ea typeface="샘물"/>
                <a:cs typeface="샘물"/>
              </a:rPr>
              <a:t>계수는 생략하고 </a:t>
            </a:r>
            <a:r>
              <a:rPr lang="en-US" altLang="ko-KR" i="1">
                <a:latin typeface="샘물"/>
                <a:ea typeface="샘물"/>
                <a:cs typeface="샘물"/>
              </a:rPr>
              <a:t>O </a:t>
            </a:r>
            <a:r>
              <a:rPr lang="en-US" altLang="ko-KR">
                <a:latin typeface="샘물"/>
                <a:ea typeface="샘물"/>
                <a:cs typeface="샘물"/>
              </a:rPr>
              <a:t>(Big-Oh)</a:t>
            </a:r>
            <a:r>
              <a:rPr lang="ko-KR" altLang="en-US">
                <a:latin typeface="샘물"/>
                <a:ea typeface="샘물"/>
                <a:cs typeface="샘물"/>
              </a:rPr>
              <a:t>의 오른쪽 괄호 안에 표시 </a:t>
            </a:r>
          </a:p>
          <a:p>
            <a:pPr marL="1257300" lvl="2" indent="-342900" eaLnBrk="1" hangingPunct="1"/>
            <a:r>
              <a:rPr lang="ko-KR" altLang="en-US"/>
              <a:t>피보나치 수열의 시간 복잡도 </a:t>
            </a:r>
            <a:r>
              <a:rPr lang="en-US" altLang="ko-KR"/>
              <a:t>= </a:t>
            </a:r>
            <a:r>
              <a:rPr lang="en-US" altLang="ko-KR" i="1"/>
              <a:t>O</a:t>
            </a:r>
            <a:r>
              <a:rPr lang="en-US" altLang="ko-KR" b="0" i="1"/>
              <a:t> </a:t>
            </a:r>
            <a:r>
              <a:rPr lang="en-US" altLang="ko-KR"/>
              <a:t>(n)</a:t>
            </a:r>
          </a:p>
          <a:p>
            <a:pPr marL="1676400" lvl="3" indent="-304800" eaLnBrk="1" hangingPunct="1">
              <a:buFont typeface="Wingdings" pitchFamily="2" charset="2"/>
              <a:buAutoNum type="circleNumDbPlain"/>
            </a:pPr>
            <a:r>
              <a:rPr lang="ko-KR" altLang="en-US">
                <a:latin typeface="샘물"/>
                <a:ea typeface="샘물"/>
                <a:cs typeface="샘물"/>
              </a:rPr>
              <a:t>실행시간 함수 </a:t>
            </a:r>
            <a:r>
              <a:rPr lang="en-US" altLang="ko-KR">
                <a:latin typeface="샘물"/>
                <a:ea typeface="샘물"/>
                <a:cs typeface="샘물"/>
              </a:rPr>
              <a:t>: 4n+2</a:t>
            </a:r>
          </a:p>
          <a:p>
            <a:pPr marL="1676400" lvl="3" indent="-304800" eaLnBrk="1" hangingPunct="1">
              <a:buFont typeface="Wingdings" pitchFamily="2" charset="2"/>
              <a:buAutoNum type="circleNumDbPlain"/>
            </a:pPr>
            <a:r>
              <a:rPr lang="en-US" altLang="ko-KR">
                <a:latin typeface="샘물"/>
                <a:ea typeface="샘물"/>
                <a:cs typeface="샘물"/>
              </a:rPr>
              <a:t>n</a:t>
            </a:r>
            <a:r>
              <a:rPr lang="ko-KR" altLang="en-US">
                <a:latin typeface="샘물"/>
                <a:ea typeface="샘물"/>
                <a:cs typeface="샘물"/>
              </a:rPr>
              <a:t>에 대한 항을 선택 </a:t>
            </a:r>
            <a:r>
              <a:rPr lang="en-US" altLang="ko-KR">
                <a:latin typeface="샘물"/>
                <a:ea typeface="샘물"/>
                <a:cs typeface="샘물"/>
              </a:rPr>
              <a:t>: 4n</a:t>
            </a:r>
          </a:p>
          <a:p>
            <a:pPr marL="1676400" lvl="3" indent="-304800" eaLnBrk="1" hangingPunct="1">
              <a:buFont typeface="Wingdings" pitchFamily="2" charset="2"/>
              <a:buAutoNum type="circleNumDbPlain"/>
            </a:pPr>
            <a:r>
              <a:rPr lang="ko-KR" altLang="en-US">
                <a:latin typeface="샘물"/>
                <a:ea typeface="샘물"/>
                <a:cs typeface="샘물"/>
              </a:rPr>
              <a:t>계수 </a:t>
            </a:r>
            <a:r>
              <a:rPr lang="en-US" altLang="ko-KR">
                <a:latin typeface="샘물"/>
                <a:ea typeface="샘물"/>
                <a:cs typeface="샘물"/>
              </a:rPr>
              <a:t>4</a:t>
            </a:r>
            <a:r>
              <a:rPr lang="ko-KR" altLang="en-US">
                <a:latin typeface="샘물"/>
                <a:ea typeface="샘물"/>
                <a:cs typeface="샘물"/>
              </a:rPr>
              <a:t>는 생략하고 </a:t>
            </a:r>
            <a:r>
              <a:rPr lang="en-US" altLang="ko-KR" i="1">
                <a:latin typeface="샘물"/>
                <a:ea typeface="샘물"/>
                <a:cs typeface="샘물"/>
              </a:rPr>
              <a:t>O </a:t>
            </a:r>
            <a:r>
              <a:rPr lang="en-US" altLang="ko-KR">
                <a:latin typeface="샘물"/>
                <a:ea typeface="샘물"/>
                <a:cs typeface="샘물"/>
              </a:rPr>
              <a:t>(Big-Oh)</a:t>
            </a:r>
            <a:r>
              <a:rPr lang="ko-KR" altLang="en-US">
                <a:latin typeface="샘물"/>
                <a:ea typeface="샘물"/>
                <a:cs typeface="샘물"/>
              </a:rPr>
              <a:t>의 오른쪽 괄호 안에 표시 </a:t>
            </a:r>
            <a:r>
              <a:rPr lang="en-US" altLang="ko-KR">
                <a:latin typeface="샘물"/>
                <a:ea typeface="샘물"/>
                <a:cs typeface="샘물"/>
              </a:rPr>
              <a:t>: </a:t>
            </a:r>
            <a:r>
              <a:rPr lang="en-US" altLang="ko-KR" i="1">
                <a:latin typeface="샘물"/>
                <a:ea typeface="샘물"/>
                <a:cs typeface="샘물"/>
              </a:rPr>
              <a:t>O </a:t>
            </a:r>
            <a:r>
              <a:rPr lang="en-US" altLang="ko-KR">
                <a:latin typeface="샘물"/>
                <a:ea typeface="샘물"/>
                <a:cs typeface="샘물"/>
              </a:rPr>
              <a:t>(n)</a:t>
            </a:r>
          </a:p>
          <a:p>
            <a:pPr marL="1257300" lvl="2" indent="-342900" eaLnBrk="1" hangingPunct="1"/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Computer Science</a:t>
            </a:r>
          </a:p>
        </p:txBody>
      </p:sp>
      <p:sp>
        <p:nvSpPr>
          <p:cNvPr id="29700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9pPr>
          </a:lstStyle>
          <a:p>
            <a:pPr eaLnBrk="1" hangingPunct="1"/>
            <a:fld id="{E50B5FDB-49A0-435E-A703-E7A90926AC0B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29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250825" y="4762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32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성능분석</a:t>
            </a:r>
            <a:endParaRPr lang="ko-KR" altLang="en-US" sz="32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구름 모양 설명선 1"/>
          <p:cNvSpPr/>
          <p:nvPr/>
        </p:nvSpPr>
        <p:spPr>
          <a:xfrm rot="15817431">
            <a:off x="687303" y="1576143"/>
            <a:ext cx="2200273" cy="2416302"/>
          </a:xfrm>
          <a:prstGeom prst="cloudCallout">
            <a:avLst>
              <a:gd name="adj1" fmla="val -7273"/>
              <a:gd name="adj2" fmla="val 68736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02829" y="2372448"/>
            <a:ext cx="17692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Real</a:t>
            </a:r>
            <a:r>
              <a:rPr lang="ko-KR" altLang="en-US" sz="2800" b="1" dirty="0">
                <a:solidFill>
                  <a:schemeClr val="bg1"/>
                </a:solidFill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</a:rPr>
              <a:t>World!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타원형 설명선 3"/>
          <p:cNvSpPr/>
          <p:nvPr/>
        </p:nvSpPr>
        <p:spPr>
          <a:xfrm>
            <a:off x="6552220" y="2204864"/>
            <a:ext cx="2376263" cy="1371204"/>
          </a:xfrm>
          <a:prstGeom prst="wedgeEllipseCallout">
            <a:avLst>
              <a:gd name="adj1" fmla="val -78931"/>
              <a:gd name="adj2" fmla="val 4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Result</a:t>
            </a:r>
          </a:p>
          <a:p>
            <a:pPr algn="ctr"/>
            <a:r>
              <a:rPr lang="en-US" altLang="ko-KR" sz="2000" b="1" dirty="0"/>
              <a:t>Or</a:t>
            </a:r>
          </a:p>
          <a:p>
            <a:pPr algn="ctr"/>
            <a:r>
              <a:rPr lang="en-US" altLang="ko-KR" sz="2000" b="1" dirty="0"/>
              <a:t>Information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123728" y="1196752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Personal Computer System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12" descr="C:\Users\sec\AppData\Local\Microsoft\Windows\Temporary Internet Files\Content.IE5\3HSKU3MR\zjatlrks_1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844824"/>
            <a:ext cx="2354806" cy="235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788786" y="4291058"/>
            <a:ext cx="7599638" cy="1200329"/>
            <a:chOff x="788786" y="4291058"/>
            <a:chExt cx="7599638" cy="1200329"/>
          </a:xfrm>
        </p:grpSpPr>
        <p:sp>
          <p:nvSpPr>
            <p:cNvPr id="7" name="TextBox 6"/>
            <p:cNvSpPr txBox="1"/>
            <p:nvPr/>
          </p:nvSpPr>
          <p:spPr>
            <a:xfrm>
              <a:off x="788786" y="4296816"/>
              <a:ext cx="15121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Data</a:t>
              </a:r>
            </a:p>
            <a:p>
              <a:pPr algn="ctr"/>
              <a:r>
                <a:rPr lang="en-US" altLang="ko-KR" dirty="0"/>
                <a:t>or</a:t>
              </a:r>
            </a:p>
            <a:p>
              <a:pPr algn="ctr"/>
              <a:r>
                <a:rPr lang="en-US" altLang="ko-KR" dirty="0"/>
                <a:t>Information</a:t>
              </a:r>
              <a:endParaRPr lang="ko-KR" altLang="en-US" dirty="0"/>
            </a:p>
          </p:txBody>
        </p:sp>
        <p:sp>
          <p:nvSpPr>
            <p:cNvPr id="8" name="오른쪽 화살표 7"/>
            <p:cNvSpPr/>
            <p:nvPr/>
          </p:nvSpPr>
          <p:spPr>
            <a:xfrm>
              <a:off x="2672049" y="4581128"/>
              <a:ext cx="603807" cy="2973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51920" y="4291058"/>
              <a:ext cx="16561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Processor</a:t>
              </a:r>
            </a:p>
            <a:p>
              <a:r>
                <a:rPr lang="en-US" altLang="ko-KR" dirty="0"/>
                <a:t> - </a:t>
              </a:r>
              <a:r>
                <a:rPr lang="ko-KR" altLang="en-US" dirty="0"/>
                <a:t>저장</a:t>
              </a:r>
              <a:endParaRPr lang="en-US" altLang="ko-KR" dirty="0"/>
            </a:p>
            <a:p>
              <a:r>
                <a:rPr lang="en-US" altLang="ko-KR" dirty="0"/>
                <a:t> - </a:t>
              </a:r>
              <a:r>
                <a:rPr lang="ko-KR" altLang="en-US" dirty="0"/>
                <a:t>처리</a:t>
              </a:r>
              <a:endParaRPr lang="en-US" altLang="ko-KR" dirty="0"/>
            </a:p>
            <a:p>
              <a:r>
                <a:rPr lang="en-US" altLang="ko-KR" dirty="0"/>
                <a:t> - </a:t>
              </a:r>
              <a:r>
                <a:rPr lang="ko-KR" altLang="en-US" dirty="0"/>
                <a:t>통제</a:t>
              </a:r>
            </a:p>
          </p:txBody>
        </p:sp>
        <p:sp>
          <p:nvSpPr>
            <p:cNvPr id="10" name="오른쪽 화살표 9"/>
            <p:cNvSpPr/>
            <p:nvPr/>
          </p:nvSpPr>
          <p:spPr>
            <a:xfrm>
              <a:off x="5846686" y="4609819"/>
              <a:ext cx="603807" cy="2973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876256" y="4296816"/>
              <a:ext cx="15121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File</a:t>
              </a:r>
            </a:p>
            <a:p>
              <a:pPr algn="ctr"/>
              <a:r>
                <a:rPr lang="en-US" altLang="ko-KR" dirty="0"/>
                <a:t>or</a:t>
              </a:r>
            </a:p>
            <a:p>
              <a:pPr algn="ctr"/>
              <a:r>
                <a:rPr lang="en-US" altLang="ko-KR" dirty="0"/>
                <a:t>Information</a:t>
              </a:r>
              <a:endParaRPr lang="ko-KR" altLang="en-US" dirty="0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FFCE3437-9C41-4A29-A3E8-B141BB45A08F}"/>
                  </a:ext>
                </a:extLst>
              </p14:cNvPr>
              <p14:cNvContentPartPr/>
              <p14:nvPr/>
            </p14:nvContentPartPr>
            <p14:xfrm>
              <a:off x="1378080" y="1676520"/>
              <a:ext cx="6959880" cy="295308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FFCE3437-9C41-4A29-A3E8-B141BB45A0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68720" y="1667160"/>
                <a:ext cx="6978600" cy="297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62543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ko-KR" altLang="en-US" sz="2200"/>
              <a:t>각 실행 시간 함수에서 </a:t>
            </a:r>
            <a:r>
              <a:rPr lang="en-US" altLang="ko-KR" sz="2200"/>
              <a:t>n</a:t>
            </a:r>
            <a:r>
              <a:rPr lang="ko-KR" altLang="en-US" sz="2200"/>
              <a:t>값의 변화에 따른 실행 빈도수 비교</a:t>
            </a:r>
          </a:p>
          <a:p>
            <a:pPr lvl="1" eaLnBrk="1" hangingPunct="1"/>
            <a:endParaRPr lang="en-US" altLang="ko-KR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Computer Science</a:t>
            </a:r>
          </a:p>
        </p:txBody>
      </p:sp>
      <p:sp>
        <p:nvSpPr>
          <p:cNvPr id="30724" name="슬라이드 번호 개체 틀 7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9pPr>
          </a:lstStyle>
          <a:p>
            <a:pPr eaLnBrk="1" hangingPunct="1"/>
            <a:fld id="{0A2912D3-F0D4-4046-A3E5-666C8E66DC30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30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323850" y="404813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성능분석</a:t>
            </a:r>
          </a:p>
        </p:txBody>
      </p:sp>
      <p:sp>
        <p:nvSpPr>
          <p:cNvPr id="307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buSzPct val="200000"/>
              <a:buFont typeface="Wingdings" pitchFamily="2" charset="2"/>
              <a:buNone/>
            </a:pPr>
            <a:endParaRPr lang="ko-KR" altLang="en-US"/>
          </a:p>
        </p:txBody>
      </p:sp>
      <p:sp>
        <p:nvSpPr>
          <p:cNvPr id="30727" name="직사각형 6"/>
          <p:cNvSpPr>
            <a:spLocks noChangeArrowheads="1"/>
          </p:cNvSpPr>
          <p:nvPr/>
        </p:nvSpPr>
        <p:spPr bwMode="auto">
          <a:xfrm>
            <a:off x="1476375" y="5300663"/>
            <a:ext cx="640873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buSzPct val="200000"/>
              <a:buFont typeface="Wingdings" pitchFamily="2" charset="2"/>
              <a:buNone/>
            </a:pPr>
            <a:r>
              <a:rPr lang="en-US" altLang="ko-KR" b="1"/>
              <a:t>[</a:t>
            </a:r>
            <a:r>
              <a:rPr lang="ko-KR" altLang="en-US" b="1"/>
              <a:t>표 </a:t>
            </a:r>
            <a:r>
              <a:rPr lang="en-US" altLang="ko-KR" b="1"/>
              <a:t>1.4] </a:t>
            </a:r>
            <a:r>
              <a:rPr lang="ko-KR" altLang="en-US" b="1"/>
              <a:t>실행 시간 함수에서 </a:t>
            </a:r>
            <a:r>
              <a:rPr lang="en-US" altLang="ko-KR" b="1"/>
              <a:t>n</a:t>
            </a:r>
            <a:r>
              <a:rPr lang="ko-KR" altLang="en-US" b="1"/>
              <a:t>값의 변화에 따른 실행 빈도수의 비교</a:t>
            </a:r>
          </a:p>
        </p:txBody>
      </p:sp>
      <p:pic>
        <p:nvPicPr>
          <p:cNvPr id="3072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133600"/>
            <a:ext cx="6010275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579289" y="1196752"/>
            <a:ext cx="8349194" cy="4294635"/>
            <a:chOff x="579289" y="1196752"/>
            <a:chExt cx="8349194" cy="4294635"/>
          </a:xfrm>
        </p:grpSpPr>
        <p:sp>
          <p:nvSpPr>
            <p:cNvPr id="2" name="구름 모양 설명선 1"/>
            <p:cNvSpPr/>
            <p:nvPr/>
          </p:nvSpPr>
          <p:spPr>
            <a:xfrm rot="15817431">
              <a:off x="687303" y="1576143"/>
              <a:ext cx="2200273" cy="2416302"/>
            </a:xfrm>
            <a:prstGeom prst="cloudCallout">
              <a:avLst>
                <a:gd name="adj1" fmla="val -7273"/>
                <a:gd name="adj2" fmla="val 68736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902829" y="2372448"/>
              <a:ext cx="176922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</a:rPr>
                <a:t>Real</a:t>
              </a:r>
              <a:r>
                <a:rPr lang="ko-KR" altLang="en-US" sz="2800" b="1" dirty="0">
                  <a:solidFill>
                    <a:schemeClr val="bg1"/>
                  </a:solidFill>
                </a:rPr>
                <a:t> </a:t>
              </a:r>
              <a:r>
                <a:rPr lang="en-US" altLang="ko-KR" sz="2800" b="1" dirty="0">
                  <a:solidFill>
                    <a:schemeClr val="bg1"/>
                  </a:solidFill>
                </a:rPr>
                <a:t>World!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4" name="타원형 설명선 3"/>
            <p:cNvSpPr/>
            <p:nvPr/>
          </p:nvSpPr>
          <p:spPr>
            <a:xfrm>
              <a:off x="6552220" y="2204864"/>
              <a:ext cx="2376263" cy="1371204"/>
            </a:xfrm>
            <a:prstGeom prst="wedgeEllipseCallout">
              <a:avLst>
                <a:gd name="adj1" fmla="val -78931"/>
                <a:gd name="adj2" fmla="val 418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/>
                <a:t>Result</a:t>
              </a:r>
            </a:p>
            <a:p>
              <a:pPr algn="ctr"/>
              <a:r>
                <a:rPr lang="en-US" altLang="ko-KR" sz="2000" b="1" dirty="0"/>
                <a:t>Or</a:t>
              </a:r>
            </a:p>
            <a:p>
              <a:pPr algn="ctr"/>
              <a:r>
                <a:rPr lang="en-US" altLang="ko-KR" sz="2000" b="1" dirty="0"/>
                <a:t>Information</a:t>
              </a:r>
              <a:endParaRPr lang="ko-KR" altLang="en-US" sz="2000" b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123728" y="1196752"/>
              <a:ext cx="56166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Personal Computer System</a:t>
              </a:r>
              <a:endPara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6" name="Picture 12" descr="C:\Users\sec\AppData\Local\Microsoft\Windows\Temporary Internet Files\Content.IE5\3HSKU3MR\zjatlrks_1[1]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1844824"/>
              <a:ext cx="2354806" cy="2354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그룹 6"/>
            <p:cNvGrpSpPr/>
            <p:nvPr/>
          </p:nvGrpSpPr>
          <p:grpSpPr>
            <a:xfrm>
              <a:off x="788786" y="4291058"/>
              <a:ext cx="7599638" cy="1200329"/>
              <a:chOff x="788786" y="4291058"/>
              <a:chExt cx="7599638" cy="1200329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788786" y="4296816"/>
                <a:ext cx="151216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Data</a:t>
                </a:r>
              </a:p>
              <a:p>
                <a:pPr algn="ctr"/>
                <a:r>
                  <a:rPr lang="en-US" altLang="ko-KR" dirty="0"/>
                  <a:t>or</a:t>
                </a:r>
              </a:p>
              <a:p>
                <a:pPr algn="ctr"/>
                <a:r>
                  <a:rPr lang="en-US" altLang="ko-KR" dirty="0"/>
                  <a:t>Information</a:t>
                </a:r>
                <a:endParaRPr lang="ko-KR" altLang="en-US" dirty="0"/>
              </a:p>
            </p:txBody>
          </p:sp>
          <p:sp>
            <p:nvSpPr>
              <p:cNvPr id="9" name="오른쪽 화살표 8"/>
              <p:cNvSpPr/>
              <p:nvPr/>
            </p:nvSpPr>
            <p:spPr>
              <a:xfrm>
                <a:off x="2672049" y="4581128"/>
                <a:ext cx="603807" cy="29732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851920" y="4291058"/>
                <a:ext cx="165618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Processor</a:t>
                </a:r>
              </a:p>
              <a:p>
                <a:r>
                  <a:rPr lang="en-US" altLang="ko-KR" dirty="0"/>
                  <a:t> - </a:t>
                </a:r>
                <a:r>
                  <a:rPr lang="ko-KR" altLang="en-US" dirty="0"/>
                  <a:t>저장</a:t>
                </a:r>
                <a:endParaRPr lang="en-US" altLang="ko-KR" dirty="0"/>
              </a:p>
              <a:p>
                <a:r>
                  <a:rPr lang="en-US" altLang="ko-KR" dirty="0"/>
                  <a:t> - </a:t>
                </a:r>
                <a:r>
                  <a:rPr lang="ko-KR" altLang="en-US" dirty="0"/>
                  <a:t>처리</a:t>
                </a:r>
                <a:endParaRPr lang="en-US" altLang="ko-KR" dirty="0"/>
              </a:p>
              <a:p>
                <a:r>
                  <a:rPr lang="en-US" altLang="ko-KR" dirty="0"/>
                  <a:t> - </a:t>
                </a:r>
                <a:r>
                  <a:rPr lang="ko-KR" altLang="en-US" dirty="0"/>
                  <a:t>통제</a:t>
                </a:r>
              </a:p>
            </p:txBody>
          </p:sp>
          <p:sp>
            <p:nvSpPr>
              <p:cNvPr id="11" name="오른쪽 화살표 10"/>
              <p:cNvSpPr/>
              <p:nvPr/>
            </p:nvSpPr>
            <p:spPr>
              <a:xfrm>
                <a:off x="5846686" y="4609819"/>
                <a:ext cx="603807" cy="29732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876256" y="4296816"/>
                <a:ext cx="151216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File</a:t>
                </a:r>
              </a:p>
              <a:p>
                <a:pPr algn="ctr"/>
                <a:r>
                  <a:rPr lang="en-US" altLang="ko-KR" dirty="0"/>
                  <a:t>or</a:t>
                </a:r>
              </a:p>
              <a:p>
                <a:pPr algn="ctr"/>
                <a:r>
                  <a:rPr lang="en-US" altLang="ko-KR" dirty="0"/>
                  <a:t>Information</a:t>
                </a:r>
                <a:endParaRPr lang="ko-KR" altLang="en-US" dirty="0"/>
              </a:p>
            </p:txBody>
          </p:sp>
        </p:grpSp>
        <p:pic>
          <p:nvPicPr>
            <p:cNvPr id="6146" name="Picture 2" descr="C:\Users\inhatc\AppData\Local\Microsoft\Windows\Temporary Internet Files\Content.IE5\QA422B4P\question-2004314_960_72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4022" y="3660442"/>
              <a:ext cx="1439860" cy="905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59334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구름 모양 설명선 1"/>
          <p:cNvSpPr/>
          <p:nvPr/>
        </p:nvSpPr>
        <p:spPr>
          <a:xfrm rot="15817431">
            <a:off x="687303" y="1576143"/>
            <a:ext cx="2200273" cy="2416302"/>
          </a:xfrm>
          <a:prstGeom prst="cloudCallout">
            <a:avLst>
              <a:gd name="adj1" fmla="val -7273"/>
              <a:gd name="adj2" fmla="val 68736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02829" y="2372448"/>
            <a:ext cx="17692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Real</a:t>
            </a:r>
            <a:r>
              <a:rPr lang="ko-KR" altLang="en-US" sz="2800" b="1" dirty="0">
                <a:solidFill>
                  <a:schemeClr val="bg1"/>
                </a:solidFill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</a:rPr>
              <a:t>World!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타원형 설명선 3"/>
          <p:cNvSpPr/>
          <p:nvPr/>
        </p:nvSpPr>
        <p:spPr>
          <a:xfrm>
            <a:off x="6552220" y="2204864"/>
            <a:ext cx="2376263" cy="1371204"/>
          </a:xfrm>
          <a:prstGeom prst="wedgeEllipseCallout">
            <a:avLst>
              <a:gd name="adj1" fmla="val -78931"/>
              <a:gd name="adj2" fmla="val 4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Result</a:t>
            </a:r>
          </a:p>
          <a:p>
            <a:pPr algn="ctr"/>
            <a:r>
              <a:rPr lang="en-US" altLang="ko-KR" sz="2000" b="1" dirty="0"/>
              <a:t>Or</a:t>
            </a:r>
          </a:p>
          <a:p>
            <a:pPr algn="ctr"/>
            <a:r>
              <a:rPr lang="en-US" altLang="ko-KR" sz="2000" b="1" dirty="0"/>
              <a:t>Information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123728" y="1196752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Personal Computer System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12" descr="C:\Users\sec\AppData\Local\Microsoft\Windows\Temporary Internet Files\Content.IE5\3HSKU3MR\zjatlrks_1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844824"/>
            <a:ext cx="2354806" cy="235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788786" y="4291058"/>
            <a:ext cx="7599638" cy="1200329"/>
            <a:chOff x="788786" y="4291058"/>
            <a:chExt cx="7599638" cy="1200329"/>
          </a:xfrm>
        </p:grpSpPr>
        <p:sp>
          <p:nvSpPr>
            <p:cNvPr id="8" name="TextBox 7"/>
            <p:cNvSpPr txBox="1"/>
            <p:nvPr/>
          </p:nvSpPr>
          <p:spPr>
            <a:xfrm>
              <a:off x="788786" y="4296816"/>
              <a:ext cx="15121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Data</a:t>
              </a:r>
            </a:p>
            <a:p>
              <a:pPr algn="ctr"/>
              <a:r>
                <a:rPr lang="en-US" altLang="ko-KR" dirty="0"/>
                <a:t>or</a:t>
              </a:r>
            </a:p>
            <a:p>
              <a:pPr algn="ctr"/>
              <a:r>
                <a:rPr lang="en-US" altLang="ko-KR" dirty="0"/>
                <a:t>Information</a:t>
              </a:r>
              <a:endParaRPr lang="ko-KR" altLang="en-US" dirty="0"/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672049" y="4581128"/>
              <a:ext cx="603807" cy="2973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51920" y="4291058"/>
              <a:ext cx="16561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Processor</a:t>
              </a:r>
            </a:p>
            <a:p>
              <a:r>
                <a:rPr lang="en-US" altLang="ko-KR" dirty="0"/>
                <a:t> - </a:t>
              </a:r>
              <a:r>
                <a:rPr lang="ko-KR" altLang="en-US" dirty="0"/>
                <a:t>저장</a:t>
              </a:r>
              <a:endParaRPr lang="en-US" altLang="ko-KR" dirty="0"/>
            </a:p>
            <a:p>
              <a:r>
                <a:rPr lang="en-US" altLang="ko-KR" dirty="0"/>
                <a:t> - </a:t>
              </a:r>
              <a:r>
                <a:rPr lang="ko-KR" altLang="en-US" dirty="0"/>
                <a:t>처리</a:t>
              </a:r>
              <a:endParaRPr lang="en-US" altLang="ko-KR" dirty="0"/>
            </a:p>
            <a:p>
              <a:r>
                <a:rPr lang="en-US" altLang="ko-KR" dirty="0"/>
                <a:t> - </a:t>
              </a:r>
              <a:r>
                <a:rPr lang="ko-KR" altLang="en-US" dirty="0"/>
                <a:t>통제</a:t>
              </a:r>
            </a:p>
          </p:txBody>
        </p:sp>
        <p:sp>
          <p:nvSpPr>
            <p:cNvPr id="11" name="오른쪽 화살표 10"/>
            <p:cNvSpPr/>
            <p:nvPr/>
          </p:nvSpPr>
          <p:spPr>
            <a:xfrm>
              <a:off x="5846686" y="4609819"/>
              <a:ext cx="603807" cy="2973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876256" y="4296816"/>
              <a:ext cx="15121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File</a:t>
              </a:r>
            </a:p>
            <a:p>
              <a:pPr algn="ctr"/>
              <a:r>
                <a:rPr lang="en-US" altLang="ko-KR" dirty="0"/>
                <a:t>or</a:t>
              </a:r>
            </a:p>
            <a:p>
              <a:pPr algn="ctr"/>
              <a:r>
                <a:rPr lang="en-US" altLang="ko-KR" dirty="0"/>
                <a:t>Information</a:t>
              </a:r>
              <a:endParaRPr lang="ko-KR" altLang="en-US" dirty="0"/>
            </a:p>
          </p:txBody>
        </p:sp>
      </p:grpSp>
      <p:pic>
        <p:nvPicPr>
          <p:cNvPr id="13" name="Picture 2" descr="C:\Users\inhatc\AppData\Local\Microsoft\Windows\Temporary Internet Files\Content.IE5\QA422B4P\question-2004314_960_72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022" y="3660442"/>
            <a:ext cx="1439860" cy="90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형 설명선 13"/>
          <p:cNvSpPr/>
          <p:nvPr/>
        </p:nvSpPr>
        <p:spPr>
          <a:xfrm>
            <a:off x="2555776" y="5213778"/>
            <a:ext cx="1558989" cy="864096"/>
          </a:xfrm>
          <a:prstGeom prst="wedgeEllipseCallout">
            <a:avLst>
              <a:gd name="adj1" fmla="val 1324"/>
              <a:gd name="adj2" fmla="val -1204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방법론</a:t>
            </a:r>
            <a:r>
              <a:rPr lang="en-US" altLang="ko-KR" dirty="0"/>
              <a:t>?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E2E73968-5489-4EA9-BF47-8C860E062A96}"/>
                  </a:ext>
                </a:extLst>
              </p14:cNvPr>
              <p14:cNvContentPartPr/>
              <p14:nvPr/>
            </p14:nvContentPartPr>
            <p14:xfrm>
              <a:off x="3689280" y="4578480"/>
              <a:ext cx="1296000" cy="1225800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E2E73968-5489-4EA9-BF47-8C860E062A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79920" y="4569120"/>
                <a:ext cx="1314720" cy="124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7261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구름 모양 설명선 1"/>
          <p:cNvSpPr/>
          <p:nvPr/>
        </p:nvSpPr>
        <p:spPr>
          <a:xfrm rot="15817431">
            <a:off x="687303" y="1576143"/>
            <a:ext cx="2200273" cy="2416302"/>
          </a:xfrm>
          <a:prstGeom prst="cloudCallout">
            <a:avLst>
              <a:gd name="adj1" fmla="val -7273"/>
              <a:gd name="adj2" fmla="val 68736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02829" y="2372448"/>
            <a:ext cx="17692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Real</a:t>
            </a:r>
            <a:r>
              <a:rPr lang="ko-KR" altLang="en-US" sz="2800" b="1" dirty="0">
                <a:solidFill>
                  <a:schemeClr val="bg1"/>
                </a:solidFill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</a:rPr>
              <a:t>World!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타원형 설명선 3"/>
          <p:cNvSpPr/>
          <p:nvPr/>
        </p:nvSpPr>
        <p:spPr>
          <a:xfrm>
            <a:off x="6552220" y="2204864"/>
            <a:ext cx="2376263" cy="1371204"/>
          </a:xfrm>
          <a:prstGeom prst="wedgeEllipseCallout">
            <a:avLst>
              <a:gd name="adj1" fmla="val -78931"/>
              <a:gd name="adj2" fmla="val 4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Result</a:t>
            </a:r>
          </a:p>
          <a:p>
            <a:pPr algn="ctr"/>
            <a:r>
              <a:rPr lang="en-US" altLang="ko-KR" sz="2000" b="1" dirty="0"/>
              <a:t>Or</a:t>
            </a:r>
          </a:p>
          <a:p>
            <a:pPr algn="ctr"/>
            <a:r>
              <a:rPr lang="en-US" altLang="ko-KR" sz="2000" b="1" dirty="0"/>
              <a:t>Information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123728" y="1196752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Personal Computer System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12" descr="C:\Users\sec\AppData\Local\Microsoft\Windows\Temporary Internet Files\Content.IE5\3HSKU3MR\zjatlrks_1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844824"/>
            <a:ext cx="2354806" cy="235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788786" y="4291058"/>
            <a:ext cx="7671646" cy="929088"/>
            <a:chOff x="788786" y="4291058"/>
            <a:chExt cx="4719318" cy="929088"/>
          </a:xfrm>
        </p:grpSpPr>
        <p:sp>
          <p:nvSpPr>
            <p:cNvPr id="8" name="TextBox 7"/>
            <p:cNvSpPr txBox="1"/>
            <p:nvPr/>
          </p:nvSpPr>
          <p:spPr>
            <a:xfrm>
              <a:off x="788786" y="4296816"/>
              <a:ext cx="15121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Data</a:t>
              </a:r>
            </a:p>
            <a:p>
              <a:pPr algn="ctr"/>
              <a:r>
                <a:rPr lang="en-US" altLang="ko-KR" dirty="0"/>
                <a:t>or</a:t>
              </a:r>
            </a:p>
            <a:p>
              <a:pPr algn="ctr"/>
              <a:r>
                <a:rPr lang="en-US" altLang="ko-KR" dirty="0"/>
                <a:t>Information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51920" y="4291058"/>
              <a:ext cx="16561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Processor</a:t>
              </a:r>
            </a:p>
            <a:p>
              <a:r>
                <a:rPr lang="en-US" altLang="ko-KR" dirty="0"/>
                <a:t> - </a:t>
              </a:r>
              <a:r>
                <a:rPr lang="ko-KR" altLang="en-US" dirty="0"/>
                <a:t>저장</a:t>
              </a:r>
              <a:endParaRPr lang="en-US" altLang="ko-KR" dirty="0"/>
            </a:p>
            <a:p>
              <a:r>
                <a:rPr lang="en-US" altLang="ko-KR" dirty="0"/>
                <a:t> - </a:t>
              </a:r>
              <a:r>
                <a:rPr lang="ko-KR" altLang="en-US" dirty="0"/>
                <a:t>처리</a:t>
              </a:r>
              <a:endParaRPr lang="en-US" altLang="ko-KR" dirty="0"/>
            </a:p>
          </p:txBody>
        </p:sp>
      </p:grpSp>
      <p:pic>
        <p:nvPicPr>
          <p:cNvPr id="13" name="Picture 2" descr="C:\Users\inhatc\AppData\Local\Microsoft\Windows\Temporary Internet Files\Content.IE5\QA422B4P\question-2004314_960_72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022" y="3660442"/>
            <a:ext cx="1439860" cy="90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형 설명선 13"/>
          <p:cNvSpPr/>
          <p:nvPr/>
        </p:nvSpPr>
        <p:spPr>
          <a:xfrm>
            <a:off x="3563888" y="4356050"/>
            <a:ext cx="1558989" cy="864096"/>
          </a:xfrm>
          <a:prstGeom prst="wedgeEllipseCallout">
            <a:avLst>
              <a:gd name="adj1" fmla="val -46404"/>
              <a:gd name="adj2" fmla="val -540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방법론</a:t>
            </a:r>
            <a:r>
              <a:rPr lang="en-US" altLang="ko-KR" dirty="0"/>
              <a:t>?</a:t>
            </a:r>
          </a:p>
        </p:txBody>
      </p:sp>
      <p:sp>
        <p:nvSpPr>
          <p:cNvPr id="15" name="설명선 1 14"/>
          <p:cNvSpPr/>
          <p:nvPr/>
        </p:nvSpPr>
        <p:spPr>
          <a:xfrm>
            <a:off x="4499992" y="5373216"/>
            <a:ext cx="3960440" cy="1152128"/>
          </a:xfrm>
          <a:prstGeom prst="borderCallout1">
            <a:avLst>
              <a:gd name="adj1" fmla="val 50208"/>
              <a:gd name="adj2" fmla="val -268"/>
              <a:gd name="adj3" fmla="val -14219"/>
              <a:gd name="adj4" fmla="val -113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Algorithm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Programming</a:t>
            </a:r>
            <a:r>
              <a:rPr lang="ko-KR" altLang="en-US" dirty="0"/>
              <a:t> </a:t>
            </a:r>
            <a:r>
              <a:rPr lang="en-US" altLang="ko-KR" dirty="0"/>
              <a:t>Language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VB, C, C#, Java etc.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4073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688" y="239684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Personal Computer System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47223" y="870346"/>
            <a:ext cx="5799438" cy="1595144"/>
            <a:chOff x="1074511" y="896443"/>
            <a:chExt cx="7457928" cy="2004709"/>
          </a:xfrm>
        </p:grpSpPr>
        <p:sp>
          <p:nvSpPr>
            <p:cNvPr id="2" name="구름 모양 설명선 1"/>
            <p:cNvSpPr/>
            <p:nvPr/>
          </p:nvSpPr>
          <p:spPr>
            <a:xfrm rot="15817431">
              <a:off x="1090775" y="1012371"/>
              <a:ext cx="1944019" cy="1833544"/>
            </a:xfrm>
            <a:prstGeom prst="cloudCallout">
              <a:avLst>
                <a:gd name="adj1" fmla="val -7273"/>
                <a:gd name="adj2" fmla="val 68736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074511" y="1688725"/>
              <a:ext cx="1769220" cy="445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Real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World!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" name="타원형 설명선 3"/>
            <p:cNvSpPr/>
            <p:nvPr/>
          </p:nvSpPr>
          <p:spPr>
            <a:xfrm>
              <a:off x="6156176" y="1142027"/>
              <a:ext cx="2376263" cy="1371204"/>
            </a:xfrm>
            <a:prstGeom prst="wedgeEllipseCallout">
              <a:avLst>
                <a:gd name="adj1" fmla="val -78931"/>
                <a:gd name="adj2" fmla="val 418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Result</a:t>
              </a:r>
            </a:p>
            <a:p>
              <a:pPr algn="ctr"/>
              <a:r>
                <a:rPr lang="en-US" altLang="ko-KR" sz="1600" b="1" dirty="0"/>
                <a:t>Or</a:t>
              </a:r>
            </a:p>
            <a:p>
              <a:pPr algn="ctr"/>
              <a:r>
                <a:rPr lang="en-US" altLang="ko-KR" sz="1600" b="1" dirty="0"/>
                <a:t>Information</a:t>
              </a:r>
              <a:endParaRPr lang="ko-KR" altLang="en-US" sz="1600" b="1" dirty="0"/>
            </a:p>
          </p:txBody>
        </p:sp>
        <p:pic>
          <p:nvPicPr>
            <p:cNvPr id="6" name="Picture 12" descr="C:\Users\sec\AppData\Local\Microsoft\Windows\Temporary Internet Files\Content.IE5\3HSKU3MR\zjatlrks_1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1716" y="896443"/>
              <a:ext cx="1862372" cy="18623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그룹 6"/>
          <p:cNvGrpSpPr/>
          <p:nvPr/>
        </p:nvGrpSpPr>
        <p:grpSpPr>
          <a:xfrm>
            <a:off x="463007" y="3017419"/>
            <a:ext cx="7671646" cy="929088"/>
            <a:chOff x="788786" y="4291058"/>
            <a:chExt cx="4719318" cy="929088"/>
          </a:xfrm>
        </p:grpSpPr>
        <p:sp>
          <p:nvSpPr>
            <p:cNvPr id="8" name="TextBox 7"/>
            <p:cNvSpPr txBox="1"/>
            <p:nvPr/>
          </p:nvSpPr>
          <p:spPr>
            <a:xfrm>
              <a:off x="788786" y="4296816"/>
              <a:ext cx="15121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Data</a:t>
              </a:r>
            </a:p>
            <a:p>
              <a:pPr algn="ctr"/>
              <a:r>
                <a:rPr lang="en-US" altLang="ko-KR" dirty="0"/>
                <a:t>or</a:t>
              </a:r>
            </a:p>
            <a:p>
              <a:pPr algn="ctr"/>
              <a:r>
                <a:rPr lang="en-US" altLang="ko-KR" dirty="0"/>
                <a:t>Information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51920" y="4291058"/>
              <a:ext cx="16561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Processor</a:t>
              </a:r>
            </a:p>
            <a:p>
              <a:r>
                <a:rPr lang="en-US" altLang="ko-KR" dirty="0"/>
                <a:t> - </a:t>
              </a:r>
              <a:r>
                <a:rPr lang="ko-KR" altLang="en-US" dirty="0"/>
                <a:t>저장</a:t>
              </a:r>
              <a:endParaRPr lang="en-US" altLang="ko-KR" dirty="0"/>
            </a:p>
          </p:txBody>
        </p:sp>
      </p:grpSp>
      <p:pic>
        <p:nvPicPr>
          <p:cNvPr id="10" name="Picture 2" descr="C:\Users\inhatc\AppData\Local\Microsoft\Windows\Temporary Internet Files\Content.IE5\QA422B4P\question-2004314_960_72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243" y="2386803"/>
            <a:ext cx="1439860" cy="90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타원형 설명선 10"/>
          <p:cNvSpPr/>
          <p:nvPr/>
        </p:nvSpPr>
        <p:spPr>
          <a:xfrm>
            <a:off x="3238109" y="3082411"/>
            <a:ext cx="1558989" cy="864096"/>
          </a:xfrm>
          <a:prstGeom prst="wedgeEllipseCallout">
            <a:avLst>
              <a:gd name="adj1" fmla="val -46404"/>
              <a:gd name="adj2" fmla="val -540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방법론</a:t>
            </a:r>
            <a:r>
              <a:rPr lang="en-US" altLang="ko-KR" dirty="0"/>
              <a:t>?</a:t>
            </a:r>
          </a:p>
        </p:txBody>
      </p:sp>
      <p:sp>
        <p:nvSpPr>
          <p:cNvPr id="12" name="설명선 1 11"/>
          <p:cNvSpPr/>
          <p:nvPr/>
        </p:nvSpPr>
        <p:spPr>
          <a:xfrm>
            <a:off x="503602" y="4320153"/>
            <a:ext cx="3960440" cy="1152128"/>
          </a:xfrm>
          <a:prstGeom prst="borderCallout1">
            <a:avLst>
              <a:gd name="adj1" fmla="val -1925"/>
              <a:gd name="adj2" fmla="val 49983"/>
              <a:gd name="adj3" fmla="val -38340"/>
              <a:gd name="adj4" fmla="val 771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Algorithm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Programming</a:t>
            </a:r>
            <a:r>
              <a:rPr lang="ko-KR" altLang="en-US" dirty="0"/>
              <a:t> </a:t>
            </a:r>
            <a:r>
              <a:rPr lang="en-US" altLang="ko-KR" dirty="0"/>
              <a:t>Language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VB, C, C#, Java etc.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6444208" y="5013176"/>
            <a:ext cx="2047932" cy="1447957"/>
            <a:chOff x="5268379" y="5193117"/>
            <a:chExt cx="2047932" cy="1447957"/>
          </a:xfrm>
        </p:grpSpPr>
        <p:pic>
          <p:nvPicPr>
            <p:cNvPr id="7170" name="Picture 2" descr="C:\Users\inhatc\AppData\Local\Microsoft\Windows\Temporary Internet Files\Content.IE5\KC2HOATK\flash-drive-146163_960_720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582246" y="5948378"/>
              <a:ext cx="734065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4" name="Picture 6" descr="C:\Users\inhatc\AppData\Local\Microsoft\Windows\Temporary Internet Files\Content.IE5\KC2HOATK\001_[1]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8379" y="5193117"/>
              <a:ext cx="1905163" cy="7552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5" name="Picture 7" descr="C:\Users\inhatc\AppData\Local\Microsoft\Windows\Temporary Internet Files\Content.IE5\QA422B4P\CD-RW_bottom[1]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2387" y="5948378"/>
              <a:ext cx="827584" cy="620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176" name="Picture 8" descr="C:\Users\inhatc\AppData\Local\Microsoft\Windows\Temporary Internet Files\Content.IE5\N1HN37DZ\RAM[1]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984" y="3891756"/>
            <a:ext cx="1298600" cy="74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598039" y="4231042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598039" y="5472281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2F8836D1-E8E5-42E1-9643-FCE08677E66A}"/>
                  </a:ext>
                </a:extLst>
              </p14:cNvPr>
              <p14:cNvContentPartPr/>
              <p14:nvPr/>
            </p14:nvContentPartPr>
            <p14:xfrm>
              <a:off x="952560" y="2190600"/>
              <a:ext cx="5785200" cy="3111840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2F8836D1-E8E5-42E1-9643-FCE08677E66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3200" y="2181240"/>
                <a:ext cx="5803920" cy="313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5375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052513"/>
            <a:ext cx="8229600" cy="5103812"/>
          </a:xfrm>
        </p:spPr>
        <p:txBody>
          <a:bodyPr/>
          <a:lstStyle/>
          <a:p>
            <a:pPr eaLnBrk="1" hangingPunct="1"/>
            <a:r>
              <a:rPr lang="ko-KR" altLang="en-US"/>
              <a:t>알고리즘</a:t>
            </a:r>
            <a:r>
              <a:rPr lang="en-US" altLang="ko-KR"/>
              <a:t>(Algorithm)</a:t>
            </a:r>
            <a:r>
              <a:rPr lang="ko-KR" altLang="en-US"/>
              <a:t>의 이해</a:t>
            </a:r>
          </a:p>
          <a:p>
            <a:pPr lvl="1" eaLnBrk="1" hangingPunct="1"/>
            <a:r>
              <a:rPr lang="ko-KR" altLang="en-US">
                <a:solidFill>
                  <a:schemeClr val="tx1"/>
                </a:solidFill>
              </a:rPr>
              <a:t>알고리즘 </a:t>
            </a:r>
          </a:p>
          <a:p>
            <a:pPr lvl="2" eaLnBrk="1" hangingPunct="1"/>
            <a:r>
              <a:rPr lang="ko-KR" altLang="en-US"/>
              <a:t>문제해결방법을 추상화하여 단계적 절차를 논리적으로 기술해 놓은 명세서</a:t>
            </a:r>
          </a:p>
          <a:p>
            <a:pPr lvl="1" eaLnBrk="1" hangingPunct="1"/>
            <a:r>
              <a:rPr lang="ko-KR" altLang="en-US">
                <a:solidFill>
                  <a:schemeClr val="tx1"/>
                </a:solidFill>
              </a:rPr>
              <a:t>알고리즘의 조건</a:t>
            </a:r>
          </a:p>
          <a:p>
            <a:pPr lvl="2" eaLnBrk="1" hangingPunct="1"/>
            <a:r>
              <a:rPr lang="ko-KR" altLang="en-US"/>
              <a:t>입력</a:t>
            </a:r>
            <a:r>
              <a:rPr lang="en-US" altLang="ko-KR"/>
              <a:t>(input) : </a:t>
            </a:r>
            <a:r>
              <a:rPr lang="ko-KR" altLang="en-US"/>
              <a:t>알고리즘 수행에 필요한 자료가 외부에서 입력으로 제공될 수 있어야 한다</a:t>
            </a:r>
            <a:r>
              <a:rPr lang="en-US" altLang="ko-KR"/>
              <a:t>. </a:t>
            </a:r>
          </a:p>
          <a:p>
            <a:pPr lvl="2" eaLnBrk="1" hangingPunct="1"/>
            <a:r>
              <a:rPr lang="ko-KR" altLang="en-US"/>
              <a:t>출력</a:t>
            </a:r>
            <a:r>
              <a:rPr lang="en-US" altLang="ko-KR"/>
              <a:t>(output) : </a:t>
            </a:r>
            <a:r>
              <a:rPr lang="ko-KR" altLang="en-US"/>
              <a:t>알고리즘 수행 후 하나 이상의 결과를 출력해야 한다</a:t>
            </a:r>
            <a:r>
              <a:rPr lang="en-US" altLang="ko-KR"/>
              <a:t>. </a:t>
            </a:r>
          </a:p>
          <a:p>
            <a:pPr lvl="2" eaLnBrk="1" hangingPunct="1"/>
            <a:r>
              <a:rPr lang="ko-KR" altLang="en-US"/>
              <a:t>명확성</a:t>
            </a:r>
            <a:r>
              <a:rPr lang="en-US" altLang="ko-KR"/>
              <a:t>(definiteness) : </a:t>
            </a:r>
            <a:r>
              <a:rPr lang="ko-KR" altLang="en-US"/>
              <a:t>수행할 작업의 내용과 순서를 나타내는 알고리즘의 명령어들은 명확하게 명세되어야 한다</a:t>
            </a:r>
            <a:r>
              <a:rPr lang="en-US" altLang="ko-KR"/>
              <a:t>. </a:t>
            </a:r>
          </a:p>
          <a:p>
            <a:pPr lvl="2" eaLnBrk="1" hangingPunct="1"/>
            <a:r>
              <a:rPr lang="ko-KR" altLang="en-US"/>
              <a:t>유한성</a:t>
            </a:r>
            <a:r>
              <a:rPr lang="en-US" altLang="ko-KR"/>
              <a:t>(finiteness) : </a:t>
            </a:r>
            <a:r>
              <a:rPr lang="ko-KR" altLang="en-US"/>
              <a:t>알고리즘은 수행 뒤에 반드시 종료되어야 한다</a:t>
            </a:r>
            <a:r>
              <a:rPr lang="en-US" altLang="ko-KR"/>
              <a:t>. </a:t>
            </a:r>
          </a:p>
          <a:p>
            <a:pPr lvl="2" eaLnBrk="1" hangingPunct="1"/>
            <a:r>
              <a:rPr lang="ko-KR" altLang="en-US"/>
              <a:t>효과성</a:t>
            </a:r>
            <a:r>
              <a:rPr lang="en-US" altLang="ko-KR"/>
              <a:t>(effectiveness) : </a:t>
            </a:r>
            <a:r>
              <a:rPr lang="ko-KR" altLang="en-US"/>
              <a:t>알고리즘의 모든 명령어들은 기본적이며 실행이 가능해야 한다</a:t>
            </a:r>
            <a:r>
              <a:rPr lang="en-US" altLang="ko-KR"/>
              <a:t>.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Computer Science</a:t>
            </a:r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9pPr>
          </a:lstStyle>
          <a:p>
            <a:pPr eaLnBrk="1" hangingPunct="1"/>
            <a:fld id="{2422E56C-F742-4FC0-AB3A-57B5C14B171C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8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323850" y="4762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알고리즘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B09A67C9-5A84-48CD-B6DA-DD650CDB9201}"/>
                  </a:ext>
                </a:extLst>
              </p14:cNvPr>
              <p14:cNvContentPartPr/>
              <p14:nvPr/>
            </p14:nvContentPartPr>
            <p14:xfrm>
              <a:off x="590400" y="1784520"/>
              <a:ext cx="8090280" cy="302292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B09A67C9-5A84-48CD-B6DA-DD650CDB92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1040" y="1775160"/>
                <a:ext cx="8109000" cy="3041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052513"/>
            <a:ext cx="8229600" cy="5103812"/>
          </a:xfrm>
        </p:spPr>
        <p:txBody>
          <a:bodyPr/>
          <a:lstStyle/>
          <a:p>
            <a:pPr eaLnBrk="1" hangingPunct="1"/>
            <a:r>
              <a:rPr lang="ko-KR" altLang="en-US"/>
              <a:t>알고리즘의 표현 방법</a:t>
            </a:r>
          </a:p>
          <a:p>
            <a:pPr lvl="1" eaLnBrk="1" hangingPunct="1"/>
            <a:r>
              <a:rPr lang="ko-KR" altLang="en-US">
                <a:solidFill>
                  <a:schemeClr val="tx1"/>
                </a:solidFill>
              </a:rPr>
              <a:t>자연어를 이용한 서술적 표현 방법</a:t>
            </a:r>
          </a:p>
          <a:p>
            <a:pPr lvl="1" eaLnBrk="1" hangingPunct="1"/>
            <a:r>
              <a:rPr lang="ko-KR" altLang="en-US">
                <a:solidFill>
                  <a:schemeClr val="tx1"/>
                </a:solidFill>
              </a:rPr>
              <a:t>순서도</a:t>
            </a:r>
            <a:r>
              <a:rPr lang="en-US" altLang="ko-KR">
                <a:solidFill>
                  <a:schemeClr val="tx1"/>
                </a:solidFill>
              </a:rPr>
              <a:t>(Flowchart)</a:t>
            </a:r>
            <a:r>
              <a:rPr lang="ko-KR" altLang="en-US">
                <a:solidFill>
                  <a:schemeClr val="tx1"/>
                </a:solidFill>
              </a:rPr>
              <a:t>를 이용한 도식화 표현 방법</a:t>
            </a:r>
          </a:p>
          <a:p>
            <a:pPr lvl="1" eaLnBrk="1" hangingPunct="1"/>
            <a:r>
              <a:rPr lang="ko-KR" altLang="en-US">
                <a:solidFill>
                  <a:schemeClr val="tx1"/>
                </a:solidFill>
              </a:rPr>
              <a:t>프로그래밍 언어를 이용한 구체화 방법</a:t>
            </a:r>
          </a:p>
          <a:p>
            <a:pPr lvl="1" eaLnBrk="1" hangingPunct="1"/>
            <a:r>
              <a:rPr lang="ko-KR" altLang="en-US">
                <a:solidFill>
                  <a:schemeClr val="tx1"/>
                </a:solidFill>
              </a:rPr>
              <a:t>가상코드</a:t>
            </a:r>
            <a:r>
              <a:rPr lang="en-US" altLang="ko-KR">
                <a:solidFill>
                  <a:schemeClr val="tx1"/>
                </a:solidFill>
              </a:rPr>
              <a:t>(Pseudo-code)</a:t>
            </a:r>
            <a:r>
              <a:rPr lang="ko-KR" altLang="en-US">
                <a:solidFill>
                  <a:schemeClr val="tx1"/>
                </a:solidFill>
              </a:rPr>
              <a:t>를 이용한 추상화 방법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Computer Science</a:t>
            </a:r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9pPr>
          </a:lstStyle>
          <a:p>
            <a:pPr eaLnBrk="1" hangingPunct="1"/>
            <a:fld id="{A3D56DE6-DABE-42E3-8D73-B8474C0E46D9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9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323850" y="4762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알고리즘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C7F3F4A0-2398-435E-B28E-89F4852E96DF}"/>
                  </a:ext>
                </a:extLst>
              </p14:cNvPr>
              <p14:cNvContentPartPr/>
              <p14:nvPr/>
            </p14:nvContentPartPr>
            <p14:xfrm>
              <a:off x="590400" y="774720"/>
              <a:ext cx="5677560" cy="222912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C7F3F4A0-2398-435E-B28E-89F4852E96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1040" y="765360"/>
                <a:ext cx="5696280" cy="2247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2543</TotalTime>
  <Words>1803</Words>
  <Application>Microsoft Office PowerPoint</Application>
  <PresentationFormat>화면 슬라이드 쇼(4:3)</PresentationFormat>
  <Paragraphs>423</Paragraphs>
  <Slides>30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5" baseType="lpstr">
      <vt:lpstr>HY동녘M</vt:lpstr>
      <vt:lpstr>HY헤드라인M</vt:lpstr>
      <vt:lpstr>굴림</vt:lpstr>
      <vt:lpstr>돋움체</vt:lpstr>
      <vt:lpstr>맑은 고딕</vt:lpstr>
      <vt:lpstr>바탕</vt:lpstr>
      <vt:lpstr>샘물</vt:lpstr>
      <vt:lpstr>한양신명조</vt:lpstr>
      <vt:lpstr>Arial</vt:lpstr>
      <vt:lpstr>Bookman Old Style</vt:lpstr>
      <vt:lpstr>Gill Sans MT</vt:lpstr>
      <vt:lpstr>Times New Roman</vt:lpstr>
      <vt:lpstr>Wingdings</vt:lpstr>
      <vt:lpstr>Wingdings 3</vt:lpstr>
      <vt:lpstr>원본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witch21</dc:creator>
  <cp:lastModifiedBy>박승민</cp:lastModifiedBy>
  <cp:revision>695</cp:revision>
  <dcterms:created xsi:type="dcterms:W3CDTF">2005-11-25T02:09:15Z</dcterms:created>
  <dcterms:modified xsi:type="dcterms:W3CDTF">2021-03-22T07:02:07Z</dcterms:modified>
</cp:coreProperties>
</file>