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300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Goat/WebGoat/releas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9711" y="2311400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201844050 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박승민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5CD8-639E-4803-BBEA-2A814854139F}"/>
              </a:ext>
            </a:extLst>
          </p:cNvPr>
          <p:cNvSpPr txBox="1"/>
          <p:nvPr/>
        </p:nvSpPr>
        <p:spPr>
          <a:xfrm>
            <a:off x="909711" y="3327063"/>
            <a:ext cx="5480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주차 과제 실습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2394743" cy="584775"/>
            <a:chOff x="762000" y="1863785"/>
            <a:chExt cx="2394743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Wikto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설치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4015314" cy="584775"/>
            <a:chOff x="762000" y="1863785"/>
            <a:chExt cx="4015314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21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WebGoat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설치 및 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Wikto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3D231E3-F987-4362-B069-3D099147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02" y="1760261"/>
            <a:ext cx="6318215" cy="4766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A48C5A-7C84-4F59-8BE0-40E3C91A9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" y="773956"/>
            <a:ext cx="5876952" cy="443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A18A5048-D9C6-46CE-B48E-AC918AA2337E}"/>
              </a:ext>
            </a:extLst>
          </p:cNvPr>
          <p:cNvSpPr/>
          <p:nvPr/>
        </p:nvSpPr>
        <p:spPr>
          <a:xfrm>
            <a:off x="1216404" y="1879134"/>
            <a:ext cx="1317071" cy="14261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7C32A784-5238-410B-BEAF-8B73772F17C7}"/>
              </a:ext>
            </a:extLst>
          </p:cNvPr>
          <p:cNvSpPr/>
          <p:nvPr/>
        </p:nvSpPr>
        <p:spPr>
          <a:xfrm>
            <a:off x="6804870" y="2593596"/>
            <a:ext cx="4251820" cy="4096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92039-3D94-4B4F-8DD7-56F3084DEC3D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533475" y="1950441"/>
            <a:ext cx="4271395" cy="8479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296A18-091D-4F5E-94E1-B51CFD0FC035}"/>
              </a:ext>
            </a:extLst>
          </p:cNvPr>
          <p:cNvSpPr txBox="1"/>
          <p:nvPr/>
        </p:nvSpPr>
        <p:spPr>
          <a:xfrm>
            <a:off x="4309766" y="1728103"/>
            <a:ext cx="222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Wikto</a:t>
            </a:r>
            <a:r>
              <a:rPr lang="en-US" altLang="ko-KR" dirty="0"/>
              <a:t> </a:t>
            </a:r>
            <a:r>
              <a:rPr lang="ko-KR" altLang="en-US" dirty="0"/>
              <a:t>압축 해제 및 </a:t>
            </a:r>
            <a:r>
              <a:rPr lang="en-US" altLang="ko-KR" dirty="0"/>
              <a:t>setup</a:t>
            </a:r>
            <a:r>
              <a:rPr lang="ko-KR" altLang="en-US" dirty="0"/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Wikto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206EB3F-AB99-470C-887C-22D5DDF7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84" y="2565800"/>
            <a:ext cx="4511431" cy="371126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3DE0C6E-1D9C-40FB-A52F-618A9378F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" y="1045813"/>
            <a:ext cx="6318215" cy="4766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734FD06B-895A-48E5-AE8D-D47F109FED85}"/>
              </a:ext>
            </a:extLst>
          </p:cNvPr>
          <p:cNvSpPr/>
          <p:nvPr/>
        </p:nvSpPr>
        <p:spPr>
          <a:xfrm>
            <a:off x="1268494" y="1900884"/>
            <a:ext cx="1617319" cy="19796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9387C8-2A7D-4CCB-AF8E-72EEB0B27776}"/>
              </a:ext>
            </a:extLst>
          </p:cNvPr>
          <p:cNvSpPr/>
          <p:nvPr/>
        </p:nvSpPr>
        <p:spPr>
          <a:xfrm>
            <a:off x="6946084" y="2565799"/>
            <a:ext cx="4511431" cy="37112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7527D1-25FB-49DB-9B6F-0D5E71372E5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885813" y="1999865"/>
            <a:ext cx="4060271" cy="24215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DFDC1-5EF1-4886-8352-21BC7E8A0ACC}"/>
              </a:ext>
            </a:extLst>
          </p:cNvPr>
          <p:cNvSpPr txBox="1"/>
          <p:nvPr/>
        </p:nvSpPr>
        <p:spPr>
          <a:xfrm>
            <a:off x="4675465" y="2546306"/>
            <a:ext cx="222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setup</a:t>
            </a:r>
            <a:r>
              <a:rPr lang="ko-KR" altLang="en-US" dirty="0"/>
              <a:t>프로그램 실행 후 설치 완료</a:t>
            </a:r>
          </a:p>
        </p:txBody>
      </p:sp>
    </p:spTree>
    <p:extLst>
      <p:ext uri="{BB962C8B-B14F-4D97-AF65-F5344CB8AC3E}">
        <p14:creationId xmlns:p14="http://schemas.microsoft.com/office/powerpoint/2010/main" val="182055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Wikto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0C3CA2-71E3-49C1-8D1C-3A3C023F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12192000" cy="590107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23EA8130-8498-44A5-B0E2-3C061512AB02}"/>
              </a:ext>
            </a:extLst>
          </p:cNvPr>
          <p:cNvSpPr/>
          <p:nvPr/>
        </p:nvSpPr>
        <p:spPr>
          <a:xfrm>
            <a:off x="1300295" y="1084555"/>
            <a:ext cx="327170" cy="19796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EB3238B6-1A90-409D-8A60-58DA4DE0201E}"/>
              </a:ext>
            </a:extLst>
          </p:cNvPr>
          <p:cNvSpPr/>
          <p:nvPr/>
        </p:nvSpPr>
        <p:spPr>
          <a:xfrm>
            <a:off x="127591" y="3872297"/>
            <a:ext cx="1617319" cy="19796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9509D-6A96-4109-9BC0-51676B41D45D}"/>
              </a:ext>
            </a:extLst>
          </p:cNvPr>
          <p:cNvSpPr/>
          <p:nvPr/>
        </p:nvSpPr>
        <p:spPr>
          <a:xfrm>
            <a:off x="5964572" y="1494140"/>
            <a:ext cx="3103927" cy="2543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25FFC-6AC7-4703-BD7F-2D66A4EF828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36251" y="1282516"/>
            <a:ext cx="527629" cy="25897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C483FF-096A-4D60-8D0A-CBA13AD4A0F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1744910" y="2765871"/>
            <a:ext cx="4219662" cy="12054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09031D-A3A0-42AA-9865-901EEC81635A}"/>
              </a:ext>
            </a:extLst>
          </p:cNvPr>
          <p:cNvSpPr txBox="1"/>
          <p:nvPr/>
        </p:nvSpPr>
        <p:spPr>
          <a:xfrm>
            <a:off x="1491142" y="1628656"/>
            <a:ext cx="222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SensePort</a:t>
            </a:r>
            <a:r>
              <a:rPr lang="ko-KR" altLang="en-US" dirty="0"/>
              <a:t>실행 후</a:t>
            </a:r>
            <a:endParaRPr lang="en-US" altLang="ko-KR" dirty="0"/>
          </a:p>
          <a:p>
            <a:r>
              <a:rPr lang="en-US" altLang="ko-KR" dirty="0" err="1"/>
              <a:t>Wikto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74A28-C754-4692-A92F-640483774406}"/>
              </a:ext>
            </a:extLst>
          </p:cNvPr>
          <p:cNvSpPr txBox="1"/>
          <p:nvPr/>
        </p:nvSpPr>
        <p:spPr>
          <a:xfrm>
            <a:off x="2841071" y="3681275"/>
            <a:ext cx="405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</a:t>
            </a:r>
            <a:r>
              <a:rPr lang="en-US" altLang="ko-KR" dirty="0" err="1"/>
              <a:t>Nikto</a:t>
            </a:r>
            <a:r>
              <a:rPr lang="en-US" altLang="ko-KR" dirty="0"/>
              <a:t> </a:t>
            </a:r>
            <a:r>
              <a:rPr lang="en-US" altLang="ko-KR" dirty="0" err="1"/>
              <a:t>DataBase</a:t>
            </a:r>
            <a:endParaRPr lang="en-US" altLang="ko-KR" dirty="0"/>
          </a:p>
          <a:p>
            <a:r>
              <a:rPr lang="ko-KR" altLang="en-US" dirty="0"/>
              <a:t>클릭하여 데이터베이스 파일 불러오기</a:t>
            </a:r>
          </a:p>
        </p:txBody>
      </p:sp>
    </p:spTree>
    <p:extLst>
      <p:ext uri="{BB962C8B-B14F-4D97-AF65-F5344CB8AC3E}">
        <p14:creationId xmlns:p14="http://schemas.microsoft.com/office/powerpoint/2010/main" val="67807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Webgoat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설치 및 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68CB5DE-B823-4375-8C59-1D51F6CA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" y="1068872"/>
            <a:ext cx="7219633" cy="5113814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84E7903-1B80-43FA-B723-CB72B0780B29}"/>
              </a:ext>
            </a:extLst>
          </p:cNvPr>
          <p:cNvSpPr/>
          <p:nvPr/>
        </p:nvSpPr>
        <p:spPr>
          <a:xfrm>
            <a:off x="1494996" y="2328722"/>
            <a:ext cx="1617319" cy="19796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6038AB5-75AD-46AB-90CB-98C43CE4A1C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3133583" y="1696756"/>
            <a:ext cx="1422262" cy="3082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474F55-2697-441B-9F4C-D4038B6F095F}"/>
              </a:ext>
            </a:extLst>
          </p:cNvPr>
          <p:cNvSpPr txBox="1"/>
          <p:nvPr/>
        </p:nvSpPr>
        <p:spPr>
          <a:xfrm>
            <a:off x="5385772" y="3625779"/>
            <a:ext cx="501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https://github.com/WebGoat/WebGoat/releases</a:t>
            </a:r>
            <a:endParaRPr lang="en-US" altLang="ko-KR" dirty="0"/>
          </a:p>
          <a:p>
            <a:r>
              <a:rPr lang="ko-KR" altLang="en-US" dirty="0"/>
              <a:t>접속하여 </a:t>
            </a:r>
            <a:r>
              <a:rPr lang="en-US" altLang="ko-KR" dirty="0" err="1"/>
              <a:t>webgoat</a:t>
            </a:r>
            <a:r>
              <a:rPr lang="en-US" altLang="ko-KR" dirty="0"/>
              <a:t> jar</a:t>
            </a:r>
            <a:r>
              <a:rPr lang="ko-KR" altLang="en-US" dirty="0"/>
              <a:t>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167289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D261A-C763-4F47-9484-33919FD0513E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Webgoat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설치 및 실습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C6234-BE06-43CD-A017-68CC600E881F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46790C5-4BF4-491C-9EDD-4F6CC4CD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72"/>
            <a:ext cx="7849743" cy="408290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DC3E076-FA79-43B4-B4BE-7F0D25CC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23" y="1967301"/>
            <a:ext cx="7102761" cy="3644513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9E2DD6CB-1440-44C9-A64C-5AFC3ECC3D54}"/>
              </a:ext>
            </a:extLst>
          </p:cNvPr>
          <p:cNvSpPr/>
          <p:nvPr/>
        </p:nvSpPr>
        <p:spPr>
          <a:xfrm>
            <a:off x="839645" y="1661988"/>
            <a:ext cx="1343095" cy="1933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690EB1BB-7BAB-41D5-9B94-688EEDE54B1A}"/>
              </a:ext>
            </a:extLst>
          </p:cNvPr>
          <p:cNvSpPr/>
          <p:nvPr/>
        </p:nvSpPr>
        <p:spPr>
          <a:xfrm>
            <a:off x="-74099" y="1905562"/>
            <a:ext cx="1115433" cy="24763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F4E0EA34-65C3-4F41-BB79-73F4E00D4BE7}"/>
              </a:ext>
            </a:extLst>
          </p:cNvPr>
          <p:cNvSpPr/>
          <p:nvPr/>
        </p:nvSpPr>
        <p:spPr>
          <a:xfrm>
            <a:off x="2823915" y="2702760"/>
            <a:ext cx="2469538" cy="24763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653F2399-4EC1-4250-A59A-75C088BCA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93" y="3001162"/>
            <a:ext cx="7514307" cy="3929852"/>
          </a:xfrm>
          <a:prstGeom prst="rect">
            <a:avLst/>
          </a:prstGeom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0AF930E3-582F-422F-A6D4-822F40A43A02}"/>
              </a:ext>
            </a:extLst>
          </p:cNvPr>
          <p:cNvSpPr/>
          <p:nvPr/>
        </p:nvSpPr>
        <p:spPr>
          <a:xfrm>
            <a:off x="4677693" y="6434355"/>
            <a:ext cx="5573654" cy="12622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48F2C4-564A-4759-B821-D3C8356929AC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flipH="1">
            <a:off x="483618" y="1758674"/>
            <a:ext cx="356027" cy="14688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CA5994-8665-45AB-AAA4-E661A4B5F14D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483618" y="2153198"/>
            <a:ext cx="2340297" cy="6733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C3E192-2884-4A59-B854-0DAFF43D3230}"/>
              </a:ext>
            </a:extLst>
          </p:cNvPr>
          <p:cNvSpPr txBox="1"/>
          <p:nvPr/>
        </p:nvSpPr>
        <p:spPr>
          <a:xfrm>
            <a:off x="0" y="3145872"/>
            <a:ext cx="337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명렁어를</a:t>
            </a:r>
            <a:r>
              <a:rPr lang="ko-KR" altLang="en-US" dirty="0">
                <a:solidFill>
                  <a:schemeClr val="bg1"/>
                </a:solidFill>
              </a:rPr>
              <a:t> 통해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WebGoat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프로그램이 </a:t>
            </a:r>
            <a:r>
              <a:rPr lang="ko-KR" altLang="en-US" dirty="0" err="1">
                <a:solidFill>
                  <a:schemeClr val="bg1"/>
                </a:solidFill>
              </a:rPr>
              <a:t>깔려있는</a:t>
            </a:r>
            <a:r>
              <a:rPr lang="ko-KR" altLang="en-US" dirty="0">
                <a:solidFill>
                  <a:schemeClr val="bg1"/>
                </a:solidFill>
              </a:rPr>
              <a:t> 디렉토리로 </a:t>
            </a:r>
            <a:r>
              <a:rPr lang="ko-KR" altLang="en-US" dirty="0" err="1">
                <a:solidFill>
                  <a:schemeClr val="bg1"/>
                </a:solidFill>
              </a:rPr>
              <a:t>이동후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명렁어</a:t>
            </a:r>
            <a:r>
              <a:rPr lang="ko-KR" altLang="en-US" dirty="0">
                <a:solidFill>
                  <a:schemeClr val="bg1"/>
                </a:solidFill>
              </a:rPr>
              <a:t> 실행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DBBE0A-BD5B-4C6B-B19A-7CF12C88E85E}"/>
              </a:ext>
            </a:extLst>
          </p:cNvPr>
          <p:cNvSpPr txBox="1"/>
          <p:nvPr/>
        </p:nvSpPr>
        <p:spPr>
          <a:xfrm>
            <a:off x="5854598" y="4507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실행결과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638F9F-F5B3-4C62-929D-657F8CBFEB1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058684" y="2950396"/>
            <a:ext cx="3405836" cy="34839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1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21F2B-54DE-4023-9509-0AC6D00A4B4F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Webgoat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설치 및 실습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A6CD5-CCBF-47DF-B679-EC80034D4A6F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6309F60-A6B1-4162-A4A1-C69985EA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420"/>
            <a:ext cx="7678222" cy="4867954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36FB173E-25C5-48B7-9052-6363103A2E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42" y="956931"/>
            <a:ext cx="7490158" cy="43784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C709CC-143D-4566-AAB8-921D56343545}"/>
              </a:ext>
            </a:extLst>
          </p:cNvPr>
          <p:cNvSpPr txBox="1"/>
          <p:nvPr/>
        </p:nvSpPr>
        <p:spPr>
          <a:xfrm>
            <a:off x="483618" y="1084555"/>
            <a:ext cx="349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최종적으로 </a:t>
            </a:r>
            <a:r>
              <a:rPr lang="en-US" altLang="ko-KR" dirty="0" err="1"/>
              <a:t>WebGoat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ko-KR" altLang="en-US" dirty="0" err="1"/>
              <a:t>접속후</a:t>
            </a:r>
            <a:r>
              <a:rPr lang="ko-KR" altLang="en-US" dirty="0"/>
              <a:t> </a:t>
            </a:r>
            <a:r>
              <a:rPr lang="en-US" altLang="ko-KR" dirty="0"/>
              <a:t>guest </a:t>
            </a:r>
            <a:r>
              <a:rPr lang="ko-KR" altLang="en-US" dirty="0" err="1"/>
              <a:t>로그인시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29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112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33</cp:revision>
  <dcterms:created xsi:type="dcterms:W3CDTF">2020-05-25T00:38:46Z</dcterms:created>
  <dcterms:modified xsi:type="dcterms:W3CDTF">2021-03-24T09:22:56Z</dcterms:modified>
</cp:coreProperties>
</file>