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A6E6-1964-4914-B5E3-DB25644F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0DC36-30D4-48F8-9697-BFD323E35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E717-3EF5-4474-82A4-4900E1A1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AF3E-57F5-47F9-A207-7F8EB515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3B316-E16D-4E29-85EA-B465FA44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6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4FCF9-E3C8-46B1-9983-2EA2E3D4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F8BB5-21B9-4E25-B6D1-6FEDA7E1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6D632-A3CD-4CCC-91CB-E474E34B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9508-F8CC-48CE-B626-ADF4263E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7C8B9-2813-442B-ACA7-681763E8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F0DB94-06CC-41D0-8FDE-914A5CDE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AC2D8-1EBC-41EA-9872-B8FAF9E0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1CC5D-5785-4C4B-8BB2-8E40CC92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B2D70-A150-4FC7-8C78-14EF2CF3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CA096-F784-4714-80FB-4B66C8F9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9D2F4-E8EA-4749-BA55-994A8E72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D8BAE-A6EB-4DB9-BC86-271D6EA7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C1908-2700-4844-86D5-C24629EB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2B5F1-FAAA-46C8-83F3-A170978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5AB1-C3DC-4CAC-A4E3-800F0CDC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C473-203D-4B18-B05E-6959217B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3DA0A-D0C5-4C1D-B6D6-664B6C96E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577D-23DC-42C0-B1D2-10312692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4F4EC-7B53-4E33-A702-9190928B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FD31-EE51-4D24-9C1B-F3B7871A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9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DB25-903C-457D-8151-3687F8EE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A63C0-B222-402B-B318-FEB60AAAC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45B3D-1029-4619-96E4-AF9DC5DA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330A-075B-47EA-ADA9-E1E62AA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4A339-6CBF-4921-92D8-B250FE4D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1B93-6CE4-4933-BAE2-2A75D9A9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7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8E547-F7A5-49DA-9E8A-AF45481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171AC-4BE1-4859-BF47-F5A20421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D9596-DA92-4BB9-8566-AFB695179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589286-A303-4592-BC7A-CD306E514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6445ED-65E0-47FA-8E2C-16AF470C8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9CCB3-33ED-4E26-A634-5ECE8AE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39DE5D-01AB-4E55-B02A-A25A18E6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617B87-CC35-4019-844D-EA9AB63D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1FBA7-A360-4D9F-B942-B3C16FD5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763C6-07C6-416A-AA87-BFF86D54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1A27E3-24E9-420C-93B7-CD9390DD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C3F26C-D6EA-4C75-B359-D979339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3802C-B649-457B-A48B-73643A4F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CAFA9C-16EF-42F8-89B7-FEBC1F24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804EF-24ED-4E58-8323-2FD3558F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70FF5-48D2-48AA-8DEC-F235982F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12FD5-3BFC-4CB2-A9BF-EB9FF1B3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D8A3F-3406-4F4B-80F7-631ED882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521CD-9FCA-4F1B-93F4-FC24003C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3643C-4224-4B33-9882-8DE46738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42BC9-F965-44EF-972F-735FFEB4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7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0101B-522C-4AE7-A281-0E66000B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4D6AD-F4AC-4579-960D-E3227C890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395F2-E0F0-42CF-8F60-8306BB1B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9E94C-9A7F-45FB-89AC-12CFD2CF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9D62F-666E-4A37-ADC1-C5611CB5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A3C2A-F31D-4FE6-A68B-788F047D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5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30497-67BC-4705-A955-2314F6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12E5D-70D6-4C6D-81E9-CE46EA89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A44D4-4DA2-48C2-8216-00D56729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C055-DFF2-4F82-9331-2555920E0AA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80D2F-518A-4D4A-BF04-16BD8C26C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BD077-277B-4ACA-B339-8C9A9A022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CE4B-9435-44EC-86CB-1C9662BD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6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3A1028-9051-45A4-A088-B0AD456A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113"/>
            <a:ext cx="5590405" cy="49148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62AC52-E8C5-4216-9950-6052BAB2970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528387" y="3885943"/>
            <a:ext cx="2314755" cy="9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D1055B-8A4B-4826-B33F-B2B08ED69982}"/>
              </a:ext>
            </a:extLst>
          </p:cNvPr>
          <p:cNvSpPr txBox="1"/>
          <p:nvPr/>
        </p:nvSpPr>
        <p:spPr>
          <a:xfrm>
            <a:off x="0" y="-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201844050/ B</a:t>
            </a:r>
            <a:r>
              <a:rPr lang="ko-KR" altLang="en-US" dirty="0"/>
              <a:t>반</a:t>
            </a:r>
            <a:r>
              <a:rPr lang="en-US" altLang="ko-KR" dirty="0"/>
              <a:t>/ </a:t>
            </a:r>
            <a:r>
              <a:rPr lang="ko-KR" altLang="en-US" dirty="0"/>
              <a:t>박승민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DE1EC3-47FC-47A3-BDCA-1E2AD770C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45513" y="1711514"/>
            <a:ext cx="5944115" cy="4348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9E17BE-AD83-4DCA-A0D7-DD8E329430B1}"/>
              </a:ext>
            </a:extLst>
          </p:cNvPr>
          <p:cNvSpPr txBox="1"/>
          <p:nvPr/>
        </p:nvSpPr>
        <p:spPr>
          <a:xfrm>
            <a:off x="4086225" y="64898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세그먼트의 그라운드 연결이 빠졌다고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06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BA2D4D-00B1-4C3D-B2FA-F326EC8A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35638" y="2259565"/>
            <a:ext cx="5900256" cy="3228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3C412-4981-48D5-9A07-94ED8C496B4C}"/>
              </a:ext>
            </a:extLst>
          </p:cNvPr>
          <p:cNvSpPr txBox="1"/>
          <p:nvPr/>
        </p:nvSpPr>
        <p:spPr>
          <a:xfrm>
            <a:off x="0" y="-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201844050/ B</a:t>
            </a:r>
            <a:r>
              <a:rPr lang="ko-KR" altLang="en-US" dirty="0"/>
              <a:t>반</a:t>
            </a:r>
            <a:r>
              <a:rPr lang="en-US" altLang="ko-KR" dirty="0"/>
              <a:t>/ </a:t>
            </a:r>
            <a:r>
              <a:rPr lang="ko-KR" altLang="en-US" dirty="0"/>
              <a:t>박승민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1607E5-DAA1-4171-BB53-066CAFC76322}"/>
              </a:ext>
            </a:extLst>
          </p:cNvPr>
          <p:cNvCxnSpPr>
            <a:cxnSpLocks/>
          </p:cNvCxnSpPr>
          <p:nvPr/>
        </p:nvCxnSpPr>
        <p:spPr>
          <a:xfrm>
            <a:off x="4436907" y="3562350"/>
            <a:ext cx="1754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245893C-8178-47F0-866E-F041B7F7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6276" y="817951"/>
            <a:ext cx="6756986" cy="5121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2CF74-75CE-4A70-BFF2-93BC6FCDBF6D}"/>
              </a:ext>
            </a:extLst>
          </p:cNvPr>
          <p:cNvSpPr txBox="1"/>
          <p:nvPr/>
        </p:nvSpPr>
        <p:spPr>
          <a:xfrm>
            <a:off x="3590057" y="2480875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세그먼트의 그라운드 연결이 빠졌다고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박승민</dc:creator>
  <cp:lastModifiedBy>박승민</cp:lastModifiedBy>
  <cp:revision>6</cp:revision>
  <dcterms:created xsi:type="dcterms:W3CDTF">2021-04-14T12:23:10Z</dcterms:created>
  <dcterms:modified xsi:type="dcterms:W3CDTF">2021-04-14T14:10:39Z</dcterms:modified>
</cp:coreProperties>
</file>