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302" r:id="rId4"/>
    <p:sldId id="299" r:id="rId5"/>
    <p:sldId id="300" r:id="rId6"/>
    <p:sldId id="30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3DFBA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909711" y="2311400"/>
            <a:ext cx="6865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201844050 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박승민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65CD8-639E-4803-BBEA-2A814854139F}"/>
              </a:ext>
            </a:extLst>
          </p:cNvPr>
          <p:cNvSpPr txBox="1"/>
          <p:nvPr/>
        </p:nvSpPr>
        <p:spPr>
          <a:xfrm>
            <a:off x="672466" y="3327063"/>
            <a:ext cx="5955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11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주차 과제 실습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4977757" cy="584775"/>
            <a:chOff x="762000" y="1863785"/>
            <a:chExt cx="4977757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4175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11-9 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아파치 웹 서버 설치하기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11-9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아파치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설치하기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B94D3AE-AECD-4824-8EF7-38EFAED1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11345858" cy="3171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443C95-55B8-4A78-A6B9-6C8B26909C42}"/>
              </a:ext>
            </a:extLst>
          </p:cNvPr>
          <p:cNvSpPr txBox="1"/>
          <p:nvPr/>
        </p:nvSpPr>
        <p:spPr>
          <a:xfrm>
            <a:off x="89349" y="4311220"/>
            <a:ext cx="11238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기존에 사용하던 </a:t>
            </a:r>
            <a:r>
              <a:rPr lang="ko-KR" altLang="en-US" dirty="0" err="1"/>
              <a:t>레드햇에서</a:t>
            </a:r>
            <a:r>
              <a:rPr lang="ko-KR" altLang="en-US" dirty="0"/>
              <a:t> 실습을 진행하였습니다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yum install httpd </a:t>
            </a:r>
            <a:r>
              <a:rPr lang="ko-KR" altLang="en-US" dirty="0"/>
              <a:t>명령어를 사용할 시 이미 설치되어 있다고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정말 설치되어 있는지 </a:t>
            </a:r>
            <a:r>
              <a:rPr lang="en-US" altLang="ko-KR" dirty="0"/>
              <a:t>yum list </a:t>
            </a:r>
            <a:r>
              <a:rPr lang="en-US" altLang="ko-KR" dirty="0" err="1"/>
              <a:t>lnstalled</a:t>
            </a:r>
            <a:r>
              <a:rPr lang="en-US" altLang="ko-KR" dirty="0"/>
              <a:t> </a:t>
            </a:r>
            <a:r>
              <a:rPr lang="ko-KR" altLang="en-US" dirty="0"/>
              <a:t>명령어에 </a:t>
            </a:r>
            <a:r>
              <a:rPr lang="en-US" altLang="ko-KR" dirty="0"/>
              <a:t>grep httpd</a:t>
            </a:r>
            <a:r>
              <a:rPr lang="ko-KR" altLang="en-US" dirty="0"/>
              <a:t>를 연결하여 패키지가 설치되어 있는 것을</a:t>
            </a:r>
          </a:p>
          <a:p>
            <a:r>
              <a:rPr lang="ko-KR" altLang="en-US" dirty="0"/>
              <a:t>확인하였습니다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96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11-9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아파치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설치하기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AFF56-953E-4EE6-A144-303AACC3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429"/>
            <a:ext cx="7259063" cy="43821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76AFD95-7E5C-402B-AC22-795D0881D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673" y="2571630"/>
            <a:ext cx="7716327" cy="17147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F48A9F-A2A6-42B4-A72C-41C7D2B75D0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629532" y="1444640"/>
            <a:ext cx="4704305" cy="1126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E5D33E-25C5-486F-9C5B-BB61280A57BE}"/>
              </a:ext>
            </a:extLst>
          </p:cNvPr>
          <p:cNvSpPr txBox="1"/>
          <p:nvPr/>
        </p:nvSpPr>
        <p:spPr>
          <a:xfrm>
            <a:off x="0" y="4547642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</a:t>
            </a:r>
            <a:r>
              <a:rPr lang="ko-KR" altLang="en-US" dirty="0"/>
              <a:t>명령어와 </a:t>
            </a:r>
            <a:r>
              <a:rPr lang="en-US" altLang="ko-KR" dirty="0"/>
              <a:t>grep http </a:t>
            </a:r>
            <a:r>
              <a:rPr lang="ko-KR" altLang="en-US" dirty="0"/>
              <a:t>명령어를 연결하여 </a:t>
            </a:r>
            <a:r>
              <a:rPr lang="en-US" altLang="ko-KR" dirty="0"/>
              <a:t>http </a:t>
            </a:r>
            <a:r>
              <a:rPr lang="ko-KR" altLang="en-US" dirty="0"/>
              <a:t>서비스가 구동 중인지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서비스가 가동 중이지 않기 때문에 </a:t>
            </a:r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명령어를 사용하여</a:t>
            </a:r>
          </a:p>
          <a:p>
            <a:r>
              <a:rPr lang="en-US" altLang="ko-KR" dirty="0"/>
              <a:t>http </a:t>
            </a:r>
            <a:r>
              <a:rPr lang="ko-KR" altLang="en-US" dirty="0"/>
              <a:t>서비스를 가동하여 다시 한번 프로세스를 확인하였습니다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11-9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아파치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설치하기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FF8ECE6-4E6D-41B0-A834-E963B7F7C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7368988" cy="5901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CD0488-06CA-4956-85BC-892DF371E9D5}"/>
              </a:ext>
            </a:extLst>
          </p:cNvPr>
          <p:cNvSpPr txBox="1"/>
          <p:nvPr/>
        </p:nvSpPr>
        <p:spPr>
          <a:xfrm>
            <a:off x="7368988" y="3012407"/>
            <a:ext cx="482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가동 후 접속한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정상적으로 서비스가 구동 중이며 접속에도 문제없습니다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74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11-9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아파치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설치하기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1C46D42-C8E5-4AE7-8056-CC6B799A83C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98"/>
            <a:ext cx="6820760" cy="597774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4BE8167-689C-4717-9CE3-65303AD0C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54" y="1603852"/>
            <a:ext cx="4097406" cy="512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9AAB5E-BB62-4D5B-AD0F-E00484D98060}"/>
              </a:ext>
            </a:extLst>
          </p:cNvPr>
          <p:cNvSpPr txBox="1"/>
          <p:nvPr/>
        </p:nvSpPr>
        <p:spPr>
          <a:xfrm>
            <a:off x="6820760" y="3016340"/>
            <a:ext cx="448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서비스에 </a:t>
            </a:r>
            <a:r>
              <a:rPr lang="en-US" altLang="ko-KR" dirty="0"/>
              <a:t>html</a:t>
            </a:r>
            <a:r>
              <a:rPr lang="ko-KR" altLang="en-US" dirty="0"/>
              <a:t>파일을 띄운 모습입니다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을 작성하여 페이지를 수정한 모습도 정상적으로 표시됩니다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61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134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46</cp:revision>
  <dcterms:created xsi:type="dcterms:W3CDTF">2020-05-25T00:38:46Z</dcterms:created>
  <dcterms:modified xsi:type="dcterms:W3CDTF">2021-05-17T11:26:27Z</dcterms:modified>
</cp:coreProperties>
</file>