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016A9-0178-477F-A15F-D64EFFC1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E61D52-A24C-429D-805F-20F82C274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D6DA6-7DBE-435D-B42F-14AF4A9E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B5B7-6B24-4506-B60C-BD3CE2C4ADA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371C4-3E34-452A-9DF4-9585F8E3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99ACD-49C1-45E2-BC9D-87FE3BBE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CEB-A835-46F2-8672-FC4F92F5E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83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F2C2A-8E2C-45C5-B136-C7851B27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B5A9FE-A927-4C34-A4D8-D96CD6E0D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2A35D-885E-4014-B1DE-4D2B6625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B5B7-6B24-4506-B60C-BD3CE2C4ADA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89B31-19A3-4EEF-95F1-87E10958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158D4-B940-42DF-9C00-7605EB3C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CEB-A835-46F2-8672-FC4F92F5E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4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8929B2-29C0-4A52-AD1A-BA6ADC8C1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A30339-781A-4DDA-BE8B-EA9EFC3E7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F8160-D0E0-4D7B-BD72-B5262EB5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B5B7-6B24-4506-B60C-BD3CE2C4ADA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AB754-281D-4ADE-9DB2-4F453ACE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1EC21-F2D2-40BE-A650-47F089FD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CEB-A835-46F2-8672-FC4F92F5E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3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A1276-5349-410A-9C8D-13D08663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0DCF9-06B4-458A-AEBB-EE2C21D41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A6066-9EC6-4A36-A606-629C67BF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B5B7-6B24-4506-B60C-BD3CE2C4ADA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89267-5D78-4D04-872C-8B5A1E9D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74765-37C2-475C-9C05-E129CA36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CEB-A835-46F2-8672-FC4F92F5E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74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9BEAF-327F-4EB2-BD39-ED715E8B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168486-4C4C-42B9-8F05-EE8006893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87372-1718-4C09-A47C-DB595FB3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B5B7-6B24-4506-B60C-BD3CE2C4ADA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E673A-D79E-4D9F-8510-88D2209D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D910B-D59C-48E6-950D-9C2031C9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CEB-A835-46F2-8672-FC4F92F5E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6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31249-6470-4127-94BB-C12F74BE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BC592-DFD7-410D-BEC0-27E8028BB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733F29-C007-42F4-BD3D-75A2E802F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1CCAE-1CA1-4A91-BCDF-0D9446AF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B5B7-6B24-4506-B60C-BD3CE2C4ADA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E0BFDB-7961-4B11-B63C-91D04609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70999-0CDF-4998-B80B-B6CECF3A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CEB-A835-46F2-8672-FC4F92F5E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4E7ED-ED53-424A-BEB1-3499A38F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4002D-7856-4000-B8CD-15EA289A7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D60273-A0E5-45A2-8486-E612594E8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5DA1BD-4333-45D7-AC23-08F277A88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BFB8FD-C90F-4C76-8398-FEA8FC3C4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3B3C3B-C331-44CE-AA66-16E74424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B5B7-6B24-4506-B60C-BD3CE2C4ADA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B17E78-F047-4231-AE0C-65E7C8B4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0F450C-3363-4497-A4F9-190C87F8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CEB-A835-46F2-8672-FC4F92F5E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4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046E2-F160-42B7-8DCA-11397E10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4E0667-B439-4CC1-AF1D-10B51C3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B5B7-6B24-4506-B60C-BD3CE2C4ADA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42E569-DA1D-450E-899F-D21EA1D1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49B236-258C-4CEB-9FEE-CA6A2B9F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CEB-A835-46F2-8672-FC4F92F5E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06F555-3F61-439F-9747-92B12ABD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B5B7-6B24-4506-B60C-BD3CE2C4ADA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C5F198-646B-470B-B0AE-1C2F8F40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BC0861-98FB-4D80-B4CE-EFDFC0A6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CEB-A835-46F2-8672-FC4F92F5E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51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8385D-1475-45AA-8DC4-5D8F4E3B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F5DD25-655F-469F-B98F-AB9E53801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7AA919-D31C-4DEB-8F65-754C882AC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7AD0F1-9844-4D59-8F8F-DF234F02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B5B7-6B24-4506-B60C-BD3CE2C4ADA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CFBF0E-881E-468E-B8D2-965A94C6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3824E2-18BD-4BB4-A12C-8E627AD9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CEB-A835-46F2-8672-FC4F92F5E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EC9B3-D117-4CB5-B027-1774FE67A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C02E7E-4E45-44D2-BEB6-FD57E6045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7921F9-C296-48E0-8C0B-9A42B857A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2B9C3B-BB53-4E55-80F9-E951AEE8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B5B7-6B24-4506-B60C-BD3CE2C4ADA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000AD3-3C20-4ADD-9E5E-4BA8B154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9C34B7-CC10-4C98-A2AA-059DC51C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92CEB-A835-46F2-8672-FC4F92F5E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48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184FB0-D3DB-4605-A7BB-EC367562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2D64A-FE9D-4EF8-B1CC-795820BCF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0D87A-9D56-4A86-8574-3853BD456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8B5B7-6B24-4506-B60C-BD3CE2C4ADA6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54F13-7E35-4E37-851A-006B7F7D5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41F03-BB02-448A-9C36-8D90EFE7F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2CEB-A835-46F2-8672-FC4F92F5E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2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D2BDA-CAF6-45ED-8775-25639A8D2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사물인터넷 </a:t>
            </a:r>
            <a:r>
              <a:rPr lang="en-US" altLang="ko-KR" dirty="0"/>
              <a:t>– 4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09BE2E-3C85-4F7B-B68D-A67706624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회로도를 </a:t>
            </a:r>
            <a:r>
              <a:rPr lang="ko-KR" altLang="en-US" dirty="0" err="1"/>
              <a:t>그리시오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02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07C83-41E8-4104-A7DD-060A8AA4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아래의 결선도를 회로도로 </a:t>
            </a:r>
            <a:r>
              <a:rPr lang="ko-KR" altLang="en-US" dirty="0" err="1"/>
              <a:t>옮기시오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EA40C-1F38-45D2-A194-C23C86C9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아래의 회로는 </a:t>
            </a:r>
            <a:r>
              <a:rPr lang="ko-KR" altLang="en-US" dirty="0" err="1"/>
              <a:t>풀다운</a:t>
            </a:r>
            <a:r>
              <a:rPr lang="ko-KR" altLang="en-US" dirty="0"/>
              <a:t> 스위치 구성한 회로다</a:t>
            </a:r>
            <a:r>
              <a:rPr lang="en-US" altLang="ko-KR" dirty="0"/>
              <a:t>. </a:t>
            </a:r>
            <a:r>
              <a:rPr lang="ko-KR" altLang="en-US" dirty="0"/>
              <a:t>회로도로 옮겨서 </a:t>
            </a:r>
            <a:r>
              <a:rPr lang="ko-KR" altLang="en-US" dirty="0" err="1"/>
              <a:t>제출하시오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Picture 3" descr="D:\(0)_2020\2020_Book\아두이노_표, 이미지\2ch\그림\31.jpg">
            <a:extLst>
              <a:ext uri="{FF2B5EF4-FFF2-40B4-BE49-F238E27FC236}">
                <a16:creationId xmlns:a16="http://schemas.microsoft.com/office/drawing/2014/main" id="{75FFB614-A97C-4B1B-B834-B9FBC58E9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09" y="2989400"/>
            <a:ext cx="4752528" cy="318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77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사물인터넷 – 4주차 과제</vt:lpstr>
      <vt:lpstr>아래의 결선도를 회로도로 옮기시오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사물인터넷 – 4주차 과제</dc:title>
  <dc:creator>이동수</dc:creator>
  <cp:lastModifiedBy>이동수</cp:lastModifiedBy>
  <cp:revision>2</cp:revision>
  <dcterms:created xsi:type="dcterms:W3CDTF">2021-03-24T14:06:47Z</dcterms:created>
  <dcterms:modified xsi:type="dcterms:W3CDTF">2021-03-24T14:08:12Z</dcterms:modified>
</cp:coreProperties>
</file>