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2" r:id="rId2"/>
    <p:sldId id="351" r:id="rId3"/>
    <p:sldId id="304" r:id="rId4"/>
    <p:sldId id="350" r:id="rId5"/>
    <p:sldId id="334" r:id="rId6"/>
    <p:sldId id="335" r:id="rId7"/>
    <p:sldId id="336" r:id="rId8"/>
    <p:sldId id="337" r:id="rId9"/>
    <p:sldId id="346" r:id="rId10"/>
    <p:sldId id="348" r:id="rId11"/>
    <p:sldId id="347" r:id="rId12"/>
    <p:sldId id="307" r:id="rId13"/>
    <p:sldId id="305" r:id="rId14"/>
    <p:sldId id="306" r:id="rId15"/>
    <p:sldId id="310" r:id="rId16"/>
    <p:sldId id="315" r:id="rId17"/>
    <p:sldId id="312" r:id="rId18"/>
    <p:sldId id="311" r:id="rId19"/>
    <p:sldId id="313" r:id="rId20"/>
    <p:sldId id="314" r:id="rId21"/>
    <p:sldId id="323" r:id="rId22"/>
    <p:sldId id="324" r:id="rId23"/>
    <p:sldId id="325" r:id="rId24"/>
    <p:sldId id="326" r:id="rId25"/>
    <p:sldId id="328" r:id="rId26"/>
    <p:sldId id="35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/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2</a:t>
          </a:r>
          <a:r>
            <a:rPr kumimoji="1" lang="ko-KR" b="1" dirty="0"/>
            <a:t>장 </a:t>
          </a:r>
          <a:r>
            <a:rPr kumimoji="1" lang="ko-KR" altLang="en-US" b="1" dirty="0"/>
            <a:t>선형</a:t>
          </a:r>
          <a:r>
            <a:rPr kumimoji="1" lang="ko-KR" b="1" dirty="0"/>
            <a:t> 리스트</a:t>
          </a:r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B1B75206-2851-480F-AE74-F89CD728880E}" type="presOf" srcId="{679413AE-3866-4EB1-A87D-C456E0D4F63E}" destId="{B6C1CBF1-1798-44F1-B42F-B84294BDA770}" srcOrd="0" destOrd="0" presId="urn:microsoft.com/office/officeart/2005/8/layout/vList3#1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A2E658D4-C160-4359-BE45-9D805818C5CF}" type="presOf" srcId="{837E224C-9A06-43A6-A9E3-7BB0D72A2301}" destId="{F5CEC923-4EEE-438D-BCE5-C1D173E2A65E}" srcOrd="0" destOrd="0" presId="urn:microsoft.com/office/officeart/2005/8/layout/vList3#1"/>
    <dgm:cxn modelId="{0F94D376-131C-452E-B1DF-B2726FC6273D}" type="presParOf" srcId="{B6C1CBF1-1798-44F1-B42F-B84294BDA770}" destId="{BC33BB05-DEAF-4123-AA13-7E2FB47B58EC}" srcOrd="0" destOrd="0" presId="urn:microsoft.com/office/officeart/2005/8/layout/vList3#1"/>
    <dgm:cxn modelId="{0949C058-8729-4CC2-A13D-566FC2348D2E}" type="presParOf" srcId="{BC33BB05-DEAF-4123-AA13-7E2FB47B58EC}" destId="{B8007C76-5488-4142-AB2E-FF989197A3E0}" srcOrd="0" destOrd="0" presId="urn:microsoft.com/office/officeart/2005/8/layout/vList3#1"/>
    <dgm:cxn modelId="{FB172C66-7335-4C33-B298-4454E7D22B0F}" type="presParOf" srcId="{BC33BB05-DEAF-4123-AA13-7E2FB47B58EC}" destId="{F5CEC923-4EEE-438D-BCE5-C1D173E2A65E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/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2</a:t>
          </a:r>
          <a:r>
            <a:rPr kumimoji="1" lang="ko-KR" b="1" dirty="0"/>
            <a:t>장 </a:t>
          </a:r>
          <a:r>
            <a:rPr kumimoji="1" lang="ko-KR" altLang="en-US" b="1" dirty="0"/>
            <a:t>선형</a:t>
          </a:r>
          <a:r>
            <a:rPr kumimoji="1" lang="ko-KR" b="1" dirty="0"/>
            <a:t> 리스트</a:t>
          </a:r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E75D9E07-F53A-4931-B8AC-0A5E5928362E}" type="presOf" srcId="{837E224C-9A06-43A6-A9E3-7BB0D72A2301}" destId="{F5CEC923-4EEE-438D-BCE5-C1D173E2A65E}" srcOrd="0" destOrd="0" presId="urn:microsoft.com/office/officeart/2005/8/layout/vList3#3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4FFFACEB-EF9B-47F8-A23F-80C0038AB540}" type="presOf" srcId="{679413AE-3866-4EB1-A87D-C456E0D4F63E}" destId="{B6C1CBF1-1798-44F1-B42F-B84294BDA770}" srcOrd="0" destOrd="0" presId="urn:microsoft.com/office/officeart/2005/8/layout/vList3#3"/>
    <dgm:cxn modelId="{217A6BA4-1CA9-43F8-BEEF-87E61B8B0613}" type="presParOf" srcId="{B6C1CBF1-1798-44F1-B42F-B84294BDA770}" destId="{BC33BB05-DEAF-4123-AA13-7E2FB47B58EC}" srcOrd="0" destOrd="0" presId="urn:microsoft.com/office/officeart/2005/8/layout/vList3#3"/>
    <dgm:cxn modelId="{A4BC6B76-C881-40FD-9AC9-FEE6252ECFF3}" type="presParOf" srcId="{BC33BB05-DEAF-4123-AA13-7E2FB47B58EC}" destId="{B8007C76-5488-4142-AB2E-FF989197A3E0}" srcOrd="0" destOrd="0" presId="urn:microsoft.com/office/officeart/2005/8/layout/vList3#3"/>
    <dgm:cxn modelId="{D37E3302-8E3E-47E5-ADEF-98E61826014B}" type="presParOf" srcId="{BC33BB05-DEAF-4123-AA13-7E2FB47B58EC}" destId="{F5CEC923-4EEE-438D-BCE5-C1D173E2A65E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611985" y="0"/>
          <a:ext cx="2216959" cy="214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7" tIns="26670" rIns="49784" bIns="26670" numCol="1" spcCol="1270" anchor="ctr" anchorCtr="0">
          <a:noAutofit/>
        </a:bodyPr>
        <a:lstStyle/>
        <a:p>
          <a:pPr marL="0" lvl="0" indent="0" algn="ctr" defTabSz="311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700" b="1" kern="1200" dirty="0"/>
            <a:t>제</a:t>
          </a:r>
          <a:r>
            <a:rPr kumimoji="1" lang="en-US" sz="700" b="1" kern="1200" dirty="0"/>
            <a:t>2</a:t>
          </a:r>
          <a:r>
            <a:rPr kumimoji="1" lang="ko-KR" sz="700" b="1" kern="1200" dirty="0"/>
            <a:t>장 </a:t>
          </a:r>
          <a:r>
            <a:rPr kumimoji="1" lang="ko-KR" altLang="en-US" sz="700" b="1" kern="1200" dirty="0"/>
            <a:t>선형</a:t>
          </a:r>
          <a:r>
            <a:rPr kumimoji="1" lang="ko-KR" sz="700" b="1" kern="1200" dirty="0"/>
            <a:t> 리스트</a:t>
          </a:r>
        </a:p>
      </dsp:txBody>
      <dsp:txXfrm rot="10800000">
        <a:off x="665563" y="0"/>
        <a:ext cx="2163381" cy="214314"/>
      </dsp:txXfrm>
    </dsp:sp>
    <dsp:sp modelId="{B8007C76-5488-4142-AB2E-FF989197A3E0}">
      <dsp:nvSpPr>
        <dsp:cNvPr id="0" name=""/>
        <dsp:cNvSpPr/>
      </dsp:nvSpPr>
      <dsp:spPr>
        <a:xfrm>
          <a:off x="504828" y="0"/>
          <a:ext cx="214314" cy="214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2385307" y="0"/>
          <a:ext cx="7981024" cy="15001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46" tIns="201930" rIns="376936" bIns="201930" numCol="1" spcCol="1270" anchor="ctr" anchorCtr="0">
          <a:noAutofit/>
        </a:bodyPr>
        <a:lstStyle/>
        <a:p>
          <a:pPr marL="0" lvl="0" indent="0" algn="ctr" defTabSz="2355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5300" b="1" kern="1200" dirty="0"/>
            <a:t>제</a:t>
          </a:r>
          <a:r>
            <a:rPr kumimoji="1" lang="en-US" sz="5300" b="1" kern="1200" dirty="0"/>
            <a:t>2</a:t>
          </a:r>
          <a:r>
            <a:rPr kumimoji="1" lang="ko-KR" sz="5300" b="1" kern="1200" dirty="0"/>
            <a:t>장 </a:t>
          </a:r>
          <a:r>
            <a:rPr kumimoji="1" lang="ko-KR" altLang="en-US" sz="5300" b="1" kern="1200" dirty="0"/>
            <a:t>선형</a:t>
          </a:r>
          <a:r>
            <a:rPr kumimoji="1" lang="ko-KR" sz="5300" b="1" kern="1200" dirty="0"/>
            <a:t> 리스트</a:t>
          </a:r>
        </a:p>
      </dsp:txBody>
      <dsp:txXfrm rot="10800000">
        <a:off x="2760356" y="0"/>
        <a:ext cx="7605975" cy="1500198"/>
      </dsp:txXfrm>
    </dsp:sp>
    <dsp:sp modelId="{B8007C76-5488-4142-AB2E-FF989197A3E0}">
      <dsp:nvSpPr>
        <dsp:cNvPr id="0" name=""/>
        <dsp:cNvSpPr/>
      </dsp:nvSpPr>
      <dsp:spPr>
        <a:xfrm>
          <a:off x="1645574" y="0"/>
          <a:ext cx="1500198" cy="15001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5:18:56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27129 4480 0,'-18'0'109,"0"0"-47,1 0-46,-1 0 15,0 0-15,1 0 0,-1 0-1,18-17-15,-17 17 16,-1 0 31,0 0 0,1 0-16,-1 0-16,18 17 220,0 1-220,0 0 1,0-1 0,0 1-16,0-1 15,0 1-15,0 0 16,0-1 0,0 1-16,0 0 0,0-1 15,0 1 1,0 0-16,0-1 15,0 1 1,0-1-16,0 1 16,0 0-16,0-1 15,0 1-15,0 0 16,0-1-16,0 1 16,0 0-1,0-1 1,0 1-1,0 0 1,18-18 234,-1 0-234,1 0-1,0 0 1,-1 17-16,1-17 16,-1 0-16,1 0 15,0 0 1,-18 18-16,35-18 15,-17 0 1,-1 0 0,1 0-1,-18 17-15,18-17 32,-18 18-1,17-18-16</inkml:trace>
  <inkml:trace contextRef="#ctx0" brushRef="#br0" timeOffset="7085.82">27622 4604 0,'0'17'94,"0"1"-63,0 0-15,0-1-1,0 1 17,-17-18-17,17 18-15,0-1 16,-18 1-1,1-18 1,17 17-16,-18-17 16,18 18-16,0 0 15,-18-18-15,18 17 16,-17-17-16,-1 18 16,0-18-1,18 18-15,0-1 16,-17-17-16,-1 0 31,0 0-15,1 0 15,-1 0 0,1 0 0,-1 0 1,0 0 15,18-17-47,0-1 31,-17 18-31,17-18 15,0 1 1,0-1 0,0 0-1,0 1 1,0-1 0,0 1-1,0-1 1,0 0-16,0 1 15,0-1 1,0 0 0,0 1 15,0-1 16,0 0-32,0 1 32,17 17-15,1 0-17,0 0 1,-18-18-16,17 18 0,1 0 31,-1 0-31,1 0 16,0 0-16,-1 0 31,1 0-15,0 0 15,-18 18-31,17-18 15,1 0 1,-18 17 0,18-17-1,-1 0 1,-17 18-16,18-18 31,-18 18 0,17-18-31,-17 17 16,18-17 0,-18 18-1,0 0 1,18-18-16,-1 0 16,-17 17-16,0 1 15,18-18 1,-18 18-16,0-1 15,18-17 1,-18 18 0,17-18-1,-17 17-15,18-17 0,-18 18 16,18-18 0,-18 18-16,17-18 15,-17 17-15,0 1 31,18-18-15,-18 18-16,18-18 16,-18 17-16</inkml:trace>
  <inkml:trace contextRef="#ctx0" brushRef="#br0" timeOffset="8719.75">27817 4463 0,'17'0'110,"1"0"-79,-1 0-15,1 0-16,0 0 31,-1 0-16,1 0 17,0 0-32,-1 0 15,1 0 32,0 0 16,-18 17 30,0 1-61,17-18-32,-17 18 0,0-1 15,0 1 1,0-1-16,0 1 0,0 0 16,0-1-16,0 1 15,18 35 1,-18-35-16,0-1 0,0 1 0,0-1 15,0 1-15,0 0 0,0-1 16,0 1-16,0 0 16,0-1-16,0 1 0,0 0 15,0-1-15,0 1 16,0 0-16,0-1 16,0 1-1,0-1 32,0 1-47,0 0 16,0-1-1,0 1 1,0 0 0,-18-18 124,1 0-140,-1 0 16,0 0-1,1 0-15,-1 0 16,0 0 0,1 0-16,-1 0 15,0 0-15,1 0 16,-1 0-16,1 0 16,-1 0-16,0 0 46</inkml:trace>
  <inkml:trace contextRef="#ctx0" brushRef="#br0" timeOffset="11294.88">28487 4480 0,'-18'0'141,"1"0"-126,-1 0 1,0 0-16,1 0 15,-1 0 1,0 0 0,1 0-16,-1 0 15,0 0-15,1 0 32,-1 0 14,1 0-14,17 18 186,0 0-218,0-1 16,0 1 0,0-1-16,0 1 15,-18-18-15,18 18 0,0-1 16,0 1-16,0 0 16,0-1-16,0 1 0,0 0 15,0-1-15,0 1 16,0-1-16,0 1 15,0 0-15,0-1 16,0 1-16,0 0 16,0 17-1,0-17 1,0-1-16,0 1 31,0 0-31,0-1 16,0 1-1,0-1 1,0 1-16,0 0 16,0-1-1,0 1 17,0 0-32,0-1 15,0 1 1,0 0 15,0-1-15,18-17 140,-1 0-140,1 0-1,-1 0 1,1 0-1,0 0 32,-1 0-31,1 0 15,0 0 0,-1 0 94,-17 18-109,18-18 0,0 0 46,-1 0-46,1 0-1,-1 0 1,1 0 47</inkml:trace>
  <inkml:trace contextRef="#ctx0" brushRef="#br0" timeOffset="15204.77">28646 4410 0,'0'17'156,"0"1"-156,0 0 16,0-1 0,0 1-16,0 0 15,0-1 1,0 1 0,0-1-16,0 1 0,0 0 15,0-1 1,0 1-16,17-18 0,-17 18 0,0-1 15,0 1-15,0 0 16,0-1-16,0 1 16,0-1-1,18-17-15,-18 18 0,0 0 16,0-1 0,0 1-1,0 0-15,0-1 16,0 1-1,0 0 1,0-1 0,0 1 15,0 0-31,0-1 16,0 1-1,0-1 32,0-34 156,-18 17-187,18-18-16,0 1 15,0-1 1,-17 18-16,17-18 16,0 1-1,0-1 1,0 0 0,0 1-1,0-1 1,0 0 15,0 1 0,0-1-15,0 0 0,0 1-1,17 17 1,-17-18-1,18 18-15,-18-17 16,0-1 0,17 18-1,-17-18 17,18 18-32,-18-17 31,18 17-31,-18-18 15,17 18-15,1 0 16,0 0 15,-1 0-15,1 0 31,0 0-32,-1 0 17,1 0-1,-18 18 31,17-18-62,1 0 32,-18 17-32,0 1 47,0 0-1,0-1-14,0 1 30,0-1-15,0 1-16,0 0-15,0-1 31,0 1-16,0 0 157,-18-18-188,18 17 31,-17-17-16,17 18 1,-18-18 15,18 18-15,-17-18-16,-1 0 16,18 17-16,-18-17 31,18 18-31,0 0 47,-17-18-47,-1 0 93,18 17-46,-18-17-31,1 0 0,-1 0 30,0 0-14</inkml:trace>
  <inkml:trace contextRef="#ctx0" brushRef="#br0" timeOffset="17428.72">29051 4445 0,'18'0'109,"0"0"-93,-1 0-16,1 0 0,-18-18 16,17 18-16,1 0 0,0 0 15,-1 0-15,1 0 16,-18-17-16,18 17 0,-1 0 31,1 0-31,0 0 47,-1 0-16,-17 17 110,0 1-126,0 0 1,0-1-16,0 1 16,0 0-16,0-1 15,0 1 1,0-1-16,0 1 0,0 0 16,0-1-16,0 1 15,0 0-15,0-1 16,0 1-1,0 0-15,0-1 16,0 1-16,0-1 16,0 1-16,0 0 15,0-1-15,0 1 16,0 0-16,0-1 16,0 1-16,0 0 15,0-1 1,0 1-1,0 0-15,0-1 16,0 1 0,0-1-1,0 1 1,0 0 0,0-1 30,0 1 48,0 0-63,-17-18-15,17 17 31,-18-17-31,0 0-1,18 18-15,-17-18 31,-1 0-15,18 18 0,-18-18-16,1 0 15,-1 0 17,0 0-1</inkml:trace>
  <inkml:trace contextRef="#ctx0" brushRef="#br0" timeOffset="20418.5">29774 4427 0,'-17'0'93,"-1"0"-61,1 0-17,-1 0 1,0 0-16,1 0 16,-1 0-16,0 0 62,1 0-46,-1 0 15,0 0-15,1 0 30,17 18-14,-18-18 202,18 18-218,0-1 15,0 1-15,0 0-16,0-1 15,0 1 1,-17-18-16,17 17 15,0 1-15,0 0 16,0-1-16,0 1 16,0 0-16,0-1 15,-18-17 1,18 18-16,0 0 0,0-1 16,0 1-1,0-1-15,0 1 0,0 0 16,0-1-16,0 1 15,0 0 1,0-1-16,0 1 16,0 0 15,-18-18-15,18 17-16,0 1 15,0 0 1,0-1-1,0 1 1,0-1 0,0 1-16,0 0 15,-17-18-15,17 17 16,0 1 0,0 0-16,0-1 31,0 1-16,0 0 17,0-1-17,0 1 1,0-1 62,17-17 31,1 0-109,0 0 16,-1 0-16,1 0 16,-1 0-16,1 0 15,0 0-15,-1 0 16,1 0-16,0 0 31,-1 0 0,1 0-31,0 0 63,-1 0-47,-17-17 15</inkml:trace>
  <inkml:trace contextRef="#ctx0" brushRef="#br0" timeOffset="22294.59">30180 4621 0,'-18'0'125,"1"0"-109,-1 0 0,1 0-1,-1 0 1,18-17 0,-18 17-16,1 0 0,-1 0 15,0 0 16,1 0 1,-1 0-17,18 17 1,-18-17-16,18 18 16,-17-18-1,17 18-15,-18-18 16,18 17-1,-17-17-15,17 18 32,-18 17-17,0-35 1,18 18-16,0-1 16,-17-17-16,17 18 15,0 0 1,0-1-1,-18-17-15,18 18 32,0 0 30,0-1-15,18-17-47,-1 0 16,1 0-1,0 0 1,-1 0 0,-17 18-16,18-18 15,-1 0 1,1 0-1,0 0-15,-18 18 32,17-18-32,1 0 31,0 0 0,-1 0-15,1 0-1</inkml:trace>
  <inkml:trace contextRef="#ctx0" brushRef="#br0" timeOffset="24321.79">30357 4322 0,'17'0'78,"1"0"-16,-1 0-46,1 0 0,0 0-1,-1 0 1,1 0-1,0 0 17,-1 0-32,1 0 140,-18 17-15,0 1-78,0-1-47,0 1 16,0 0-1,0-1-15,0 1 16,0 0-16,0-1 16,0 1-16,0 0 15,0-1-15,0 1 16,-18-18-16,18 17 0,0 1 16,0 0-16,0-1 0,0 1 15,-17-18-15,17 18 0,0-1 16,0 1-16,0 0 15,0-1-15,0 1 0,0-1 16,-18 1 0,18 0-16,0-1 15,0 1-15,0 0 16,0-1 0,0 1-1,0 0-15,0-1 16,0 1-1,0 0-15,-18-18 16,18 17-16,0 1 16,0-1-1,0 1-15,0 0 16,0-1 0,0 1-1,0 0 1,0-1-16,0 1 15,0 0 1,0-1 0,0 1-1,0-1 1,0 1 0,0 0-1,0-1 1,0 1 15,-17-18 63,-1 0-63,0 0-31,1 0 16,-1 0-1,1 0-15,-1 0 16,0 0 0,1 0-1,-1 0 1,0 0-16,1 0 15,-1 0 1</inkml:trace>
  <inkml:trace contextRef="#ctx0" brushRef="#br0" timeOffset="30920.8">26917 3739 0,'0'18'63,"0"0"-63,0-1 15,0 1-15,0 0 0,0-1 16,0 1-16,0 0 0,0-1 0,0 1 15,0-1-15,0 1 0,18 0 0,-18-1 0,0 1 16,0 0-16,0-1 0,0 1 0,0 0 16,0-1-16,0 1 0,0 0 15,0-1-15,0 1 16</inkml:trace>
  <inkml:trace contextRef="#ctx0" brushRef="#br0" timeOffset="31925.8">26952 3722 0,'18'0'94,"0"0"-78,-1 0-16,1 0 15,-1 0-15,1 0 0,0 0 16,-1 0-16,1 0 0,0 0 15,-1 0-15,1 0 0,0 0 0,-1 0 16,1 0-16,-1 0 0,1 0 0,0 0 16,-1 0-16,1 0 15,-18 17 95,0 1-95,0 0 1,0-1 0,0 1-16,0 0 15,0-1-15,0 19 31,0-19-15,0 1 15,-18-18 1,1 0-1,-1 0-16,18 17 1,-18-17-16,1 0 16,-1 0-1,1 0 1,17 18-16,-18-18 0,0 0 16,1 0-16,-1 0 15,0 0-15,18 18 16,-17-18-1,-1 0 79</inkml:trace>
  <inkml:trace contextRef="#ctx0" brushRef="#br0" timeOffset="32633.2">27340 3669 0,'0'18'32,"18"-18"-32,0 0 15,-18 17-15,17-17 0,1 0 16,-1 0-16,1 0 16,-18 18-16,18-18 0,-1 0 15,1 0 1,0 0-1,-18 17 1,17-17 15</inkml:trace>
  <inkml:trace contextRef="#ctx0" brushRef="#br0" timeOffset="33334.31">27393 3898 0,'18'0'62,"-1"0"-62,1 0 16,-18 18-16,18-18 0,-1 0 15,1 0-15,0 0 16,-1 0 0,1 0 31,0 0-32,-1 0 16</inkml:trace>
  <inkml:trace contextRef="#ctx0" brushRef="#br0" timeOffset="33994.01">27622 3563 0,'0'18'94,"0"-1"-94,0 1 16,0 0-16,0-1 0,0 1 15,18-18-15,-18 18 0,0-1 0,0 1 0,0-1 16,0 1-16,0 0 0,0-1 0,0 1 16,0 0-16,0-1 0,18 1 0,-18 0 0,0-1 15,0 36-15,0-35 0,0-1 16,0 1-16,17-18 31,-17 18-31</inkml:trace>
  <inkml:trace contextRef="#ctx0" brushRef="#br0" timeOffset="35005.08">27605 4092 0,'0'18'47,"-18"-18"-31,18 18-16,0-1 15,0 1 1,0-1 15,0 1-15,0 0-1,0-1 17,18-17 15,-1 0 15,1 0-46,17 0-1,-17 0-15,0 0 16,-1 0-16,1 0 16,0 0-16,-1 0 15,1 0-15,0 0 16,-1 0-1</inkml:trace>
  <inkml:trace contextRef="#ctx0" brushRef="#br0" timeOffset="36141.8">28240 3510 0,'18'0'62,"-18"18"1,17-18-63,-17 17 15,18-17-15,-18 18 0,17-18 16,-17 18-16,18-18 0,-18 17 16,18-17-16,-18 18 0,0 0 15,17-18-15,1 0 0,-18 17 0,0 1 16,18-18-16,-1 18 15,1-18 1,-18 17-16,18-17 0</inkml:trace>
  <inkml:trace contextRef="#ctx0" brushRef="#br0" timeOffset="36861.81">28099 3863 0,'0'18'47,"17"-18"-47,1 0 15,0 0-15,-1 0 0,1 0 16,0 0-16,-1 0 16,1 0-16,0 0 0,-1 0 15,1 0-15,-1 0 0,1 0 0,0 0 16,-1 0-16,1 0 0,0 0 16,-18 17-16,17-17 0,1 0 15,0 0-15,-1 0 16,1 0-1,-1 0 1,19 0 0,-19 0-16,1 0 15,0 0-15,-1 0 16,1 0 0,-18-17-16</inkml:trace>
  <inkml:trace contextRef="#ctx0" brushRef="#br0" timeOffset="48229.82">28346 3951 0,'0'18'188,"-18"-18"-173,18 17 17,0 1-17,0 0 32,0-1-16,0 1 1,0 0-32,-18-18 0,18 17 31,0 1-16,0 0 17,0-1-17,18-17 32,-18 18-31,18-18 15,-1 0 0,1 0-15,0 0 31,-1 0 0,-17-18 171,0 1-186,0-1-17,0 0 17,0 1-1,0-1-16,0 0 17,0 1-1,0-1 16,0 0-16,-17 18 125,17-17-140,-18 17 46,0 0 32</inkml:trace>
  <inkml:trace contextRef="#ctx0" brushRef="#br0" timeOffset="49115.85">28610 3757 0,'0'18'78,"0"-1"-62,0 19-1,0-19-15,0 1 16,0 0-16,0-1 0,0 1 15,0-1-15,0 1 0,0 0 16,0-1-16,0 1 0,0 0 16,0 52 15,0-52-31,0 0 16,0-1-16,0 1 15</inkml:trace>
  <inkml:trace contextRef="#ctx0" brushRef="#br0" timeOffset="49555.82">28610 4039 0,'18'0'94,"-18"-17"-94,18 17 15,-1 0 1,1 0-16,-1 0 15,1 0 1,-18-18 0,18 18-16,-1 0 15,-17-18 1,0 1 31,18 17-47,-18-18 15,18 18 1</inkml:trace>
  <inkml:trace contextRef="#ctx0" brushRef="#br0" timeOffset="50139.82">28769 3687 0,'0'17'78,"0"1"-62,0-1-16,0 1 0,0 0 0,0-1 15,0 1-15,0 0 0,0-1 0,0 1 0,0 0 16,0-1-16,0 1 0,0-1 0,0 1 15,0 0-15,0-1 0,0 1 0,0 0 16,0-1-16,0 1 0,0 0 16,0-1-16,0 1 15,0 0-15,0-1 16,0 1 46,0-1-30,0 1-17,0 0-15,0-1 32</inkml:trace>
  <inkml:trace contextRef="#ctx0" brushRef="#br0" timeOffset="51824.81">28328 4304 0,'0'18'141,"0"-1"-126,0 1-15,0-1 16,0 1 0,18-18 31,-18 18-47,17-18 31,1 0-16,0 0 1,-1 0 15,1 0 1,0 0-17,-1 0 16,1 0 32,-18-18-47,0 0-1,17 18 1,-17-17-1,0-1 17,18 18-32,-18-17 15,0-1 48,-18 18-63,1 0 31,17-18-31,0 1 16,-18 17 15,1 0 16,-1 0 15,0 0-30</inkml:trace>
  <inkml:trace contextRef="#ctx0" brushRef="#br0" timeOffset="53561.83">29633 3651 0,'18'18'15,"-18"0"1,18-18-16,-18 17 15,17-17 1,-17 18-16,0-1 16,18-17-1,-18 18 1,0 0 0,18-18-1,-18 17 1,17-17-1,1 0 1,-18 18-16,17-18 16,1 0-1,0 0 17,-1 0-17,1 0 1,0 0-1,-1 0 17,1 0 15,0 0-32,-18-18 16,0 1-15,0-1 0,0 0-1,0 1 1,0-1-16,0 1 16,0-1-16,-18 18 15,18-18 1,-18 18-1,18-17-15,0-1 32,-17 18 30,-1 0-46,0 0-1,1 0 32,-1 0-15,0 0-1,18 18 0,-17-18-15,-1 0 31</inkml:trace>
  <inkml:trace contextRef="#ctx0" brushRef="#br0" timeOffset="54264.78">29845 3616 0,'18'0'47,"-1"0"-16,1 0 0,0 0-31,-1 0 16,1 0-1,-1 0 1,1 0-16,0 0 16,-1 0-1,-17 18 1,18-18 0,0 0-1,-1 0 79</inkml:trace>
  <inkml:trace contextRef="#ctx0" brushRef="#br0" timeOffset="54912.83">29933 3739 0,'18'0'78,"-1"0"-63,-17 18-15,18-18 0,0 0 16,-1 0 0,1 0-1,0 0 1,-18 18-1,17-18 79</inkml:trace>
  <inkml:trace contextRef="#ctx0" brushRef="#br0" timeOffset="55489.83">30074 3457 0,'0'18'94,"0"-1"-79,0 1-15,0 0 16,0-1-16,18 1 0,-18 0 0,0-1 0,0 1 16,0 0-16,0-1 0,0 1 0,0 0 0,0-1 15,0 1-15,0-1 0,0 1 0,0 0 0,0-1 16,0 1-16,0 0 0,0-1 0,0 1 16,0 0-16,0 34 15,0-34-15,0 0 16</inkml:trace>
  <inkml:trace contextRef="#ctx0" brushRef="#br0" timeOffset="57468.77">29686 3951 0,'18'0'141,"0"0"-126,-1 0 1,1 0-16,-1 0 16,1 0-1,0 0-15,-18 18 0,17-18 16,1 0-16,0 0 16,-1 0 30,-17 17 142,0 1-157,0 0 0,0-1 16,0 1-31,0 0-16,-17-18 31,17 17-15,-18-17 46,18 18-46,-18-18 15,1 0 0,-1 0-15,0 0 15,1 0-15,-1 0 15,1 0 0,-1 0 1,18 18 61,0-1-61,0 1-17,0-1 17,0 1-17,0 0-15,0-1 16,0 1-1,0 0 1,0-1 15,18-17 110,-1 0-125,1 0-16,-1 0 15,1 0-15,0 0 16,-1 0-16,1 0 0,0 0 15,-18-17 1,17 17-16,1 0 16,0 0-1,-1 0 1,1 0-16,-1 0 16,1 0-16,0 0 0,-1 0 15,1 0-15,0 0 16,-18-18-16,17 18 15</inkml:trace>
  <inkml:trace contextRef="#ctx0" brushRef="#br0" timeOffset="62033.38">29669 3722 0,'17'0'47,"1"0"16,-18 17-32,18-17-15,-1 0-16,1 0 15,-18 18 1,17-18 0,-17 18-1,18-18 16,0 0 16,-1 0-15,1 0-17,-18-18 157,0 0-125,0 1-16,0-1-15,0 1-1,0-1 1,0 0 15,18 18-31,-18-17 32,0-1 14,-18 18 79,0 0-125,18-18 16,-17 18 0,-1 0-1,0 0 1,1 0 31,-1 0 0,1 0 0,-1 0-1,18 18-14,0 0-17,-18-18 1,18 17 0,-17-17-16,17 18 62,-18-18-31,18 18-31,0-1 32,0 1-1,0-1 0,0 1-15,0 0-1,0-1 48,0 1-32,18-18-15,-1 0-1,1 0 17,-18 18-17,18-18 1,-1 0 15,1 0-31,-1 0 16,1 0 15,0 0 31,-1 0-30,1 0-1,0 0 94,-18-18-109,17 18 15,-17-18-31,0 1 47,0-1-32,18 18 1,-18-18 0,18 18-1,-18-17 1,0-1 31,17 1-47,-17-1 47,0 0 15,-17 18-31,17-17-15,-18 17-16,18-18 16,-18 18-16,1 0 15,-1 0 1,18-18-16,-18 18 0,1 0 15,-1 0 32,0 0 0,1 0-16,-1 0-15,1 0 15,-1 0 1,0 0-17,1 0-15,17 18 16,-18-18-1,18 18 1,-18-18 0,1 0-1,17 17-15,-18-17 16,18 18 15,-18-18 0,18 18 1,0-1-17,0 1 1,0-1 15,0 1 0,0 0-15,18-18 0,0 0-16,-18 17 15,17-17-15,1 0 16,0 0 0,-1 0-1,-17 18-15,18-18 16,0 0-1,-1 0 1,1 0-16,-18 18 16,17-18-1,1 0 1,0 0 0,-1 0 15,1 0-16,0 0 64,-18-18-17,0 0-46,0 1-1,0-1-15,0 0 16,0 1 0,0-1 15,0 1-16,17 17 1,-17-18-16,0 0 16,0 1 15,0-1-15,0 0 46,-17 18-31,-1 0-15,0 0-16,1 0 16,-1 0-1,0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6:57:53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6703 4480 0,'17'0'78,"1"0"-78,0 0 15,52 0-15,-52 0 16,0 0-16,-1 0 0,-17 18 0,18-18 0,-1 0 0,1 0 0,0 0 16,-1 0-16,1 0 0,-18 18 0,18-18 0,-1 0 0,1 0 0,0 17 0,-1-17 15,1 0-15,-1 0 0,1 0 0,0 0 0,-1 0 0,1 0 0,-18 18 0,18-18 16,-1 0-16,1 0 0,0 0 0,-1 0 0,1 0 0,-1 0 16,1 0-16,0 17 0,-1-17 0,1 0 0,0 0 15,-1 0-15,1 0 0,0 0 0,-1 0 16,36 0-16,-35 0 0,-1 0 0,1 0 15,70 0 1,-70 0-16,0 0 0,-1 0 16,1 0-16,-1 0 15,1 0-15,0 0 0,-1 0 0,1 0 16,-18 18-16,18-18 0,-1 0 0,1 0 0,0 18 16,-1-18-16,1 0 0,0 0 0,-1 0 15,1 0-15,-1 0 0,1 0 16,-18 17-1,18-17-15</inkml:trace>
  <inkml:trace contextRef="#ctx0" brushRef="#br0" timeOffset="837">8908 4463 0,'17'0'94,"1"0"-79,0 0-15,-1 0 0,1 0 0,-1 0 16,1 0-16,0 0 0,-1 0 0,1 0 0,0 0 0,-1 0 0,1 0 15,0 0-15,-1 0 0,1 0 0,0 0 0,17 0 0,-18 0 0,1 0 0,0 0 0,-1 0 0,1 0 0,0 0 16,-1 0-16,1 0 0,0 0 0,17 0 0,-18 0 0,19 0 0,-1 0 0,-17 0 0,17 0 0,-17 0 16,17 0-16,-18 0 0,19 0 0,-19 0 0,1 0 0,0 0 0,-1 0 0,1 0 0,17 0 0,-17 0 0,17 0 0,-17 0 0,-1 0 15,1 0-15,17 0 0,-17 0 0,17-18 0,-17 18 0,0 0 0,17 0 0,-18 0 0,1 0 0,17 0 0,-17 0 0,17 0 0,-17 0 0,0 0 16,-1 0-16,301 0 16,-301 0-16,19 0 0,17 0 0,-18 0 0,-18 0 0,19 0 0,-19 0 0,19 0 0,-19 0 0,19 0 15,-19 0-15,1 0 0,-1 0 0,177 0 0,-176 0 16,17 0-16,-17 0 0,0 0 0,17 0 0,-17 0 0,-1 0 0,1 0 0,0 0 0,-1 0 0,1 0 0,-1 0 15,160 0-15,-160 0 16,1 0-16,0 0 0,-1 0 0,1 0 0,0 0 0,-1 0 0,1 0 0,0 0 0,-1 0 0,1 0 16,0 18-16,-1-18 0,1 0 0,-1 0 0,1 0 0,0 0 0,-1 0 15,1 0-15,0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7:00:32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6579 4533 0,'18'0'78,"0"0"-78,-1 0 15,1 0-15,0 0 0,-1 0 0,1 0 0,-1 0 0,1 0 16,0 0-16,-1 0 0,1 0 0,0 0 0,-1 0 0,-17 18 0,18-18 0,0 0 0,-1 0 16,1 0-16,-1 0 0,1 0 0,0 0 0,-1 0 0,-17 17 0,18-17 0,0 0 15,-1 0-15,1 0 0,0 0 0,17 0 0,-35 18 0,17-18 0,1 0 0,0 0 16,-1 0-16,1 0 0,-18 18 0,18-18 0,-1 0 0,1 0 0,0 17 15,-1-17-15,1 0 0,-1 0 0,1 0 0,0 0 0,-1 0 16,1 0-16,0 0 0,-18 18 0,17-18 0,1 0 16,0 0-16,-1 0 0,1 0 0,0 0 15,-1 0-15,1 0 0,-1 0 16,1 0-16,0 0 0,-1 0 16,-17-18-16,18 18 0,-18-17 0,18 17 0,-18-18 15,17 18-15,1 0 0,-18-18 0,18 18 0,-18-17 0,17 17 0,-17-18 0,18 18 16,-1-17-16,1 17 0,-18-18 0,18 18 0,-18-18 0,17 18 0,1-17 0,-18-1 15,18 18-15,-18-18 0,17 18 0,-17-17 0,18 17 0,0-18 0,-18 0 0,17 18 0,-17-17 0,18 17 0,-18-18 0,18 18 0,-1-17 16,-17-1-16,18 18 0,-1-18 0,1 1 0,0 17 0,-18-18 0,17 18 0,-17-18 0,18 18 0,-18-17 0,18 17 0,-1-18 0,1 18 16,-18-18-16,0 1 0,35 17 0,-35-18 0,18 18 0,-18-17 0,17-1 0,1 18 0,0-18 0,-1 1 0,1-1 0,-18 0 15,18 18-15,-1-17 0,1 17 0,-18-18 0,18 18 0,-18-18 0,17 18 0,-17-17 0,18-1 0,-1 18 0,-17-18 0,18 18 0,0-17 0,-18-1 16,17 18-16,-17-17 0,18-1 0,-18 0 0,18 1 0,-18-1 0,17 18 0,1-18 0,-18 1 16,18-1-16,-18 0 0,0 1 0,0-1 0,0 1 15,17-1-15,-17 0 0,0 1 0,0-1 0,0 0 0,0 1 0,0-1 16,0 0-16,0 1 0,0-1 0,0 0 0,0 1 15,0-1-15,0 1 0,-17-1 0,17 0 16,0 1-16,-18 17 0,0-18 0,1 18 16,17-18-16,-18 18 0,18-17 0,-18 17 0,18-18 0,-17 18 0,-1 0 15,18-18-15,-18 18 0,1 0 0,-1-17 0,1 17 0,-1 0 16,0 0-16,18-18 0,-17 18 0,-1 0 0,18-17 0,-18 17 0,1 0 16,-1 0-16,0-18 0,1 18 0,-1 0 0,-17 0 0,35-18 0,-18 18 15,1 0-15,-1 0 0,0 0 0,1 0 0,17-17 0,-18 17 0,0 0 0,1 0 16,-1 0-16,1 0 0,-1 0 0,0 0 0,18-18 0,-17 18 0,-1 0 0,0 0 0,1 0 0,-1 0 15,0 0-15,1 0 0,-1 0 0,18-18 0,-18 18 0,1 0 0,-1 0 0,1 0 0,-1 0 0,0 0 0,1 0 16,-1 0-16,0 0 0,1 0 0,-1 0 0,0 0 0,-17 0 0,18 0 0,-1 0 0,0 0 0,1 0 0,-1 0 0,0 0 16,1 0-16,-1 0 0,0 0 0,1-17 0,-1 17 0,0 0 0,1 0 0,-1 0 0,-17 0 0,17 0 0,1 0 0,-1 0 0,0 0 15,-17 0-15,17 0 0,1 0 0,-18 0 0,17 0 0,0 0 0,1 0 0,-1 0 0,0 0 0,1 0 16,-1 0-16,0 0 0,1 0 0,-1 0 0,1 0 0,-1 0 0,0 0 0,1 0 0,-1 0 0,-17 0 0,17 0 16,-17 0-16,17 0 0,1 17 0,-1-17 0,0 0 0,-17 18 0,17-18 0,1 0 0,-1 0 15,0 18-15,1-18 0,-1 0 0,0 0 0,1 0 0,-1 17 0,1-17 0,-1 0 0,0 18 0,1-18 16,17 18-16,-18-18 0,0 0 0,1 0 0,-1 17 0,0-17 0,1 18 0,-1-18 0,1 0 15,-1 0-15,18 17 0,-18 1 0,1-18 0,-1 0 0,18 18 0,-18-18 0,1 17 16,-1-17-16,0 18 0,18 0 0,-17-18 0,17 17 16,-18-17-16,0 18 0,18 0 0,0-1 15,-17-17-15,17 18 0,0-1 0,0 1 0,0 0 16,0-1-16,0 1 0,0 0 0,0-1 0,0 1 16,0 0-16,0-1 0,0 1 0,0 0 0,0-1 0,17 1 15,1-1-15,-18 1 0,0 0 0,18-18 0,-18 17 0,0 1 0,17 0 0,-17-1 0,18-17 16,-18 18-16,18 0 0,-1-1 0,-17 1 0,0-1 0,18 1 0,0 0 0,-1-1 15,-17 1-15,18-18 0,-18 18 0,0-1 0,18-17 0,-1 0 0,-17 18 0,18 0 0,-18-1 0,17-17 0,-17 18 0,18-18 16,-18 18-16,18-18 0,-1 17 0,-17 1 0,18-18 0,-18 17 0,18-17 0,-18 18 0,17-18 0,1 0 16,-18 18-16,18-1 0,-1 1 0,1-18 0,-1 18 0,1-18 15,-18 17-15,18-17 0,-18 18 0,17-18 0,1 0 0,0 0 0,-1 18 16,1-18-16,0 0 0,-1 0 0,-17 17 16,18-17-16,0 0 0,-1 0 15,1 0-15,-1 0 16</inkml:trace>
  <inkml:trace contextRef="#ctx0" brushRef="#br0" timeOffset="1470.25">9666 4498 0,'18'18'0,"17"-18"15,-17 0-15,-18 17 0,17-17 0,71 35 32,-70-35-32,0 0 0,-18 18 0,17-18 0,-17 18 0,18-18 0,0 0 15,-1 0-15,1 0 0,-18 17 0,18-17 0,-1 0 16,1 0-16,0 0 0,-1 0 0,1 18 0,-1-18 0,1 0 0,0 0 15,-18 18-15,17-18 0,1 0 0,0 0 0,-1 0 0,1 0 0,0 0 0,-1 0 0,1 0 0,-1 0 0,1 0 0,0 0 16,-1 0-16,1 0 0,0 0 0,17 17 0,-17-17 0,-1 0 0,19 0 0,-1 0 0,-18 0 0,1 0 0,17 0 0,-17 0 0,17 0 0,-17 0 16,0 0-16,17 0 0,-18 0 0,54 0 0,-36 0 0,1 0 0,-1 0 0,-18 0 0,19 0 0,-19 0 0,19 0 0,-1 0 0,0 0 0,0 0 15,1 18-15,-1-18 0,0 0 0,1 0 0,-1 0 0,53 0 0,-70 0 0,17 0 0,0 0 0,18 0 0,-18 0 0,1 18 0,-1-18 0,0 0 0,1 0 16,-1 0-16,18 0 0,-18 0 0,0 0 0,1 0 0,-1 0 0,0 0 0,18 0 0,-18 0 0,18 0 0,-17 0 0,-1 0 0,18 0 0,-36 0 0,36 0 16,-17 0-16,-1 0 0,0 0 0,36 17 0,-54-17 0,36 0 0,-17 0 0,-1 0 0,0 0 0,0 0 0,18 0 0,-17 0 0,16 0 0,-16 0 0,-1 0 0,0 0 0,18 0 15,-17 0-15,-1 0 0,0 0 0,18 0 0,0 0 0,-18 0 0,89 0 0,-89 0 0,0 0 0,0 0 0,18 0 0,0 0 0,-17 0 16,-1 0-16,0 0 0,18 0 0,-18 0 0,1 0 0,-1 0 0,18 0 0,0 0 0,70 0 0,-88 0 0,1 0 0,-1 0 0,0 0 15,1 0-15,17 0 0,-18 0 0,18 0 0,-18 0 0,0 0 0,1 0 0,-1 0 0,0 0 0,18 0 0,0 0 0,-18 0 0,0 0 0,1 0 0,-1 0 16,0 0-16,1 0 0,-1 0 0,-18 0 0,19 0 0,-1 0 0,0 0 0,1 0 0,-1 0 0,-17 0 0,17 0 0,18 0 0,-18 0 0,0 0 16,1 0-16,-1 0 0,-18 0 0,19 0 0,-19 0 0,19 0 0,-1 0 0,-17 0 0,-1 0 0,36 0 0,-35 0 0,-1 0 0,1 0 0,53 0 0,-54 0 15,1 0-15,35 0 0,-36 0 0,1 0 0,0 0 0,17 0 0,-17 0 0,-1 0 0,19 0 0,-19 0 0,1 0 0,-1 0 0,19 0 0,-1 0 16,-17 0-16,-1 0 0,1 0 0,17 0 0,-17 0 0,-1 0 0,1 0 0,0 0 0,-1 0 0,1 0 0,0 0 0,-1 0 0,1 0 0,0 0 16,-1 0-16,1 0 0,0 0 0,-1 0 0,1 0 0,-1 0 15,1 0-15,0 0 16,-1 0 31,1 0-32,0 0 1,-1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7:01:21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6668 3457 0,'0'18'110,"-18"-18"-110,18 17 0,0 1 0,-18-18 0,18 18 15,-17-18-15,-1 17 0,18 1 0,-18 0 0,1-1 0,17 1 0,-18-18 0,0 18 16,18-1-16,0 1 0,-17-18 0,17 18 0,-18-18 0,18 35 0,-53 0 0,53-17 0,-17-1 15,-1 1-15,0-18 0,18 18 0,-17-1 0,17 1 0,-18-18 0,18 18 0,-35 17 0,17-18 0,0 1 16,18 0-16,-17-18 0,-1 17 0,18 1 0,-17-18 0,17 18 0,-18-18 0,-17 53 16,17-53-16,18 17 0,-18 1 0,1 0 0,-1-1 0,0 1 0,1-1 0,17 1 15,-18 0-15,0-18 0,18 17 0,-17-17 0,17 18 0,-18-18 0,18 18 0,0-1 16,-17-17-16,-1 18 0,18 0 16,18-18 62,-1 0-78,1 0 0,-1 0 0,1 0 15,0 0-15,-1 0 0,1 0 0,0 0 0,-1 0 16,1 0-16,0 0 0,-1 0 0,1 0 0,0 0 0,-1 0 0,1 0 16,-1 0-16,1 0 0,17 0 0,-17 0 0,0 0 0,-1 0 0,1 0 0,0 0 15,-1 0-15,1 0 0,-1 0 0,1 0 0,35 0 0,-35 0 0,-1 0 0,1 0 16,0 0-16,-1 0 0,1 0 0,0 0 0,-1 0 0,18 0 0,-17 0 0,0 0 15,-1 0-15,1 0 0,0 0 0,-1 0 0,1 0 0,0 0 0,-1 0 0,1 0 0,-1 0 0,-17-18 16,18 18-16,0 0 0,-1 0 0,1 0 0,0 0 0,-1 0 16,1 0-16,-18-18 0,18 18 0,-1 0 0,-17-17 15,-17-1 48,-1 18-63,0 0 0,18-18 15,-17 18-15,-1-17 0,0 17 0,18-18 0,-17 18 0,-1 0 16,18-18-16,-35 18 0,35-17 0,-18 17 0,1 0 0,17-18 0,-18 18 16,18-17-16,-18 17 0,1 0 0,-1-18 0,0 0 0,1 18 0,-1-17 0,18-1 0,-18 18 15,1 0-15,17-18 0,-53 1 0,53-1 0,-18 18 0,18-18 0,-17 18 0,-1-17 0,0-1 16,1 18-16,17-18 0,-53-17 0,53 18 0,-36 17 0,36-18 16,0 0-16,-17 18 0,17-17 0,-18-1 0,1 0 0,-1 1 0,18-1 0,-18 18 0,18-18 15,-17 18-15,17-17 0,0-1 0,-18 18 0,18-17 0,-18 17 0,18-18 16,-17 18-16,17-18 15,0 1 17,-18 17-17,18-18 1,-18 18-16,1-18 0,17 1 16,-18 17-16,18-18 0,0 0 15,-17 18-15,17-17 0,-18 17 0,0 0 0,18-18 0,-17 18 16,17-18-16,0 1 0,-18 17 0,18-18 15,0 1-15,-18 17 0,18-18 0,-17 18 16,17-18-16,0 1 0,-18 17 16,18-18-16,0 36 93,0-1-93,0 1 0,18 0 0,-18-1 16,17-17-16,-17 18 0,0-1 0,0 1 0,0 0 0,18-18 0,-18 17 0,18 19 16,-18-19-16,0 1 0,0 0 0,0-1 0,17-17 0,-17 18 0,18-18 0,-18 18 0,0-1 0,0 1 0,18 17 15,-18-17-15,0-1 0,17 1 0,-17 0 0,0-1 0,0 1 0,18-18 0,-18 18 0,17 34 16,1-34-16,-18 0 0,0-1 0,18 1 0,-18 0 0,0-1 0,0 1 0,17-18 0,-17 35 0,18 18 16,0-35-16,-18-1 0,0 1 0,17 0 0,-17-1 0,0 1 0,0 0 0,18-18 0,0 53 15,-18-36-15,17 1 0,-17-1 0,0 1 0,0 0 0,18-1 0,-18 1 16,0 0-16,17-1 0,-17 1 0,18-18 0,-18 18 0,0-1 15,0 1-15,0-1 0,18-17 16,-18 18-16,0 0 0,0-1 0,17-17 16,-17 18-16,0 0 0,0-1 0,18-17 0,0 0 15,-18 18-15,0 0 0,17-18 0,-17 17 0,18-17 32,-18 18-32,0-36 109,0 1-109,0-1 0,0 0 0,0 1 0,0-1 0,0-17 16,0 17-16,0 0 0,0 1 0,0-1 0,0-17 0,0 17 0,0 1 15,0-1-15,0 0 0,18 18 0,-18-35 0,0 17 0,0 1 0,0-1 0,0 1 0,0-1 16,17-17-16,-17 17 0,0 0 0,0 1 0,0-1 0,0 0 0,0 1 0,0-1 0,0 1 15,0-1-15,18-17 0,-18 17 0,0 0 0,0 1 0,0-1 0,0 0 16,0 1-16,18 17 0,-18-36 0,0 19 0,0-1 0,0 1 16,0-1-16,17 18 0,-17-18 0,0 1 0,18-1 0,-18 0 15,0 1-15,0-1 0,17 18 16,-17-18-16,0 1 16,0-1-16,18 18 0,-18-17 15,0-1 1,18 18-16,-18-18 0,17 18 0,-17-17 15,0-1-15,18 18 16,-18-18-16,0 1 16,0-1-16,18 18 0,-18-18 15,0 1-15,0-1 0,17 18 16,-17-18-16,0 1 0,0-1 16,18 18-16,-18-17 0,0-1 0,0 0 15,0 1 16,-18 17 157,1 0-47,-1 0-126,0 0-15,18 17 16,-17-17-16,-1 0 15,18 18-15,-18 0 0,1-18 16,17 17-16,-18-17 0,18 18 0,-17-18 16,17 17-16,-18-17 0,18 18 0,-18 0 0,1-18 0,17 17 0,-18-17 0,18 18 0,-35 17 15,17-35-15,18 18 0,-18-18 0,18 18 0,-17-18 0,17 17 0,0 1 0,-18-18 0,18 18 0,-35-1 16,17-17-16,18 18 0,-17-1 0,17 1 0,-18-18 0,0 0 0,18 18 16</inkml:trace>
  <inkml:trace contextRef="#ctx0" brushRef="#br0" timeOffset="1828.49">7144 4233 0,'17'0'63,"1"0"-48,0 0-15,-1 0 0,1 0 16,0 0-16,-1 0 0,1 0 0,-1 0 0,1 0 0,0 0 16,-1 0-16,1 0 0,0 0 0,-1 0 0,1 0 0,0 0 0,-1 0 15,1 0-15,-18-17 0,18 17 0,-1 0 0,1 0 0,17 0 0,-17 0 0,-1 0 0,1 0 16,17 0-16,-17 0 0,0 0 0,17 0 0,-18-18 0,1 18 0,0 0 0,-1 0 15,1 0-15,-18-18 0,18 18 0,-1 0 0,1 0 0,0 0 0,-1 0 0,1 0 0,0 0 0,-1 0 0,1 0 16,-1 0-16,1 0 0,0 0 0,-1 0 0,1 0 0,0 0 0,-1 0 0,19 0 0,-19 0 16,-17-17-16,18 17 0,-1 0 0,1 0 0,0 0 0,-1 0 0,1 0 0,0 0 15,-1 0-15,1 0 0,0 0 0,-1 0 0,1 0 0,-1 0 0,1 0 16,0 0-16,-18-18 0,17 18 0,1 0 16,0 0-16,-1 0 0,1 0 15,0 0-15,-1 0 16,1 0-16,-1 0 0,1 0 15,35-17 1,-35 17-16,-1 0 0,1 0 0,0 0 16,-1 0-16,1 0 0,0 0 0,-1 0 15,1 0-15,-1 0 0,1 0 0,0 0 16,-1 0-16,1 0 0,0 0 0,-1 0 0,1 0 16,0 0-16,-18 17 0,17-17 0,1 0 0,-1 0 0,1 0 0,0 0 15,-1 0-15,1 0 0,0 0 0,-1 0 0,1 0 0,0 0 16,-1 18-16,1-18 0,0 0 0,-1 0 0,1 0 15,-1 0-15,1 0 0,0 0 0,-1 0 16,1 0-16,0 0 0,-1 0 16,-17 17-16,18-17 0,0 0 0,-1 0 15,-17 18-15,18-18 0,-1 0 16,1 0-16,0 0 16,-1 0-1,-17 18 1,18-18-16,0 0 0,-1 0 15,1 0-15,0 0 0,-1 0 16,1 0-16,-18 17 0,17-17 0,1 0 16,0 0-16,-1 0 0,1 0 0,0 0 15,-1 18-15,1-18 16,0 0-16,-1 0 16,1 0-1,-1 0 1,1 0-16,0 0 15,-1 0-15,1 0 16,0 0-16,-1 0 16</inkml:trace>
  <inkml:trace contextRef="#ctx0" brushRef="#br0" timeOffset="3510.66">7108 4392 0,'18'0'94,"0"0"-94,-1 0 15,1 0-15,0 0 0,-1 0 0,89 0 16,-88 0-16,-1 0 0,1 0 0,17 0 16,-17 0-16,-18-18 0,18 18 0,-1 0 0,1 0 0,0 0 0,-1 0 0,1 0 0,-1 0 0,19 0 15,-19 0-15,1 0 0,0 0 0,-1 0 0,1 0 0,0-17 0,-1 17 0,1 0 0,-1 0 0,36 0 16,-35 0-16,0 0 0,-1 0 0,1 0 0,0 0 0,-1 0 0,1 0 0,17 0 16,-17 0-16,-1 0 0,1 0 0,0 0 0,-1 0 0,1 0 0,0 0 0,-1 0 15,19 0-15,-19 0 0,1 0 0,-1 0 0,1 0 0,0 0 0,-1 0 0,1 0 0,0 17 16,35-17-16,-36 0 0,1 0 0,-1 0 0,1 0 0,0 0 0,-1 18 0,1-18 15,0 0-15,17 0 0,-17 18 0,-1-18 0,1 0 0,-1 0 0,1 0 0,0 0 0,-1 0 16,1 0-16,0 0 0,-1 0 0,1 0 0,0 0 0,-1 17 0,1-17 0,0 0 0,-1 0 16,1 0-16,-1 0 0,19 0 0,-19 0 0,1 0 0,0 0 0,-1 0 0,1 0 15,0 0-15,-1 0 0,18 0 0,-17 0 0,0 0 0,-1 0 16,1 0-16,0 0 0,-1 0 0,1 0 0,0 0 0,-1 18 16,1-18-16,0 0 0,-1 0 0,1 0 0,-1 0 15,1 0-15,-18 18 0,18-18 0,-1 0 0,1 0 16,0 0-16,-1 0 0,1 0 0,0 0 15,-1 0-15,1 0 0,-1 0 16,1 0-16,0 0 0,-1 0 16,1 0-16,-18 17 0,18-17 15,-1 0 1,1 0-16,0 0 0,-1 0 16,1 0-16,-1 0 0,1 0 0,0 0 15,-1 0-15,1 0 0,0 0 0,-1 0 16,1 0-16,0 0 0,-1 0 15,18 0 1,-17 0 0,0 0-16,-1 0 0,1 0 15,0 0-15,-1 0 0,1-17 16,0 17-16,-1 0 0,-17-18 16,18 18-16,0 0 0,-1 0 0,1 0 15,-18-18-15,17 18 0,1 0 16</inkml:trace>
  <inkml:trace contextRef="#ctx0" brushRef="#br0" timeOffset="4566.71">1323 3598 0,'18'0'79,"-1"0"-79,1 0 0,-1 0 15,1 0-15,0 0 0,-1 0 16,1 0-16,0 0 0,-1 0 15,1 0-15,0 0 0,-1 0 0,1 0 16,35 18 0,-36-18-16,1 0 0,0 0 0,-1 0 15,1 0-15,0 0 0,-1 0 0,1 0 16,0 0-16,-1 0 0,1 0 16,-1 0-16,1 0 15,-18 18-15,0-1 16,0 1-16,18-18 0,-18 18 15,0-1-15,0 1 0,0-1 16,0 1-16,0 0 16,0-1-1,-18-17-15,18 18 16,0 0-16,-18-18 0,18 17 0,0 1 0,-17-18 16,17 18-16,-18-18 0,18 17 0,-17 1 0,17-1 15,-18-17-15,18 18 0,0 0 0,-18-18 16,18 17-16</inkml:trace>
  <inkml:trace contextRef="#ctx0" brushRef="#br0" timeOffset="5163.66">1887 3563 0,'18'0'47,"0"0"-32,-1 0 1,1 0-16,0 0 15,-1 0 1,1 0 0,-1 0-16,1 0 0,-18 18 0,18-18 15,35 17-15,-53 1 0,17-18 0,1 0 16,0 0-16,-18 18 0,17-18 0,1 0 0,-18 17 0,17-17 0,1 0 16,-18 18-16,18-18 0,-18 18 0,17-18 0,-17 17 15,18-17-15,-18 18 16,0-1-16,0 1 15,0 0-15,0-1 47,0 1-31,0 0-16,-18-18 16,18 17-16,-17 1 0,-1-18 0,18 18 0,0-1 0,-18 1 15,18-1-15,-17-17 0,-18 36 16,35-19-16,0 1 15,-18-18 1</inkml:trace>
  <inkml:trace contextRef="#ctx0" brushRef="#br0" timeOffset="5525.15">1993 4145 0,'0'18'32,"0"-1"-32,0 1 15,-17-18-15,17 18 0,0-1 16,-18-17-16,18 18 0,0 0 16,-18-18-16,18 17 15,-17-17 1,17 18-16,-18-18 15,0 18-15,1-18 0,17 17 0,-18-17 16,0 0-16,18 18 0,-17-18 0,-1 0 0,1 17 0,-1-17 16,18 18-16</inkml:trace>
  <inkml:trace contextRef="#ctx0" brushRef="#br0" timeOffset="5874.66">1482 4410 0,'17'0'47,"1"0"-47,0 0 0,-1 0 0,1 0 15,0 0-15,-1 0 0,18 0 0,-17 0 0,0 0 16,-1 0-16,1 0 0,0 0 0,-1 0 0,19 0 0,-19 0 0,1 0 15,-1 0-15,1 0 0,0-18 0,-1 18 0,1 0 0,0 0 0,17 0 0,-17 0 16,17 0-16,-18 0 0,1 0 0,0 0 0,-1 0 0,1 0 0,17 0 0,-17 0 16,0 0-16,-1 0 0,1 0 0,-1-18 0,1 18 0,0 0 0,-1 0 15,1 0-15,0 0 0,-1 0 0,1 0 0,0 0 0,52-17 16,-52 17-16,-1 0 16,1 0-1</inkml:trace>
  <inkml:trace contextRef="#ctx0" brushRef="#br0" timeOffset="6518.83">1887 4674 0,'18'0'32,"0"0"-17,-1 0-15,-17-17 0,18 17 0,0 0 0,-1 0 16,-17-18-16,18 18 0,-18-18 0,17 18 0,1 0 0,0 0 15,-1-17-15,1 17 0,0 0 0,-1 0 16,1 0-16,0 0 16,-1 0-16,-17-18 0,18 18 15,-1 0-15,1 0 16,0 0 0,-18 18-1,0-1 1,0 1-16,0 0 0,17-18 0,-17 17 0,0 1 0,0 0 15,0 87 1,0-87-16,0 0 0,0-1 0,0 1 16</inkml:trace>
  <inkml:trace contextRef="#ctx0" brushRef="#br0" timeOffset="7906.77">3034 3775 0,'18'0'31,"-1"0"-15,1 0 0,-1 0-1,1 0 1,0 0 0,-18 17-16,17-17 0,1 0 15,0 0 1,-1 0-16,-17 18 15,18-18-15,0 0 0,-1 0 16,1 0-16,-18 18 16,0-1-16,17-17 0,1 18 15,-18 0-15,18-18 0,-1 0 16,-17 17-16,0 1 0,0-1 0,18-17 16,-18 18-16,0 0 0,0-1 0,18-17 0,-18 18 15,0 0-15,0-1 0,0 1 0,17-18 0,-17 18 0,0-1 16,0 1-16,0 0 0,18-18 0,-18 17 0,0 1 0,0-1 15,0 1-15,18 0 0,-18-1 0,0 1 0,0 0 16,0-1-16,0 1 0,0 0 0,0-1 0,0 1 16,0-1-16,0 1 0,0 0 0,0-1 15,17-17-15,-17 18 0,0 0 0,0-1 16</inkml:trace>
  <inkml:trace contextRef="#ctx0" brushRef="#br0" timeOffset="8355.98">3845 3651 0,'0'18'62,"0"0"-62,0-1 0,0 1 16,0-1-16,0 1 0,0 0 0,0-1 0,0 1 0,0 0 16,0-1-16,18-17 0,-18 18 0,0 17 0,0-17 0,0-1 15,0 1-15,0 0 0,0-1 0,0 1 0,0 0 0,0-1 16,18-17-16,-18 18 0,0 0 0,0-1 0,0 1 0,0 0 0,0-1 15,0 1-15,0-1 0,0 1 0,0 0 0,0-1 16,0 1-16,0 0 0,0-1 0,0 1 0,0 0 16,0-1-16,0 1 0,0-1 31,17-17-15</inkml:trace>
  <inkml:trace contextRef="#ctx0" brushRef="#br0" timeOffset="9218.46">4233 3863 0,'0'18'94,"0"-1"-94,-17-17 0,17 18 0,0-1 16,0 1-16,0 0 0,0-1 15,0 1-15,-18-18 0,18 18 0,0-1 0,0 1 16,0 0-16,0-1 0,0 1 15,0 0-15,18-18 0,-18 17 0,17-17 16,-17 18-16,0-1 0,18-17 0,-18 18 16,18-18-16,-1 0 0,1 0 15,0 0 1,-1 0 0,1 0-16,-1 0 15,1 0-15,0-18 16,-18 1-16,17 17 0,1 0 0,-18-18 0,0 1 15,18 17-15,-18-18 0,0 0 0,17 1 16,-17-1-16,18 0 0,-18 1 0,18-1 0,-18 0 16,17-87-16,1 105 15,-18-18-15,0 0 0,0 1 0,0-1 0,0 0 0,17 18 0,-17-17 16,0-1-16,0 0 0,0 1 0,0-1 16,-17 18 15,-1 0-16,1 0 1,-1 0-16,0 0 16,1 0-16,-1 0 0,0 0 15,1 0-15,-1 0 0,0 0 16,1 0-16,-1 0 16,1 0-1,-1 0-15,0 0 16,1 0-1,-1 0 1</inkml:trace>
  <inkml:trace contextRef="#ctx0" brushRef="#br0" timeOffset="9640.93">4551 3775 0,'17'0'15,"1"0"1,0 0-16,-1 0 16,1 0-16,0 0 15,-1 0-15,1 0 16,0 0-16,-1 0 16,1 0-1</inkml:trace>
  <inkml:trace contextRef="#ctx0" brushRef="#br0" timeOffset="10063.41">4780 3422 0,'0'18'47,"0"-1"-47,0 1 0,0-1 0,0 1 16,0 0-16,0-1 0,0 1 0,0 0 0,0-1 0,0 1 0,0 0 15,0-1-15,0 1 0,0 17 0,0-17 0,0-1 0,0 1 0,0 0 0,0-1 16,0 1-16,0 0 0,0-1 0,0 1 0,0 0 0,0-1 0,0 1 0,0-1 16,0 142-1,0-141-15,0 0 0,0 70 31,0-71-31,0 1 16</inkml:trace>
  <inkml:trace contextRef="#ctx0" brushRef="#br0" timeOffset="10711.67">4568 4339 0,'18'0'31,"0"0"-16,-1 0-15,1 0 0,0 0 16,-1 0-16,1 0 0,0 0 16,-1 0-16,1 0 0,-1 0 15,1 0-15,0 0 0,-1 0 0,1 0 16,0 0-16,-1 0 16,1 0-16,0 0 0,-1 0 15,1 18 32,-18-1-47,0 1 16,0 0-16,0-1 15,0 1-15,0 0 0,0-1 0,0 1 16,0 0-16,0-1 0,0 1 0,-18-18 0,18 17 0,0 1 0,0 0 16,0-1-16,-17 1 0,17 0 0,0-1 0,0 1 0,0 0 0,0-1 0,0 1 15,0 17-15,0-17 0,0-1 0,0 1 0,0 0 0,0-1 0,0 1 0,0 17 0,0-17 16,0 35-16,0-36 0,0 1 0,0 0 0,0-1 15,17-17 17</inkml:trace>
  <inkml:trace contextRef="#ctx0" brushRef="#br0" timeOffset="58076.15">10795 5151 0,'18'0'141,"-1"0"-141,1 0 0,0 0 0,-1 0 16,160 0-1,-160 0-15,18 0 0,-17 0 0,0 0 0,17 0 0,-17 0 16,-1 0-16,1 0 0,0 0 0,-1 0 0,1 0 0,0 0 0,-1 0 0,18 0 0,-17 0 0,0 0 0,-1 0 0,1 0 15,0 0-15,-1 0 0,1 0 0,0 0 0,-1 0 0,1 0 0,-1 0 0,1 0 0,0 0 0,-1 0 0,1 0 0,0 0 0,-1 0 16,19 0-16,-19 0 0,1 0 0,17 0 0,-17 0 0,-1 0 0,1 17 0,0-17 0,-1 0 0,1 0 0,0 0 0,17 0 16,-17 0-16,17 18 0,0-18 0,-17 0 0,-1 0 0,1 0 0,0 0 0,-1 0 0,1 0 0,0 0 0,-1 0 15,18 0-15,-17 0 0,0 0 0,-1 0 0,1 0 0,0 0 0,-1 0 0,1 0 0,0 0 0,-18 17 0,35-17 0,-18 0 16,1 0-16,0 0 0,-1 0 0,1 0 0,17 0 0,-17 0 0,0 0 0,-1 0 0,1 0 0,0 0 16,17 0-16,-18 0 0,1 0 0,0 0 0,-1 0 0,1 0 0,0 0 0,-1 0 0,1 0 15,0 0-15,-1 0 0,1 0 0,-1 0 0,1 0 0,0 0 0,-1 0 0,1 0 0,0 0 16,-1 0-16,1 0 0,0 0 0,-1 0 0,1 0 15,0 0-15,-1 0 0,1 0 0,-1 0 16,1 0-16,0 0 0,-18-17 0,17 17 0,1 0 16,0 0-16,-1 0 0,1 0 0,0 0 15,-1 0-15,1 0 0,-1 0 0,1 0 16,0 0-16,-1 0 0,1 0 0,0 0 16,-1 0-16,1 0 0,0 0 0,-1 0 15,-17-18-15,18 18 0,-1 0 0,1 0 16,0 0-16,-18-17 0,53 17 15,-36 0-15,1 0 16,0 0-16,-1 0 0,1 0 16,-1 0-16,1 0 0,0 0 0,-1 0 15,1 0-15,0 0 0,-1-18 16,1 18-16,0 0 0,-1 0 0,1 0 16,0 0-16,-1 0 15,1 0-15,-1 0 0,1 0 16,0 0-1,-1 0 1,1 0-16,0 0 31,-1 0-15,1 0-16,0 0 16,-1 0-1,1 0 1,-1 0-16,1 0 15,0 0-15,-1 0 16,1 0 0,0 0-16,-1 0 15,1 0-15,0 0 16,-1 0-16,1 0 0,0 0 16,-1 0-16,1 0 0,-1 0 0,1 0 0,0 0 15,-1 0-15,1 0 0,0 0 16,-1 0-16,1 0 0,0 0 15,-1 0-15,1 0 16,-1 0 0,1 0-1,0 0-15,-1 0 16,1 0-16,0 0 0,-1 0 16,1 0-1,0 0-15,-1 0 16,1 0-1,-1 0 1,1 0 62,0 0 891,-1 0-938,1 0-15,0 0-1,-1 0 17,1 0-1,-18-18 94</inkml:trace>
  <inkml:trace contextRef="#ctx0" brushRef="#br0" timeOffset="61129.78">12577 17498 0,'17'0'109,"-17"-18"-109,0 0 16,18 18-16,-1 0 0,-17-17 15,18-1 1,-18 1-16,18-1 0,-18 0 15,17 18 1,1 0 0,0 0 46,-1 0-31,1 0 1,0 0-32,-1 0 0,1 0 15,-1 0-15,1 0 16,0 0-16,-1 0 31,1 0-15,0 0-1,-1 0-15,1 0 16,-18 18-16,18-18 16,-18 18-16,17-18 0,-17 17 0,18-17 0,0 53 15,-1-53-15,-17 18 0,18-1 16,-1 1-16,-17 0 0,18-18 0,-18 17 0,0 1 16,18-18-16,-18 18 15,17-18-15,1 0 31,-18-18 1,18 18-17,-18-18-15,0 1 0,0-1 16,17 18-16,1-18 16,0 18-16,-18-17 0,17 17 15,1 0 32,-1 0-31,1 0-1,0 0 1,-1 0 0,1 0-1,0 0-15,-1 0 16,1 0-1,0 0 1,-1 0-16,1 17 16,-1-17-16,-17 18 0,18 0 15,-18-1-15,18-17 0,-1 0 16,-17 18-16,18-18 16,0 0 15,-1 0-16,1 0 1,0 0-16,-18-18 16,17 18-16,1 0 15,-1-17 1,1 17 0,-18-18-16,18 18 15,-1 0 32,1 0-31,0 0-1,-1 0 1,1 0 62,0 0-47,-18 18-31,0-1 16,17-17-16,-17 18 0,18-18 0,-18 18 0,0-1 0,0 1 16,18-18-16,-1 18 15</inkml:trace>
  <inkml:trace contextRef="#ctx0" brushRef="#br0" timeOffset="69966.74">12524 17074 0,'17'0'31,"1"0"-15,0 0-1,-1 0-15,1 0 0,-1 0 16,1 0-16,0 0 0,-1 0 0,1 0 0,0 0 16,-1 0-16,1 0 0,0 0 0,-1 0 0,1 0 0,-1 0 15,1 0-15,0 0 0,-1 0 0,1 0 0,0 0 0,-1 0 16,1 0-16,0 0 0,-1 0 0,1 0 0,0 0 0,-1 0 15,1 0-15,-1 0 0,1 0 0,53 0 32,-54 0-32,1 0 0,0 0 0,-1 0 15,1 0-15,-1 0 0,1 0 16,0 0-16,-1 0 0,1 0 16,35 0-16,-35 0 15,-1 0-15,1 0 0,-1 0 0,1 0 16,0 0-16,-1 0 0,1 0 0,0 0 15,-1 0-15,1 0 0,-18 18 0,18-18 0,-1 0 16,1 0-16,-1 0 0,1 0 16,0 0-16,-1 0 0,1 0 15,0 0-15,-1 0 0,1 0 16,0 0-16,-1 0 31</inkml:trace>
  <inkml:trace contextRef="#ctx0" brushRef="#br0" timeOffset="71328">12577 17268 0,'17'0'78,"1"0"-47,-1 0-15,1 0-16,0 0 15,-1 0-15,1 0 16,35 0 0,-35 0-16,-1 0 15,1 0-15,-1-17 0,1 17 0,0 0 16,-1 0-16,1 0 0,-18-18 0,18 18 0,-1 0 15,1 0-15,0 0 0,-1 0 0,1 0 16,0 0-16,-1 0 0,-17-17 0,18 17 0,-1 0 16,1 0-16,0 0 0,-1 0 15,1 0-15,0 0 16,-1 0-16,1 0 16,0 0-1,-1 0-15,1 0 16,-1 0-16,1 0 15,0 0 1,-1 0-16,1 0 16,0 0-16,-1 0 15,1 0-15,0 0 16,-1 0-16,1 0 16,-1 0-16,1 0 0,0 0 15,-1 0 1,1 0-16,0 0 0,-1 0 15,1 0-15,0 0 16,-1 0 0,1 0-1,-1 0 17,1 0-1,0 0-31,-1 0 15,1 0 17,0 0-1,-1 0 16,1 0-16</inkml:trace>
  <inkml:trace contextRef="#ctx0" brushRef="#br0" timeOffset="72780.31">12718 16369 0,'0'18'110,"0"-1"-110,0 1 15,0-1 1,0 1-16,0 0 16,0-1-16,0 1 15,17-18 1,-17 18-16,0-1 16,18-17-16,-18 18 15,18-18-15,-18 18 0,17-18 16,-17 17-1,18-17-15,-1 0 16,1 0 0,-18 18-16,18-18 15,-1 0-15,1 0 16,-18 17 15,18-17-31,-1 0 47,-17-17 31,0-1-62,-17 18-16,17-17 0,0-1 0,0 0 15,0-17 1,0 17-16,0 1 16,0-1-1,-18 18 32,0 0-16,1 0-15,-1 0-16,0 0 16,1 0-1,-1 0-15,1 0 32,-1 0-1</inkml:trace>
  <inkml:trace contextRef="#ctx0" brushRef="#br0" timeOffset="73598.75">13247 16351 0,'0'18'93,"0"0"-93,-18-18 16,18 17-16,0 1 0,-17-18 16,17 35-1,-18-17-15,18-1 0,0 1 16,0 0 0,-18-18-16,18 17 0,-17-17 15,17 18 1,-18-18 218</inkml:trace>
  <inkml:trace contextRef="#ctx0" brushRef="#br0" timeOffset="74235.78">13070 16369 0,'36'0'16,"-19"0"0,1 0-1,0 0 1,-1 0-16,1 0 15,17 35 1,-17-35-16,-18 18 0,17-18 16,-17 17-16,18 1 15,-18 0 1,18-18-16,-18 17 0,17-17 0,-17 18 16,18-18-16,-18 18 15,18-18-15,-18 17 16,17-17-16,1 0 0,-18 18 15,0 0-15,18-18 16</inkml:trace>
  <inkml:trace contextRef="#ctx0" brushRef="#br0" timeOffset="74756.44">13529 16334 0,'18'0'31,"-18"17"-15,0 1-16,17-18 0,-17 18 15,0-1-15,0 1 0,0-1 16,0 1-16,0 0 15,18-1-15,-18 1 0,0 0 16,0-1 0,0 1-1,0 0 1</inkml:trace>
  <inkml:trace contextRef="#ctx0" brushRef="#br0" timeOffset="75516.1">13529 16316 0,'18'0'78,"-1"0"-62,1 0-1,0 0 1,-1 0 0,1 0-1,-1 0 1,1 0 0,0 0-1,-1 0 16,-17 18 1,0-1-32,0 1 15,0 0 1,0-1-16,0 1 0,0-1 16,0 1-16,0 0 0,18-18 0,-18 17 0,0 1 15,0 0-15,0-1 0,0 1 0,0 0 16,0-1-16,0 1 0,0-1 0,0 1 0,0 0 0,0-1 0,0 1 15,0 88 1,0-88-16,0-1 0,0 1 0,0-1 16,0 1-1</inkml:trace>
  <inkml:trace contextRef="#ctx0" brushRef="#br0" timeOffset="76858.86">12788 16245 0,'0'18'156,"0"0"-156,0-1 16,0 1 0,0 0-16,0-1 15,0 1 16,0 0-15,0-1 0,0 1-1,0-1 79,0 1-31,-17-18-17</inkml:trace>
  <inkml:trace contextRef="#ctx0" brushRef="#br0" timeOffset="78403.74">13335 16228 0,'-18'0'172,"18"17"-110,-17-17-62,17 18 16,-18-18 0,18 18-1,0-1 17,0 1-1,-18-18-31,18 18 15,0-1 17,0 1 30,0 0-46,-17-18-16,17 17 15,0 1 32,-18-18-15,18 17 14,-17-17 1,17 18-47,-18-18 32</inkml:trace>
  <inkml:trace contextRef="#ctx0" brushRef="#br0" timeOffset="79950.39">13000 16316 0,'0'18'16,"0"-1"-1,0 1 1,0 0-16,0-1 15,18-17 1,-1 0 140,1 0-124,-1 0-1,1 0-31,0 0 31,-1 0-15,1 0-1,0 0 1,-1 0 78,-17 18-79,18-18 17,0 0-1,-1 0 47,1 0-62,-1 17 15</inkml:trace>
  <inkml:trace contextRef="#ctx0" brushRef="#br0" timeOffset="100889.91">10160 15222 0,'18'0'31,"-1"0"-31,1 0 0,0 0 0,-1 0 16,1 0-16,-1 0 0,1 0 0,-18 18 16,18-18-16,-1 0 0,1 0 0,0 0 0,-1 0 15,1 0-15,0 0 0,-1 0 16,1 0-16,0 0 15,-1 0-15,1 0 0,-1 0 16,-17 18-16,18-18 0,0 0 16,-1 0-1,1 0-15,0 0 16,-1 0-16,1 0 0,0 0 16,-1 0-16,1 0 0,-1 0 15,1 0-15,0 0 0,-1 0 16,1 0-16</inkml:trace>
  <inkml:trace contextRef="#ctx0" brushRef="#br0" timeOffset="101906.07">11800 15258 0,'18'0'31,"0"0"-15,-1 0 0,1 0-16,0 0 15,-1 0-15,1 0 16,0 0-16,-1 0 0,1 0 0,-1 0 15,1 0-15,0 0 0,-1 0 0,1 0 16,0 0-16,-1 0 0,1 0 16,-18-18-16,18 18 0,-1 0 0,1 0 15,-1 0-15,1 0 16,0 0-16,-1 0 16,1 0-16,0 0 15,-1 0 1,1 0-1</inkml:trace>
  <inkml:trace contextRef="#ctx0" brushRef="#br0" timeOffset="102727.17">12859 14323 0,'70'17'16,"-52"1"-16,0-18 15,-1 0-15,1 0 16,0 0-1,-1 0-15,1 0 16,-1 0 0,1 0-16,-18 18 15,18-18-15,-1 0 0,1 0 16,0 0-16,-1 0 16,1 0-16,0 0 15,-1 0 1,1 0-1,-1 0 1,1 0 0,0 0 15</inkml:trace>
  <inkml:trace contextRef="#ctx0" brushRef="#br0" timeOffset="103724.02">11024 13529 0,'18'0'16,"0"0"0,-1 0-16,1 0 15,-1 0-15,1 0 0,0 0 16,-1-18-16,1 18 0,0 0 0,-1 0 16,1 0-16,0 0 0,-1 0 15,1 0-15,0 0 16,-1 0-16,1 0 0,-18-17 0,17 17 0,1 0 15,0 0-15,-1 0 0,1 0 0,0 0 0,-1 0 16,1 0-16,0 0 0,-1 0 0,-17-18 0,18 18 16,-1 0-16,1 0 0,0 0 0,-1 0 15,1 0-15,0 0 0,-18-18 0,17 18 16,1 0 0</inkml:trace>
  <inkml:trace contextRef="#ctx0" brushRef="#br0" timeOffset="104384.77">11994 12753 0,'18'0'47,"0"0"-47,-1 0 16,1 0-16,0 0 0,-1 0 0,1 0 15,0 0-15,-1 0 0,1 0 0,-1 0 16,1 0-16,-18 18 0,18-18 0,-1 0 16,1 0-16,0 0 0,-1 0 15,1 0 1,0 0-16,-1 0 0,1 0 16,-1 0-1</inkml:trace>
  <inkml:trace contextRef="#ctx0" brushRef="#br0" timeOffset="105054.78">12841 12771 0,'35'0'15,"-17"0"-15,0 0 16,-1 0-16,1 0 0,0 0 15,-1 0-15,1 0 0,0 0 16,-1 0-16,1 0 0,-1 0 16,1 0-16,0 0 0,-1 0 15,1 0 1,0 0-16,-1 0 16</inkml:trace>
  <inkml:trace contextRef="#ctx0" brushRef="#br0" timeOffset="106204.74">9948 11765 0,'18'0'47,"0"0"-31,-1 0-16,1 0 0,0 0 0,-1 0 15,1 0-15,-1 0 0,1 18 0,0-18 16,-1 0-16,1 0 0,0 0 0,-1 0 16,1 0-16,0 0 0,-1 0 0,1 0 0,-1 0 15,1 0-15,0 0 0,-1 0 0,1 0 16,0 0-16,-1 0 0,1 0 15,0 0 1,-1 0-16,1 0 47,0 0-31</inkml:trace>
  <inkml:trace contextRef="#ctx0" brushRef="#br0" timeOffset="107869.91">14464 11783 0,'18'0'0,"-1"0"15,1 0 1,-1 0 0,1 0-1,-18 17-15,18-17 16,-1 0-1,19 18 1,-19-18 0,1 0-16,0 0 15,-1 0-15,1 0 16,-18 18-16,17-18 16,1 0-16,0 0 0,-1 0 15,1 0 1,0 0-16,-1 0 15,1 0-15,0 0 16,-18 17 0,17-17-16,1 0 15,-1 0 1,1 0 0,0 0-1,-1 0-15,1 0 16,0 0-16,-1 0 31,1 0-15,0 0 15,-1 0 16,1 0-32,0 0 1,-1 0 0,1 0-1</inkml:trace>
  <inkml:trace contextRef="#ctx0" brushRef="#br0" timeOffset="210083.18">23389 10654 0,'0'-18'62,"0"1"-62,0-1 16,18 0-16,-18 1 0,0-1 0,0-17 0,17 35 0,-17-35 15,0 17-15,0 0 0,18 18 0,-18-17 0,0-1 0,18 0 0,-18 1 0,0-1 0,17 18 0,-17-53 16,18 35-16,-18 1 0,0-1 0,0 1 0,18 17 0,-18-36 0,0 19 0,17 17 0,-17-18 0,18 18 0,0-53 16,-18 18-16,0 17 0,17 1 0,-17-1 0,0 0 0,18 1 0,-1-1 0,-17 0 0,0 1 15,18-19-15,-18 19 0,18 17 0,-18-18 0,0 0 0,17 1 0,-17-1 0,18 1 0,-18-1 0,0 0 0,18-17 16,-18 17-16,17 18 0,-17-17 0,0-1 0,18 0 0,-18 1 0,18 17 0,-18-18 16,0 1-16,17 17 0,-17-18 0,0 0 0,18 18 0,-18-17 0,0-1 0,17 18 0,1 0 15,-18-18-15,18 1 0,-18-1 0,17 18 0,-17-18 0,0 1 0,18 17 16,0-18-16,-18 1 0,17 17 0,-17-18 0,18 18 15,-18-18-15,18 18 0,-1-17 0,-17-1 0,18 18 16,35-35 0,-36 17-1,-17 0 1</inkml:trace>
  <inkml:trace contextRef="#ctx0" brushRef="#br0" timeOffset="210549.11">24377 8943 0,'18'0'78,"-1"0"-62,1 0-16,0 0 0,-1 0 16,1 0-16,-1 0 0,1 0 15,0 0-15,-1 0 16,1 0-16,0 0 15,-1 0 1</inkml:trace>
  <inkml:trace contextRef="#ctx0" brushRef="#br0" timeOffset="210978.58">24518 9155 0,'18'0'78,"-1"0"-62,1 0-16,0 0 15,-1 0-15,1 0 0,0 0 16,-1 0-16,1 0 16,-1 0-16,1 0 0,0 0 15,-1 0 1,1 0-16,0 0 16,-1 0-1</inkml:trace>
  <inkml:trace contextRef="#ctx0" brushRef="#br0" timeOffset="211661.59">24659 9331 0,'-17'0'0,"34"0"0,-34 18 16,-1-18-16,18 17 0,0 1 47,0 0-1,18-1-30,-1-17 0,1 0-16,-1 0 15,1 0-15,-18 18 0,18-18 0,-1 0 16,1 0-16,0 0 16,-1 0-16,1 0 15,-18-18 1,0 1-1,18 17-15,-18-18 16,0 0-16,0 1 16,0-1-16,0 0 15,0 1-15,-18 17 16,18-18-16,0 0 0,-18 18 16,18-17-16,0-1 15,-17 18-15,-1 0 47,0 0 0,18 18-31,-17-18-16,17 17 0,0 1 15,0 0-15,-18-18 0,0 0 16,18 17-1</inkml:trace>
  <inkml:trace contextRef="#ctx0" brushRef="#br0" timeOffset="212105.57">24977 9066 0,'17'0'15,"-17"18"1,0 0 0,0-1-16,0 1 0,0 0 0,0-1 15,0 1-15,0 0 0,0-1 0,0 1 0,-17-1 16,17 1-16,0 0 0,0-1 0,0 1 15,0 0-15,0-1 0,-18-17 0,18 18 16,0 0-16,0-1 16,0 1-1</inkml:trace>
  <inkml:trace contextRef="#ctx0" brushRef="#br0" timeOffset="212419.25">24977 9260 0,'17'0'32,"1"0"-17,0 0 1,17-17 0,-18 17-16,-17-18 93</inkml:trace>
  <inkml:trace contextRef="#ctx0" brushRef="#br0" timeOffset="212725.36">25100 8996 0,'0'17'32,"0"1"-17,0 0-15,0-1 0,0 1 0,0 0 16,0-1-16,0 1 0,0 0 0,0-1 15,0 1-15,0 0 0,0-1 0,0 1 16,0-1-16,0 1 0,0 0 0,0-1 16,0 1-16,0 0 0,0-1 31,0 1 0</inkml:trace>
  <inkml:trace contextRef="#ctx0" brushRef="#br0" timeOffset="213535.35">24888 9507 0,'0'18'47,"0"0"-31,0-1-1,0 1-15,0 0 16,0-1 0,18-17-16,-18 18 0,18-18 0,-18 17 15,17-17-15,-17 18 0,18 0 16,0-18 0,-1 0-1,-17-18 63,0 0-78,0 1 0,0-1 16,0 1 0,0-1-1,-17 18 1,17-18-1,-18 18 1,0 0-16,18-17 0,-17 17 31,-1 0 16</inkml:trace>
  <inkml:trace contextRef="#ctx0" brushRef="#br0" timeOffset="214475.7">24165 10672 0,'0'-18'93,"0"0"-93,18 18 0,-18-17 0,18 17 0,-18-18 16,17 0-16,-17 1 0,0-1 0,18 18 0,-18-18 16,17 1-16,-17-1 0,18 18 0,-18-17 0,18 17 0,-18-18 0,17 18 0,-17-18 0,0 1 0,18 17 15,0-18-15,-1 0 0,1 1 0,-18-1 0,18 18 0,-1 0 0,-17-18 0,18 1 16,0 17-16,-18-18 0,35 0 0,-18 1 0,1 17 0,-18-18 0,18 18 0,-1 0 15,-17-17-15,0-1 0,18 18 0,0 0 0,-18-18 0,17 18 0,1 0 16,-18-17-16,18 17 0,-1-18 16,1 18-1,-18-18 1,17 18-16,1 0 16,0 0-16,-1 0 15,1 0-15,0-17 0,-1 17 16,1 0-16,0 0 15,17 0 1,-18 0-16,1 0 16,0 0 15</inkml:trace>
  <inkml:trace contextRef="#ctx0" brushRef="#br0" timeOffset="-214306.81">25153 9913 0,'0'18'47,"0"-1"-32,0 1-15,0 0 16,0-1-16,0 1 0,0 0 0,0-1 15,0 1-15,0-1 0,0 1 16,18-18-16,-18 18 0,0-1 16,17-17-16,-17 18 15,18-18 1,0 0-16,-1 0 16,1 0-16,0 0 15,-1 0 1,1 0-1,-18-18 1,17 18-16,-17-17 16,0-1-1,18 18-15,-18-18 16,0 1-16,0-1 16,0 1-16,0-1 15,0 0-15,0 1 0,0-1 16,0 0-16,0 1 15,-18 17-15,18-18 0,0 0 16,-17 18-16,-1 0 16,18-17-16,-17 17 0,-1 0 78</inkml:trace>
  <inkml:trace contextRef="#ctx0" brushRef="#br0" timeOffset="-213707.25">25365 9931 0,'17'0'31,"1"0"-16,0 0 17,-1 0-17,1 0 1,0 0-16,-1 0 16,1 0-16,-1 0 0,1 0 0,0 0 15,-1 0-15,1 17 0,0-17 0,-1 0 0,1 0 16,0 0-16,-1 0 0,1 0 15,-18 18-15,18-18 0,-1 0 16</inkml:trace>
  <inkml:trace contextRef="#ctx0" brushRef="#br0" timeOffset="-213088.29">25453 10178 0,'-18'0'16,"1"0"0,17-18-16,0 0 78,17 18-63,1 0 1,0 0-16,-1 0 0,1 0 0,-1 0 16,1 0-16,0 0 0,-1 0 0,1 0 0,0 0 15,-1 0-15,1 0 0,0 0 16,-1 0-16,1 0 0,0 0 15,-1 0 1</inkml:trace>
  <inkml:trace contextRef="#ctx0" brushRef="#br0" timeOffset="-212709.72">25806 9825 0,'0'17'62,"0"1"-62,0 0 0,0-1 16,-18 1-16,18 0 0,0-1 16,0 1-16,0 0 0,0-1 0,0 1 15,-18-18-15,18 18 0,0-1 0,0 1 0,0-1 0,-17-17 16,17 18-16,0 0 0,0-1 0,0 1 0,-18-18 0,18 18 15,-17-18-15,17 17 0,0 1 0,0 0 0,0-1 16,-18 1-16,18-1 0,0 1 16,0 0-1,-18-18-15</inkml:trace>
  <inkml:trace contextRef="#ctx0" brushRef="#br0" timeOffset="-211782.5">25559 10178 0,'0'17'94,"17"-17"-94,-17 18 15,18-18-15,-18 18 16,18-18-16,-18 17 15,17-17-15,1 0 0,0 0 16,-1 18 0,1-18-1,-18 17 95,0 1-95,-18-18 1,18 18-16,-17-18 0,17 17 16,-18-17-16,0 0 0,18 18 0,-17 0 0,-1-18 15,18 17-15,-18-17 0,1 0 16,17 18-16,-18-18 0,18 18 0,0-1 15,-18-17-15,1 18 16,17 0 31,0-1-31,17 1-1,1-18 1,0 0-1,-1 0-15,1 0 16,0 0 0,-1 0-16,1 0 15,0 0 1</inkml:trace>
  <inkml:trace contextRef="#ctx0" brushRef="#br0" timeOffset="-211009.35">24888 10936 0,'0'18'15,"18"-18"1,0 0-1,-18 17-15,17-17 0,1 0 16,-18 18-16,18-18 0,-1 0 0,1 0 0,0 0 16,-18 18-16,17-18 0,-17 17 0,18-17 0,-1 0 0,-17 18 15,18-18-15,0 0 0,-1 0 0,-17 18 16,18-18-16,0 0 0,-18 17 16,17-17-16,1 0 15,0 0-15,-1 0 16,1 0-16,0 0 0,-1 0 15,1 0-15,-1 0 0,1 0 0,0 0 0,-1 0 16,72 0-16,-72 0 16,1 0-16,-1 0 0,1 0 0,0 0 0,-1 0 0,1 0 0,0 0 0,-1 0 15,1-17-15,0 17 0,-1 0 0,1 0 0,0 0 0,-1 0 0,1 0 16,-1 0-16,1 0 0,0 0 0,-18-18 0,17 18 16,1 0-16,-18-18 15,18 1-15,-1 17 16,19-53-1,-36 35-15,17 18 16,-17-18-16,18 1 0,-18-1 16,17 18-16,-17-17 0,0-1 15,18 18-15,-18-18 0,0 1 16,0-1-16,18 18 0,-18-18 16,17 18-16</inkml:trace>
  <inkml:trace contextRef="#ctx0" brushRef="#br0" timeOffset="-210523.65">26158 10636 0,'18'0'62,"-18"18"-30,0 0-32,18-18 0,-18 17 15,0 1-15,0-1 0,0 1 0,0 0 16,0-1-16,0 1 0,17-18 0,-17 18 15,0-1-15,0 1 0,18-18 0,-18 18 0,0-1 0,0 1 16,0-1-16,0 1 0,0 0 16,18-18-16</inkml:trace>
  <inkml:trace contextRef="#ctx0" brushRef="#br0" timeOffset="-209328.74">25859 10566 0,'17'0'63,"1"0"-48,0 0-15,-1 0 16,1 0-16,-1 0 0,-17 17 15,18-17-15,0 0 0,-1 0 16,1 0-16,0 0 16,-18 18-16,17-18 0,1 0 0,0 0 15,-1 0-15,1 0 16,-1 0 0,1 0 15,-18 18-31,18-18 15,-1 0 17,1 0-17,-18 17-15,0 1 16,0 0 0,0-1-16,0 1 15,0-1-15,0 1 16,0 0-16,0-1 15,18-17-15,-18 18 0,0 0 0,0-1 16,0 1-16,0 0 0,0-1 16,0 1-16,0-1 0,0 1 0,0 0 0,0-1 15,0 1-15,17-18 0,-17 18 0,0-1 0,0 1 0,0 0 16,0-1-16,0 1 0,0-1 16,18-17-1</inkml:trace>
  <inkml:trace contextRef="#ctx0" brushRef="#br0" timeOffset="-208699.56">26370 10495 0,'18'0'47,"-18"18"-47,0-1 0,17-17 16,-17 18-16,0 0 0,0-1 0,0 1 16,18-18-16,-18 18 0,0-1 0,18-17 0,-18 18 15,0 0-15,17-1 0,-17 1 16,0-1-16,18-17 0,-18 18 15,35 17 1,-17-35-16,0 0 16,-18 18-1,0-36 48,17 18-48,1-35 1,-18 17-16,17 18 0,-17-17 0,18 17 16,-18-18-16,0 1 0,18 17 0,-18-18 0,17 18 15,1 0-15,-18-18 0,18 18 0,-18-17 0,17 17 16,-17-18-16,18 18 0,-18-18 0,18 18 16,-18-17-16,17 17 15</inkml:trace>
  <inkml:trace contextRef="#ctx0" brushRef="#br0" timeOffset="-208323.8">26547 10989 0,'0'18'47,"0"-1"-32,0 1-15,0 0 0,0-1 16,0 1-1,0-1-15,17-17 16</inkml:trace>
  <inkml:trace contextRef="#ctx0" brushRef="#br0" timeOffset="-207918.37">26811 10795 0,'18'0'31,"-18"18"-15,0-1-16,0 1 0,17 0 15,-17 17-15,0-18 0,0 160 32,0-160-32,0 1 0,0 0 15,0-1-15,0 1 0,0 0 0,0-1 16,0 1-16,0 0 0,0-1 15</inkml:trace>
  <inkml:trace contextRef="#ctx0" brushRef="#br0" timeOffset="-207449.82">26582 10971 0,'17'0'47,"1"0"-31,0 0-1,-1 0-15,1 0 16,0 0-16,-1 0 16,-17 18-16,18-18 0,0 0 15,-1 0-15,1 0 16,-18 18-1,17-18 1</inkml:trace>
  <inkml:trace contextRef="#ctx0" brushRef="#br0" timeOffset="-207026.74">26688 11307 0,'17'0'16,"1"0"-16,0 0 16,-1 0-16,1 0 15,-1 0 1,1 0-1,0 0 1,-1 0 0,1 0-1,-18-18 1,18 18-16,-1 0 0,-17-18 16,18 18-1</inkml:trace>
  <inkml:trace contextRef="#ctx0" brushRef="#br0" timeOffset="-206389.85">26511 10795 0,'0'18'16,"0"-1"15,0 1-31,0 0 16,0-1-16,18-17 0,-18 18 0,0-1 16,0 1-16,0 0 0,0-1 15,18-17-15,-18 18 0,0 0 16,0-1-16,17-17 15,18 106 1,-35-88-16,0-1 16,0 1-16,18 0 0,-18-1 0,0 1 15,0 0-15,0-1 0,18-17 0,-18 18 16,0 0-16,17-1 0,-17 1 0,18-18 16,-18 17-16,18-17 0,-18 18 15,0 0-15,0-1 16</inkml:trace>
  <inkml:trace contextRef="#ctx0" brushRef="#br0" timeOffset="-205678.45">27058 10760 0,'0'17'47,"0"1"-31,0 0-16,0-1 0,0 1 15,0 0-15,0-1 0,0 1 0,0-1 0,0 1 16,0 0-16,0-1 0,0 1 0,0 0 0,0-1 0,0 1 16,0 0-16,0-1 0,0 1 0,0-1 0,0 1 0,0 0 0,0-1 15,0 1-15,0 0 0,0-1 0,0 1 0,0 0 16,0-1-16</inkml:trace>
  <inkml:trace contextRef="#ctx0" brushRef="#br0" timeOffset="-205317.82">27058 10954 0,'18'0'31,"-18"17"-31,17-17 16,1 0-16,-18 18 15,18-18-15,-1 0 0,1 0 16,-18 18-16,18-18 0,-1 0 0,1 0 16,-18 17-16,0 1 15,17-18-15,1 0 0,-18 18 16,0-1 46,18-17-62</inkml:trace>
  <inkml:trace contextRef="#ctx0" brushRef="#br0" timeOffset="-133444.83">10530 5909 0,'18'0'93,"0"0"-61,-1 0-17,1 0-15,0 0 0,-1 0 16,1 0-16,0 0 0,-1 0 0,-17-18 0,18 18 0,-1 0 0,19 0 15,-19 0-15,1-17 0,0 17 0,-1 0 0,1 0 0,0 0 0,-1 0 0,1 0 16,-1 0-16,1 0 0,0 0 0,-1-18 0,1 18 0,0 0 0,-1 0 0,1-18 0,17 18 0,-17 0 16,-1 0-16,1 0 0,0 0 0,-1 0 0,1 0 0,0 0 0,-1 0 0,1 0 0,0-17 0,-1 17 0,1 0 15,17 0-15,-17 0 0,-1 0 0,1 0 0,0 0 0,-1 0 0,19 0 0,-36-18 0,17 18 0,1 0 0,0 0 0,-1 0 16,1 0-16,-1 0 0,1 0 0,0 0 0,-1 0 0,1 0 0,0 0 0,-1 0 0,1 0 0,0 0 0,17 0 0,0 0 16,-17 0-16,17 0 0,-17 0 0,17-17 0,-17 17 0,17 0 0,-17 0 0,-1 0 0,1 0 0,-1 0 0,1 0 0,17-18 15,-17 18-15,0 0 0,-1 0 0,1 0 0,0 0 0,17 0 0,-18 0 0,1 0 0,0 0 0,-1 0 0,1 0 0,0 0 16,-1 0-16,19 0 0,-19 0 0,1 0 0,-1-18 0,1 18 0,0 0 0,17 0 0,-17 0 0,17 0 0,-17 0 15,-1 0-15,19 0 0,-1 0 0,-18 0 0,1 0 0,0 0 0,-1-17 0,19 17 0,-19 0 0,19 0 16,-19-18-16,18 18 0,-17 0 0,0 0 0,-1 0 0,1 0 0,0 0 0,-1 0 0,1 0 0,0 0 16,-1 0-16,19 0 0,-19 0 0,1 0 0,-1 0 0,1 0 0,0 0 0,-1 0 0,1 0 0,0 0 15,-1 0-15,1 0 0,0 0 0,-1 0 0,1 0 0,-1 0 0,1 0 0,229-18 32,-229 18-32,-1 0 0,1 0 0,0 0 0,-1 0 15,1 0-15,-1 0 0,1 0 0,0 0 0,-1 0 0,1 0 0,0 0 16,-1 0-16,1 0 0,0 0 0,-1 0 0,-17-17 0,18 17 0,0 0 15,-1 0-15,1 0 0,-1 0 0,1 0 0,0 0 0,-1 0 16,1 0-16,0 0 0,-1 0 0,1 0 0,0 0 0,-1 0 16,1 0-16,-1 0 0,1 0 0,0 0 0,-1 0 0,1 0 15,0 0-15,-1 0 0,1 0 0,-18-18 0,18 18 0,-1 0 16,1 0-16,0 0 0,-1 0 0,1 0 0,-1 0 0,1 0 16,0 0-16,-1 0 0,1 0 0,0 0 0,-1 0 0,1 0 0,0 0 15,-1 0-15,1 0 0,-1 0 0,1 0 0,0 0 0,-1 0 0,1 0 16,0 0-16,-1 0 0,1 0 0,0 0 0,-1 0 0,1 0 15,-18-18-15,17 18 0,1 0 0,0 0 0,-1 0 0,1 0 0,0 0 0,-1 0 16,1 0-16,0 0 0,-1 0 0,1 0 0,-1 0 0,1 0 16,0 0-16,-1 0 0,1 0 0,0 0 0,-1 0 0,1 0 0,0 0 15,-1 0-15,1 0 0,0 0 0,-1 0 0,1 0 0,-1 0 16,1 0-16,0 0 0,-1-17 0,1 17 0,0 0 0,-1 0 16,1 0-16,0 0 0,-1 0 0,1 0 0,-1 0 0,1 0 15,0 0-15,-1 0 0,1 0 0,0 0 0,-1 0 16,1 0-16,0 0 0,-1 0 0,1 0 0,0 0 0,-1 0 15,1 0-15,-1 0 0,1 0 0,0 0 0,-1 0 0,1 0 16,0 0-16,-1 0 0,1 0 0,0 0 0,-1 0 0,1 0 0,-1 0 0,1 0 16,0 0-16,-1 0 0,1 0 0,0 0 0,-1 0 0,1 0 15,0 0-15,-1 0 0,1 0 0,-1 0 0,1 0 0,0 0 0,-1 0 0,1 0 16,0 0-16,-1 0 0,1 0 0,0 0 0,-1 0 0,1 0 0,-1 0 16,1 0-16,0 0 0,-1 0 0,1 0 0,0 0 0,-1 0 0,1 0 0,0 0 15,-1 0-15,1 0 0,0 0 0,-1 0 0,1 0 0,-1 0 0,1 0 0,0 0 16,-1 0-16,1 0 0,0 0 0,-1 0 0,1 0 0,0 0 0,-1 0 0,1 0 0,-1 0 15,1 0-15,0 0 0,-1 0 0,1 0 0,0 0 0,-1 0 0,1 0 0,0 0 16,-1 0-16,1 0 0,0-18 0,-1 18 0,1 0 0,-1 0 0,1 0 0,0 0 16,-1 0-16,1 0 0,0 0 0,-1 0 0,1 0 0,0 0 0,-1 0 0,18 0 15,-17 0-15,0 0 0,-1 0 0,1 0 0,0 0 0,-1 0 0,1 0 0,0 0 16,-1 0-16,1 0 0,-1 0 0,1 0 0,0 0 0,-1 0 0,1 0 0,0 0 16,-1 0-16,1 0 0,0 0 0,-1 0 0,1 0 0,-1 0 0,1 0 0,0 0 15,141 0 1,-142 0-16,1 0 0,-1 0 0,1 0 0,0 0 0,-1 0 15,-17-17-15,18 17 0,0 0 0,-1 0 0,1 0 0,0 0 0,-1 0 0,1 0 16,-1 0-16,1 0 0,0 0 0,-18-18 0,17 18 0,1 0 0,0 0 0,-1 0 0,1 0 16,0 0-16,-1 0 0,1 0 0,0 0 0,-1 0 0,1 0 0,-1 0 0,1 0 15,0 0-15,-1 0 0,1 0 0,0 0 0,-1 0 0,1 0 0,0 0 0,-1 0 16,1 0-16,-1 0 0,1 0 0,0 0 0,-1 0 0,1 0 0,0 0 16,-1 0-16,1 0 0,0 0 0,-1 0 0,1 0 0,-1 0 0,1 0 0,0 0 0,-1 0 15,19 0-15,-19 0 0,1 0 0,0 0 0,-1 0 0,1 0 0,-1 0 16,1 0-16,0 0 0,-1 0 0,1 0 0,17 0 0,-17 0 0,0 0 15,-1 0-15,1 0 0,0 0 0,17 0 0,-35-18 0,17 18 0,1 0 0,0 0 0,-1 0 0,1 0 16,0 0-16,-1 0 0,1 0 0,0 0 0,-1 0 0,1 0 0,-1 0 16,1 0-16,0 0 0,-1 0 0,1 0 0,0 0 0,-1 0 0,1 0 0,0 0 15,-1 0-15,1 0 0,0 0 0,-1 0 0,1 0 0,-1 0 16,54 0-16,-53 0 0,-1 0 0,1 0 0,0 0 16,-1 0-16,1 0 0,-1 0 0,1 0 0,0 0 0,-1 0 0,1 0 15,0 0-15,-1 0 0,1 0 0,0 0 0,-1 0 0,1 0 16,-1 0-16,1 0 0,0 0 0,-1 0 0,1 0 0,0 0 0,-1 0 15,1 0-15,0 0 0,-1 18 0,1-18 0,-1 0 0,1 0 16,0 0-16,-1 0 0,1 0 0,0 0 0,-1 0 16,1 0-16,0 0 0,-1 0 15,1 18-15,0-18 0,-1 0 16,1 0-16,-1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7:06:47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5362 0,'0'18'16,"0"0"-16,0-1 16,0 1-16,0-1 0,0 1 0,0 0 15,0-1-15,0 1 0,0 0 0,0-1 16,0 1-16,0 0 0,18-1 0,-18 1 0,17-1 0,-17 1 16,18-18-16,-18 18 0,0-1 0,18 1 0,-18 17 0,17-17 0,-17 0 15,0-1-15,18-17 0,-18 18 0,0-1 0,17 1 0,-17 0 0,18-1 0,-18 1 0,18 0 0,-18-1 16,0 1-16,17 0 0,-17-1 0,71 124 15,-71-123-15,18-18 0,-18 18 16,17-18-16,-17 17 0,0 1 0,18-18 16,-18 18-16,17-18 47,1 0-32,0 0-15,-18-18 0</inkml:trace>
  <inkml:trace contextRef="#ctx0" brushRef="#br0" timeOffset="319.88">5309 5503 0,'0'18'31,"0"0"-31,0-1 0,0 1 16,0 0-16,0-1 0,0 1 0,0-1 0,0 1 0,0 0 15,0-1-15,0 1 0,0 0 0,0-1 0,-17 1 0,17 0 0,0-1 0,0 1 16,0-1-16,-18-17 0,18 18 0,0 0 0,0-1 0,0 1 0,0 0 0,0-1 0,-18 1 16,18 0-16,0-1 0,0 1 0,0-1 0,0 1 0,0 0 15,-17-18-15,17 17 0,0 1 0,0 0 0,0-1 16</inkml:trace>
  <inkml:trace contextRef="#ctx0" brushRef="#br0" timeOffset="710.52">4762 5927 0,'18'-18'15,"-18"0"-15,0 1 0,18 17 0,-1 0 16,-17-18-16,18 18 0,0 0 0,-18-18 0,17 18 0,1-17 16,0 17-16,-18-18 0,35 18 0,-17-17 0,-1 17 15,54-18 1,-71 0-16,35 18 0,-17 0 16,-1 0-16,-17-17 0,18 17 15,0 0-15,-1 0 31,1 0 1,35 17-17,-36-17 1,1 18-16</inkml:trace>
  <inkml:trace contextRef="#ctx0" brushRef="#br0" timeOffset="1199.96">4921 6138 0,'71'0'31,"-54"0"-31,1 0 0,0 0 0,-1 0 16,1 0-16,0 0 0,-1 0 0,1 0 0,0-17 0,-1 17 15,1 0-15,-1 0 0,1 0 0,0-18 0,-1 0 0,1 18 0,0 0 16,-1 0-16,-17-17 0,18 17 0,0 0 0,-1 0 0,1-18 0,0 18 0,-1 0 0,1-18 15,-18 1-15,17 17 0,1 0 0,0-18 0,-1 18 0,-17-17 0,18 17 0,35-18 0,-53 0 0,18 18 16,-1-17-16,1 17 0,-1 0 0,-17-18 0,18 18 16</inkml:trace>
  <inkml:trace contextRef="#ctx0" brushRef="#br0" timeOffset="1709.95">4886 5539 0,'0'17'31,"0"1"-31,18-18 0,-18 18 0,0-1 0,0 1 0,17-18 0,-17 17 0,0 1 0,0 0 16,18-1-16,35 266 16,-36-266-16,-17 1 0,0-1 15,0 1-15,18-18 0,-18 18 0,0-1 0,0 1 0,0 0 0,0-1 16,18-17-16,-18 18 0,0 0 15</inkml:trace>
  <inkml:trace contextRef="#ctx0" brushRef="#br0" timeOffset="2386.94">5980 5609 0,'0'18'31,"0"-1"-15,0 1-16,0 0 0,17-18 0,-17 17 0,0 1 0,0 0 0,0-1 0,0 1 15,18 0-15,-18-1 0,0 1 0,17-1 0,-17 1 0,0 0 0,0-1 0,0 1 16,0 0-16,18-1 0,-18 1 0,0 0 0,0-1 0,0 1 0,0-1 0,0 1 16,0 0-16,18-18 0,-18 17 0,0 1 0,0 0 0,0-1 0,0 1 0,17-18 15,-17 18-15,0-1 0,0 1 0,0 0 16,0-1-16,0 1 16</inkml:trace>
  <inkml:trace contextRef="#ctx0" brushRef="#br0" timeOffset="2689.67">6103 5891 0,'18'0'79,"-1"0"-79,1 0 0,-18-17 15,18 17-15,-1 0 0,1 0 0,0 0 16,-1 0-16,-17-18 0,18 18 15,-18-18-15,17 18 0,1 0 16</inkml:trace>
  <inkml:trace contextRef="#ctx0" brushRef="#br0" timeOffset="3073.89">6315 5574 0,'17'18'47,"-17"-1"-47,0 1 15,0-1-15,0 1 0,18-18 0,-18 18 0,0-1 0,0 1 0,0 0 0,0-1 0,18 1 16,-18 0-16,17-1 0,-17 1 0,0-1 0,0 1 0,0 0 0,0-1 0,0 19 16,0-19-16,0 1 0,0 0 0,0-1 0,0 1 0,0-1 0,0 19 15,0-19-15,0 1 0,0 0 0,0-1 0,0 1 0,0 0 16,0-1-16,0 1 0,0 0 0,0-1 0,0 1 0,0-1 15,0 1-15,0 0 0,0-1 0,-17 1 0,17 0 16,0-1-16,-18-17 31</inkml:trace>
  <inkml:trace contextRef="#ctx0" brushRef="#br0" timeOffset="3711.6">5098 6738 0,'0'0'0,"17"0"16,-17-18-16,18 18 0,-18-17 15,70 17 1,-52-18-16,0 18 0,-1 0 0,1 0 16,0 0-16,-1 0 0,1 0 0,0 0 0,-1 0 15,1 0-15,0 0 0,-1 0 0,1 0 16,-1 0-16,1 0 0,0 0 16,-1 0-16,1 0 0,0 0 0,-1 0 15,1 0-15,0 0 0,-1 0 0,1 0 16,-1 0-16,1 0 0,-18 18 0,18-18 0,-1 0 0,-17 17 0,18-17 15,0 0-15,-1 0 0,1 0 0,0 0 0,-1 0 0,1 0 16,-18 18-16,17-18 0,1 0 16,-18 18-1,0-1 1,0 1-16,0 0 16,0 35-16,0-36 15,0 1-15,0-1 0,0 1 0,0 0 0,0-1 16,0 54-16,0-53 0,0-1 15,-18-17-15,18 18 0,0-1 0,0 1 0,0 0 16,0-1-16,0 1 0,0 0 16,0-1-1,-17-17-15</inkml:trace>
  <inkml:trace contextRef="#ctx0" brushRef="#br0" timeOffset="4104.96">5362 7267 0,'0'35'16,"0"-17"-16,0 0 0,0-1 15,0 1-15,0 0 0,0-1 0,-17-17 16,17 18-16,0 0 0,0-1 0,0 1 15,0 0-15,0-1 0,0 1 16,0-1-16,0 1 0,0 0 16,0-1-16,-18-17 0,18 18 0,0 0 15,-18-1 1,1-17 0,17 18-16</inkml:trace>
  <inkml:trace contextRef="#ctx0" brushRef="#br0" timeOffset="4562.85">4974 7691 0,'18'0'63,"-1"0"-63,1 0 0,0 0 16,-1 0-16,1 0 0,0 0 0,-1 0 0,1 0 0,0-18 0,-1 18 0,1 0 15,-1 0-15,1 0 0,0 0 0,-18-18 0,17 18 0,1 0 0,17-17 0,1 17 0,-19 0 0,1-18 16,0 18-16,-1 0 0,1 0 0,-1 0 0,1-18 0,0 18 0,-1-17 0,36 17 0,-35 0 0,17 0 0,-35-18 15,18 18-15,-1 0 0,1 0 0,0 0 0,-1 0 0,19 0 0,-36-18 0,70 1 0,-52 17 16,-1 0-16,1 0 0,0 0 0,-1 0 0,1 0 0,0 0 0,-1 0 0,1 0 0,35-18 0,-36 18 16,1 0-16,0 0 0,-1 0 0,1 0 0,0 0 0,-1 0 0,1 0 0,17 0 15,-17 0-15,0 0 0,-1 0 0,1 0 0,-1 0 0,1 0 0,0-17 0,-1 17 0,36 0 16,-35 0-16,0 0 0,-1 0 0,1 0 0,-1 0 0,1 0 0,17 0 0,-17 0 0,0 0 16,-1 0-16,1 0 0,0 0 0,-1 0 0,1 0 0,0 0 0,-1 0 0,1 0 0,-1 0 15,1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5:23:55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20338 4092 0,'0'18'125,"17"-18"-125,-17 18 16,18-18-16,-18 17 0,0 1 16,0-1-16,0 1 15,18-18-15,-18 18 0,0-1 16,0 1-16,0 0 0,17-18 0,-17 17 16,0 1-16,0 0 0,0-1 15,0 1-15,0-1 16,0 1-16,18-18 0,-18 18 0,0-1 15,0 1-15,17-18 0,-17 18 0,0-1 0,0 1 16,0 0-16,0-1 16,0 1-16,0-1 0,18-17 15,-18 18-15,0 0 0,0-1 0,0 1 16,0 0-16,18-18 0,-18 17 16,0 1-16,0 0 15,17-18-15,-17 17 0,0 1 16,18-1-16,-18 1 15,18-18-15,-18 18 0,0-1 16,17-17-16,-17 18 0,0 0 16,18-18-16,0 0 0,-18 17 15,0 1-15,17-18 0,-17 18 16,18-18-16,-18 17 0,18-17 16,-18 18-16,17-18 0,1 18 15,-1-18-15,-17 17 0,18-17 16,-18 18-16,18-18 0,-1 0 15,-17 17-15,18-17 0,0 0 16,-18 18-16,17-18 0,1 0 0,0 0 16,-1 0-16,-17 18 0,18-18 15,-1 0-15,1 0 0,-18 17 16,18-17-16,-1 0 0,1 0 16,0 0-16,-1 0 0,1 0 15,0 0-15,-1 0 0,1 0 16,-1 0-16,1 0 0,0 0 15,-1 0-15,1 0 0,0 0 0,-1 0 16,1 0-16,0 0 0,-1 0 0,1 0 16,-1 0-16,1 0 0,0 0 0,-1 0 15,-17-17-15,18 17 0,0 0 0,-1 0 0,1 0 16,0 0-16,-1 0 0,-17-18 0,18 18 0,0 0 16,-1 0-16,-17-18 0,18 18 0,-1 0 15,1 0-15,-18-17 0,18 17 0,-18-18 0,17 18 16,1-17-16,0 17 0,-1 0 0,-17-18 15,18 18-15,0-18 0,-1 18 0,-17-17 0,18 17 16,-18-18-16,17 18 0,1-18 0,0 18 0,-18-17 16,17 17-16,1-18 0,-18 0 0,18 18 15,-18-17-15,17 17 0,-17-18 0,18 18 16,-18-18-16,0 1 0,0-1 16,18 18-16,-18-17 0,0-1 0,0 0 15,0 1-15,0-1 0,0 0 16,0 1-16,0-1 0,0 0 0,0 1 15,0-1-15,0 1 0,0-1 0,0 0 16,0 1-16,0-1 0,0 0 16,0 1-16,-18 17 0,18-18 0,-18 18 0,18-18 0,0 1 0,0-1 15,-17 18-15,17-17 0,0-1 0,-18 18 16,18-18-16,0 1 0,-18 17 0,18-18 16,0 0-16,-17 18 0,-1 0 0,0-17 15,18-1-15,-17 18 16,17-18-16,-18 18 0,1 0 0,17-17 15,-18 17-15,0 0 0,18-18 16,-17 18-16,-1 0 0,0-17 16,1 17-16,-1 0 0,18-18 0,-18 18 15,18-18-15,-17 18 0,-1 0 0,1 0 16,-1 0-16,18-17 0,-18 17 0,1 0 0,-1-18 16,0 18-16,1 0 0,-1 0 0,0 0 15,1-18-15,-1 18 0,18-17 0,-18 17 0,1 0 16,-1 0-16,1 0 0,17-18 0,-18 18 0,0 0 15,1 0-15,-1 0 0,0 0 0,18-18 0,-17 18 16,-1 0-16,0 0 0,18-17 0,-17 17 0,-1 0 16,1-18-16,-1 18 0,0 0 0,1 0 0,-1-18 15,0 18-15,1 0 0,-1 0 0,0 0 16,1 0-16,17-17 0,-18 17 0,1 0 0,-1 0 0,0 0 16,1 0-16,-1 0 0,0-18 15,1 18-15,-1 0 0,0 0 16,1 0 31,-1 0-47,18 18 15,-17-18-15,17 17 0,-18-17 16,18 18-16,0 0 0,-18-18 16,18 17-16,0 1 0,-17-18 0,17 18 0,-18-1 15,18 1-15,-18-18 0,18 18 0,0-1 16,-17-17-16,17 18 0,0 0 0,-18-18 0,18 17 0,-18-17 0,18 18 15,0-1-15,-17-17 0,17 18 0,0 0 16,-18-18-16,18 17 0,0 1 0,0 0 16,-18-18-16,18 17 15,-17-17 1,17 18 0,0 0 30</inkml:trace>
  <inkml:trace contextRef="#ctx0" brushRef="#br0" timeOffset="2663.18">12947 5398 0,'-18'0'16,"1"0"47,-1 0-32,0 0-16,1 0 1,-1 0-16,0 0 16,-17 17-1,18-17-15,-1 0 16,0 0-16,1 0 16,-36 18-1,35-18-15,0 0 16,1 0-16,-1 0 0,1 0 15,17 17-15,-18-17 0,0 0 0,1 0 16,17 18-16,-18-18 0,0 0 0,1 0 16,-1 0-16,0 0 15,1 0-15,-1 18 16,0-18-16,1 0 31,17 17-15,-18-17-16,1 0 15,-1 0 1,18 18-16,0 0 0,-18-18 16,18 17-1,-17-17-15,-1 0 0,18 18 16,-18 0-16,18-1 16,0 1-16,-17-18 0,17 17 0,0 1 15,0 0-15,-18-18 0,18 17 0,0 1 16,-18-18-16,18 18 0,0-1 0,0 1 15,-17 0-15,17-1 0,0 1 16,0-1-16,0 1 0,0 0 16,0-1-16,0 1 0,0 0 15,0-1-15,0 1 16,0 0-16,0-1 0,0 1 16,0-1-16,17-17 15,-17 18-15,18-18 0,-18 18 0,0-1 16,18-17-16,-18 18 15,17-18-15,-17 18 0,18-18 16,-18 17-16,18-17 0,-1 0 16,-17 18-16,18-18 0,-18 18 15,18-18-15,-1 17 0,1-17 16,-18 18-16,17-18 0,1 0 16,0 0-16,-18 18 0,17-18 15,1 0-15,0 0 0,-18 17 0,17-17 0,1 0 16,-18 18-16,18-18 0,-1 0 0,1 0 0,-18 17 15,18-17-15,-1 0 0,1 0 0,-1 18 0,1-18 16,0 0-16,-18 18 0,17-18 0,-17 17 0,18-17 16,0 0-16,-1 0 0,-17 18 0,18-18 0,0 0 15,-1 0-15,1 0 0,-18 18 16,17-18-16,1 0 0,0 0 16,-1 0-16,1 0 0,0 0 15,-1 0-15,1 0 0,0 0 16,35 0-1,-36 0-15,1 0 0,-1 0 0,1 0 16,0 0-16,-1 0 0,1 0 0,0 0 16,-1 0-16,1 0 0,0 0 0,-1 0 15,1 0-15,-1 0 0,1 0 0,0 0 0,-1 0 16,1 0-16,0 0 0,-1 0 16,1 0-16,0 0 0,-18-18 0,17 18 15,1 0-15,-1-18 0,-17 1 16,18 17-16,0 0 0,-1-18 0,1 18 15,-18-18-15,18 18 0,-18-17 0,0-1 16,17 18-16,1-17 0,-18-1 0,18 18 0,-18-18 16,17 1-16,-17-1 0,18 18 0,-18-18 0,17 1 15,-17-1-15,0 0 0,18 18 16,-18-17-16,0-1 0,0 0 0,0 1 16,0-1-16,0 1 15,0-1-15,0 0 16,0 1-16,0-1 15,0 0-15,0 1 16,0-1-16,0 0 16,0 1-16,0-1 0,0 1 15,0-1-15,0 0 0,-18 18 16,18-17-16,-17 17 0,17-18 0,0 0 0,-18 1 16,18-1-16,0 0 0,-17 18 0,17-17 15,0-1-15,-18 1 0,0 17 16,18-18-16,-17 0 0,-1 1 15,18-1 1,-18 18-16,1 0 0,17-18 16,-18 18-16,18-17 0,-18 17 0,1 0 15,17-18-15,-18 18 0,18-18 0,-17 18 16,-1 0-16,18-17 0,-18 17 16,1 0-16,-1-18 0,0 18 15,1 0-15,-1 0 0,0 0 0,18-17 16,-17 17-16,-1 0 0,18-18 0,-17 18 0,-1 0 0,0 0 0,1 0 15,-1 0-15,0 0 0,1 0 0,-1 0 16,0-18-16,1 18 0,-1 0 16,1 0-16,-1 0 15,0 0 1,1 0 15,-1 0 0,0 0 1,1 0-17</inkml:trace>
  <inkml:trace contextRef="#ctx0" brushRef="#br0" timeOffset="30132.22">6385 10054 0,'18'0'125,"0"0"-110,-1 0 1,-17 18-16,18-18 15,-1 0 1,-17 17 0,18-17-16,0 0 15,-1 0 1,-17 18-16,18-18 0,0 0 16,-1 0-1,1 0-15,-18 18 16,18-18-16,-18 17 15,17-17-15,1 0 16,0 0 0,-18 18-16,17-18 15,1 0 1,-1 0-16,1 0 16,-18 18-1,18-18 1,-1 0 15,1 0-15</inkml:trace>
  <inkml:trace contextRef="#ctx0" brushRef="#br0" timeOffset="32481.79">7250 10089 0,'-18'0'63,"0"18"-16,18 0-32,0-1-15,0 1 16,-17-18-16,17 18 16,0-1-16,0 1 15,0 0 1,-18-18-16,18 17 31,0 1 0,0-1-15,0 1 15,0 0 32,0-1-16,0 1 15,0 0-46,0-1-1,0 1 17,0-36 124,0 1-156,0-1 0,0 0 16,0 1-16,0-1 15,0 0-15,0 1 16,18 17-16,-18-18 0,0 1 0,17 17 15,-17-18-15,0 0 0,18 18 0,-18-17 16,18-1-16,-18 0 16,17 18-16,-17-17 0,0-1 15,18 18-15,-1-18 0,-17 1 16,0-1-16,18 18 0,-18-17 16,18 17-16,-18-18 15,17 18-15,-17-18 16,18 18 31,0 0 0,-1 0-32,1 0-15,0 0 16,-18 18-16,17-18 15,1 18 1,-18-1 0,0 1-16,18-18 0,-18 17 15,0 1 1,17 0 0,-17-1-16,0 1 15,0 0 1,0-1-1,0 1 1,0 0 0,0-1-1,0 1-15,0-1 16,0 1-16,0 0 16,0-1-16,0 1 15,0 0 1,0-36 109,0 0-125,0 1 15,0-1-15,0 0 0,0 1 16,0-1-16,0 1 0,18-1 0,-18 0 0,0 1 16,0-1-16,0 0 0,0 1 15,0-1-15,17 18 0,-17-18 0,0 1 16,18-1-16,-18 1 0,0-1 16,18 18-16,-18-18 0,0 1 15,17 17-15,-17-18 0,18 18 31,0 0 16,-1 0-31,1 0 0,0 0-1,-1 0 1,1 0-1,-1 0-15,1 0 16,-18 18 0,18-18-16,-18 17 0,0 1 15,0 0-15,17-18 16,-17 17-16,0 1 0,18-1 0,-18 1 16,0 0-16,0-1 0,0 1 15,0 0-15,0-1 16,0 1-16,0 0 0,0-1 15,0 1-15,0-1 0,0 1 16,0 0-16,0-1 16,0 1-16,0 0 15,0-1 1</inkml:trace>
  <inkml:trace contextRef="#ctx0" brushRef="#br0" timeOffset="33488.49">8326 10178 0,'0'17'94,"-18"-17"-94,18 18 0,0 0 16,0-1-1,-18 18 1,18-17-16,0 0 16,0-1-1,0 1-15,0 0 16,0-1-16,18-17 16,-18 18-1,18-18-15,-1 0 31,1 0-15,-18 18-16,17-18 0,1 0 16,0 0-16,-1 0 15,1 0 1,0 0-16,-1 0 31,-17-18 0,18 18-31,-18-18 0,0 1 16,0-1-16,0 0 16,18 18-16,-18-17 0,0-1 15,0 0-15,0 1 0,0-1 16,0 1 0,0-1-1,-18 18-15,18-18 16,-18 18-16,1-17 15,-1 17 1,0 0 0,18-18-16,-17 18 0,17-18 15,-18 18 1</inkml:trace>
  <inkml:trace contextRef="#ctx0" brushRef="#br0" timeOffset="33960.75">8467 10125 0,'17'0'47,"1"0"-31,0 0-1,-1 0-15,1 0 16,-1 0-1,1 0-15,0 0 0,-18-18 0,17 18 0,1 0 16,0 0-16,-1 0 0,1 0 16,0 0-16,-1 0 0,1 0 0,0 0 15,-18-18-15,17 18 0,1 0 0,-1 0 16,1 0-16</inkml:trace>
  <inkml:trace contextRef="#ctx0" brushRef="#br0" timeOffset="34563.46">8590 10301 0,'18'0'94,"-1"0"-79,1 0-15,0 0 0,-1 0 16,1 0-16,0 0 0,-18-18 0,17 18 15,1 0-15,-18-17 0,18 17 0,-1 0 0,1 0 16,-1 0-16,1 0 0,-18-18 0,18 18 16,-1 0-1,1-17-15,0 17 16</inkml:trace>
  <inkml:trace contextRef="#ctx0" brushRef="#br0" timeOffset="34998.53">8819 9913 0,'0'18'62,"0"-1"-62,-17 1 16,17 0-16,0-1 0,0 1 0,0 0 0,0-1 0,-18 1 0,18-1 16,0 1-16,0 0 0,0-1 0,0 1 0,-17-18 0,-1 53 0,18-35 0,0-1 15,0 1-15,-18-1 0,18 1 0,0 0 0,0-1 0,0 1 0,-17-18 0,17 35 16,0-17-16,-18-18 0,18 18 0,0-1 0,0 1 0,-18-18 0,18 18 0,0-1 0,0 1 16,-17-18-16,17 17 31</inkml:trace>
  <inkml:trace contextRef="#ctx0" brushRef="#br0" timeOffset="36661.65">8484 10530 0,'-17'0'47,"17"18"-16,-18-18-31,0 0 31,36 0 110,0 0-126,-1 0-15,1 0 16,0 0 0,-1 0-1,1 0-15,-1 0 16,1 0-1,0 0-15,-1 0 16,1 0-16,0 0 16,-18 18 109,0-1-110,0 1 1,0 0 0,0-1-1,0 1 16,-18-18-15,0 0 15,1 0-15,17 18-16,-18-18 16,0 0-1,1 17 1,-1-17-16,1 0 15,17 18 1,-18-18-16,0 0 78,18 17-31,0 1 31,18-18-78,0 0 16,-1 0-1,1 0 1,-1 0 31,1 0-16,0 0 16,17 0-31,-17 0-16,-1 0 15,1 0-15,-18-18 16,18 18-16</inkml:trace>
  <inkml:trace contextRef="#ctx0" brushRef="#br0" timeOffset="37605.66">9013 10372 0,'18'0'63,"0"0"-16,-1 0-32,-17-18-15,18 18 16,-18-18-16,18 18 16,-18-17-16,0-1 0,0 0 15,17 18-15,1-17 16,-18-1-16,0 1 0,18 17 16,-18-18-16,0-17 15,0 17-15,17 18 0,-17-18 16,18 18-1,-18-17-15,18 17 47,-18-18-31,0 0 15,17 18-31,-17-17 47,18 17-31,-18-18-16,17 18 31,1-17-31,0 17 31,-18-18-31,17 18 16,1 0-1,-18-18-15,18 18 0</inkml:trace>
  <inkml:trace contextRef="#ctx0" brushRef="#br0" timeOffset="38497.47">9419 10072 0,'0'17'94,"0"1"-94,0 0 15,18-18-15,-18 17 16,17 1-16,-17 0 0,18-18 15,17 35 1,-17-35-16,-18 18 16,18-18-16,-1 0 0,1 0 15,0 0-15,-18 17 0,17-17 16,1 0 0,-1 0-16,1 0 0,0 0 15,-1 0-15,1 0 16,0 0-1,-1 0-15,1 0 16,0 0-16,-1 0 16,1 0-1,-1 0-15,1 0 16,0 0-16,-1 0 16,1 0-1</inkml:trace>
  <inkml:trace contextRef="#ctx0" brushRef="#br0" timeOffset="40475.23">10283 10125 0,'0'17'94,"-17"-17"-94,17 18 15,0 0-15,0-1 0,0 1 16,-18-18-16,18 18 0,0-1 0,0 1 16,0-1-16,0 1 15,0 0-15,0-1 16,0 1-1,0 0 1,0-1-16,0 1 16,0 0-16,0-1 15,0 1 1,0-36 93,0 1-93,0-1-16,0 0 16,0 1-16,18 17 0,-18-18 0,0 0 15,0 1-15,0-1 0,17 18 16,-17-18-16,18 18 0,-18-17 0,0-1 15,18-17 1,-18 17-16,17 18 16,-17-17-16,0-1 15,18 18 1,0 0 0,-18-18-16,17 18 15,1 0 1,0 0 31,-1 0-32,1 0 1,-18 18 0,0 0-16,18-18 15,-18 17-15,0 1 16,0 0-16,0-1 0,0 1 15,0-1-15,0 1 16,17-18-16,-17 18 0,0-1 16,0 1 15,0 0 0,0-1-31,0-34 172,0-1-172,0 0 16,0 1-16,0-1 15,0 0-15,18 1 16,-18-1 0,17 18-16,-17-17 0,0-1 15,0 0 1,18 18-16,-18-17 31,18 17-15,-18-18-16,17 18 31,1 0-15,0 0 46,-18 18-46,17-18-16,-17 17 31,18-17-31,-18 18 0,18-18 16,-18 18-16,0-1 0,0 1 15,0-1-15,0 1 0,0 0 16,0-1-16,0 1 0,0 0 15,17-1-15,-17 1 16</inkml:trace>
  <inkml:trace contextRef="#ctx0" brushRef="#br0" timeOffset="41502.37">11183 10231 0,'0'17'109,"0"1"-93,-18-18-16,18 17 15,0 1 1,0 0-16,0-1 16,0 1-16,18-18 15,-18 18-15,0-1 16,18-17-1,-1 0-15,1 0 16,0 0-16,-18 18 16,17-18-16,1 0 15,17 0 1,-17 0-16,-18-18 31,17 18-15,-17-17-1,0-1 1,0 0-16,0 1 16,0-1-16,0 0 15,0 1-15,0-1 0,0 1 16,0-1-16,0 0 16,-17 18-1,-1 0 32,1 0-31,-1 0-1,0 0 1,1 0 0,-1 0-16</inkml:trace>
  <inkml:trace contextRef="#ctx0" brushRef="#br0" timeOffset="41949.28">11324 10195 0,'18'0'79,"-1"0"-79,1 0 15,0 0-15,-1 0 16,1 0-16,0 0 15,-1 0 1,1 0 0</inkml:trace>
  <inkml:trace contextRef="#ctx0" brushRef="#br0" timeOffset="42551.34">11395 10425 0,'17'0'63,"1"0"-48,0 0 1,-1 0-1,1 0 1,0 0 0,-1 0-1,1 0-15,-1 0 16,-17-18-16</inkml:trace>
  <inkml:trace contextRef="#ctx0" brushRef="#br0" timeOffset="43055.23">11501 10072 0,'0'17'15,"0"1"-15,0 0 16,0-1-16,0 1 0,0 0 0,0-1 16,0 1-16,0 0 0,0-1 15,0 1-15,0-1 0,0 1 16,0 0-16,0-1 0,0 1 16,0 0-16,0-1 0,0 1 0,0 0 15,0-1-15,0 1 0,0 0 16,0 52-1,0-52-15,0-1 0,0 1 16,0 0-16</inkml:trace>
  <inkml:trace contextRef="#ctx0" brushRef="#br0" timeOffset="44573.28">11236 10619 0,'18'0'141,"-1"0"-125,1 0-1,0 0 16,-1 0 1,1 0-17,-18 17 188,0 1-187,0 0 15,0-1 16,-18-17 31,1 0-62,-1 0 62,18 18-47,-18-18-31,1 0 78,-1 0-31,18 17-31,0 1 0,0 0-16,0-1 15,0 1 1,0 0-1,18-18 48,-1 0-63,-17 17 16,18-17-16,0 0 0,-1 0 15,1 0-15,-1 0 16,1 0-1,0 0 1,-1 0 0,1 0-16,0-17 15,-1 17-15,1 0 16</inkml:trace>
  <inkml:trace contextRef="#ctx0" brushRef="#br0" timeOffset="46086.35">11624 10460 0,'18'0'0,"-1"0"78,1 0-31,-18-18-31,18 18-1,-1 0 1,1 0-1,0 0 1,-18-17-16,17 17 16,1 0-1,-1 0-15,-17-18 16,18 18-16,0 0 16,-1 0-16,1 0 15,-18-18-15,18 18 16,-18-17-16,17 17 15,1 0 1,-18-18 0,18 18-1,-1 0 17,-17-18-32,18 18 15,-1 0 1,-17-17-1,18 17 1,-18-18 0,18 18-1,-18-18 1,17 18-16,-17-17 16,18 17-16,-18-18 15,18 18 1,-18-17-16,17 17 15,-17-18 1,18 18 0,-18-18-1,18 18-15,-18-17 16,17-1-16,1 18 31,-18-18-31,17 18 31,1 0-15,-18-17-16,18 17 31,-18-18-31,17 18 16,-17-18 0,18 18-16,0 0 15,-18-17 1,17 17-16,1 0 15,-18-18 1,18 18-16,-1 0 16,1 0-16,-18-17 15,17 17-15,1 0 16,0 0-16,-18-18 16,17 18-16,-17-18 15,18 18 1</inkml:trace>
  <inkml:trace contextRef="#ctx0" brushRef="#br0" timeOffset="47103.42">12400 9913 0,'0'18'79,"0"-1"-64,0 1 1,0 0-1,0-1 17,0 1-32,0 0 31</inkml:trace>
  <inkml:trace contextRef="#ctx0" brushRef="#br0" timeOffset="53127.26">23989 9296 0,'0'17'156,"0"1"-140,0 0-1,0-1 1,0 1-16,0 0 16,0-1-1,0 1-15,0-1 0,0 1 16,0 0-16,0-1 0,0 1 16,0 0-1,0-1-15,0 1 0,0 0 16,0-1-16,18-17 0,-18 18 15,0-1-15,0 1 0,0 0 0,17-18 16,1 53 0,-18-36-16,0 1 15,17-18-15,-17 18 0,0-1 0,18-17 32,-18 18-32,18-18 15,-1 0 1,-17 17-16,18-17 15,0 0 1,-1 0 0,1 0-16,0 0 15,-1 0-15,1 0 0,-1 0 16,1 0-16,-18 18 0,18-18 0,-1 0 16,1 0-16,0 0 15,-18 18 1,17-18-16,1 0 31,0 0 0,-18-18 16,0 0-31,17 18-1,-17-17-15,0-1 0,0 1 0,0-1 16,0 0-16,0 1 0,18 17 0,-18-18 16,0 0-16,0 1 0,0-1 15,0 0-15,18 18 0,-18-17 16,0-1-16,0 1 16,0-1-16,0 0 15,0 1-15,0-1 16,0 0-16,0 1 15,0-1-15,0 0 16,0 1-16,-18 17 16,18-18-16,0 1 0,-18 17 0,18-18 15,-17 18-15,-1 0 0,0 0 16,1 0 0,17-18-16,-18 18 0,0 0 15,18-17 1,-35 17-1,17 0 1,1 0-16,17-18 0,-18 18 0,1 0 16,-1 0-1,0 0-15,1 0 78</inkml:trace>
  <inkml:trace contextRef="#ctx0" brushRef="#br0" timeOffset="54800.87">24253 9472 0,'-17'0'109,"-1"0"-77,1 0-17,-1 0 1,18-18-16,-18 18 0,18-17 0,-17-1 15,17 1-15,-18 17 0,18-18 16,0 0-16,-18 18 0,18-17 0,0-1 16,-17 18-16,17-18 0,0 1 0,-18 17 15,18-18-15,0 0 0,0 1 0,0-1 16,0 1-16,0-1 0,-18 18 16,18-18-16,0 1 0,0-1 15,0 0-15,0 1 16,0-1-16,0 0 15,0 1-15,0-1 16,0 0-16,18 18 0,-18-17 16,18 17-16,-18-18 0,17 18 15,-17-17-15,18 17 0,-18-18 16,18 18-16,-18-18 0,0 1 16,17 17-16,1 0 0,-18-18 0,18 18 15,-1 0-15,1 0 16,-1 0-16,1 0 15,0 0-15,-1 0 16,1 0 15,0 0 1,-18 18-17,0-1-15,0 1 16,0 0 15,0-1-15,0 1-1,0-1 1,-18-17 15,18 18-15,-18-18-16,1 0 47,-1 0-16,0 0 0,1 0-31,17-18 16,-18 18-1,18-17 1,-17 17-16,17-18 0,-18 1 31,18-1 16,-18 18-31,18-18-16,0 1 15,0-1 1,0 0 0,0 1-16,0-1 15,18 18-15,-18-18 0,18 18 16,-18-17-16,17-1 0,-17 1 0,18 17 16,-1-18-16,1 18 0,-18-18 0,18 18 15,-18-17-15,17 17 0,-17-18 0,18 18 0,0-18 16,-1 18-16,1 0 15,-18-17-15,18 17 0,-1 0 16,1 0-16,-18-18 0,18 18 16,-1 0-16,-17-18 0,18 18 0,-1 0 15,1 0-15,0 0 0,-18-17 16,17 17-16,1 0 47,-18-18-32,18 18 1</inkml:trace>
  <inkml:trace contextRef="#ctx0" brushRef="#br0" timeOffset="55715.17">24342 8520 0,'0'17'62,"17"-17"-46,-17 18-16,18-18 16,-18 17-16,18-17 0,-1 0 15,1 18-15,0-18 16,-1 0-16,1 0 16,-18 18-16,17-18 15,1 0 1,0 0-16,-1 0 47,-17 17-47,18-17 31,0 0-15,-18 18-16,17-18 15,1 0-15,0 0 31,-18 18 16,0-1-31,0 1-16,0 0 16,0-1-16,0 1 0,0 0 15,0-1-15,-18-17 0,18 18 0,-18-1 16,18 1-1,0 0-15,0-1 16,-17-17 0,17 18-1</inkml:trace>
  <inkml:trace contextRef="#ctx0" brushRef="#br0" timeOffset="57972.95">24853 8290 0,'-17'0'93,"-1"0"-93,0 0 16,1 0 15,-1 0-15,0 0 0,1 0-1,-1 0 157,18 18-141,0 0-15,0-1-16,-18 1 16,18-1-16,0 1 0,0 0 15,0-1 1,0 1-16,0 0 0,0-1 15,0 1-15,0 0 0,0-1 16,0 1-16,0-1 0,0 1 0,0 0 0,0-1 16,0 1-16,0 0 0,0-1 0,0 1 0,0 0 0,0-1 15,0 1-15,18 0 0,-18-1 0,0 1 0,0-1 16,0 1-16,0 0 0,0-1 16,0 1-1,18-18 95,-1 0-95,1 0-15,0 0 0,-1 0 16,1 0-16,0 0 0,-1 0 0,1 0 15,-1 0-15,1 0 0,0 0 16,-1 0-16,1 0 16,0 0 15,-1 0-15,1 0-1,-18-18 1</inkml:trace>
  <inkml:trace contextRef="#ctx0" brushRef="#br0" timeOffset="61036.06">25082 8361 0,'-17'0'78,"17"17"-63,0 1-15,0 0 16,-18-18 0,18 35-1,0-17-15,0-1 16,0 1-16,0 0 15,0-1-15,-17-17 16,17 18-16,0-1 16,0 1 15,0 0-15,0-1-1,0 1 1,0-36 124,0 1-140,0-1 16,0 0-16,0 1 16,0-1-16,0 1 15,17 17-15,-17-18 0,18 0 16,-18 1-16,0-1 0,17 18 16,-17-18-16,0 1 0,18 17 15,-18-18-15,0 0 0,18 18 16,-18-17-1,17 17 17,1 0-17,0 0 1,-1 0 15,-17 17 0,18-17-31,-18 18 0,18 0 16,-18-1-16,0 1 16,0 0-16,0-1 0,17-17 15,-17 18-15,0 0 0,0-1 16,0 1-16,0-1 0,0 1 16,0 0-1,0-1-15,0 1 16,0 0-1,0-36 110,0 0-109,0 1-16,0-1 16,0 0-16,-17 18 0,17-17 15,0-1-15,0 1 0,0-1 16,0 0-16,0 1 16,0-1-16,0 0 15,0 1 1,0-1-16,0 0 15,17 18 32,-17-17-15,18 17-32,-18-18 46,18 18-46,-1 0 16,1 0 0,-18-17-16,17-1 0,1 18 62,0 0-62,-1 0 31,-17 18-31,18-18 16,0 0 15,-18 17-31,17-17 16,-17 18 0,0-1-1,18-17-15,-18 18 0,0 0 31,0-1-15,0 1 15,0 0-31,0-1 16,0 1-16,0 0 16,0-1-16,0 1 0,0-1 15,0 1-15,0 0 0,0-1 0,0 1 16</inkml:trace>
  <inkml:trace contextRef="#ctx0" brushRef="#br0" timeOffset="61647.04">25682 8643 0,'0'18'78,"-17"-18"-78,17 17 0,0 1 16,-18-18-16,18 18 0,-18-18 15,1 17 1,-1-17 0,18 18-16,-18-18 15,1 0 1,17 18-1</inkml:trace>
  <inkml:trace contextRef="#ctx0" brushRef="#br0" timeOffset="64307.81">25823 8290 0,'0'18'109,"0"0"-109,0-1 16,0 18-1,0-17-15,0 0 16,0 17 0,0-17-16,0-1 15,0 1 1,0 0 0,0-1 15,0 1-16,0-1-15,0 1 16,0 0 0,0-1-16,0-34 187,0-1-187,0 0 16,0-70-1,0 71-15,0-1 16,0 0-16,0 1 0,0-1 0,0 0 16,0 1-16,0-1 0,18 18 0,-18-17 0,0-1 15,0 0-15,0 1 16,0-1 0,18 18 15,-1 0 47,1 0-62,0 0-1,-1 0 16,1 0 1,-18 18-1,0-1-15,0 1-1,0 0 1,17-18-16,-17 17 0,0 1 15,0-1-15,0 1 16,0 0-16,0-1 0,0 1 16,0 0-16,0-1 15,0-34 173,0-1-188,0 0 15,0 1-15,0-1 0,0 0 16,0 1-16,0-1 94,0 1-79,0-1-15,18 18 16,-18-18-16,0 1 16,0-1-1,0 0 1,0 1-16,18 17 0,-18-18 16,17 18-16,-17-18 15,0 1 1,18 17 46,0 0 16,-18 17-78,0 1 32,17-18-32,-17 18 15,18-18-15,-18 17 16,0 1 0,0 0-1,18-18 1,-18 17-16,0 1 15,0 0 1,0-1 0,0 1-1,17-18-15,-17 17 16,0 1-16,0 0 16,0-1-16,0 1 15,0 0-15,0-1 16,0 1-1</inkml:trace>
  <inkml:trace contextRef="#ctx0" brushRef="#br0" timeOffset="65462.31">26158 8096 0,'18'0'94,"0"0"-63,-1 0-15,1 0 0,0 0-16,-1 0 15,1 0 1,0 0-16,-1 0 16,1 0-1,-1 0 1,1 0 31,0 0-32,-1 0 32,-17 18-47,0 0 16,0-1-1,0 1-15,0-1 0,0 1 16,0 0-16,0-1 0,0 1 16,0 0-16,0-1 0,0 1 15,0 0-15,18-18 0,-18 17 0,0 1 16,0-1-16,0 1 0,0 0 0,0-1 16,0 1-16,0 0 0,0-1 15,0 19-15,0-19 16,0 1-16,0-1 15,-18-17 173,1 0-172,-1 0-16,18 18 15,-18-18-15,1 0 16,-1 0-1,1 0 1,17 18-16</inkml:trace>
  <inkml:trace contextRef="#ctx0" brushRef="#br0" timeOffset="70423.31">25277 8096 0,'17'0'94,"1"0"-78,-1 0 46,1 0-31,0 0-15,-1 0-16,1 0 31,0 0 47,-1 0 1,1 0-17,0 0-15,-1 0 47,-17 18 93,0 0-171,0-1-1,0 1 1,18-18-16,-18 17 0,0 19 31,0-19-31,0 1 0,0 0 0,0-1 16,0 1-16,0 0 0,0-1 16,0 1-16,0-1 15,0 1-15,0 0 0,0-1 16,0 1-16,0 0 0,0-1 15,0 1 1,0 0-16,0-1 16,0 1-1,0-1-15,0 1 16,0 0-16,0-1 16,0 1-1,0 0-15,0-1 16,0 1-16,0 0 15,0-1 1,0 1 0,0 0-16,-18-18 0,18 17 15,0 1-15,0-1 16,0 1-16,0 0 16,0-1-16,0 1 15,0 0 1,-17-18-16,17 17 15,-18-17 142,0 0-142,1 0 1,-1 0 15,18 18-15,-18-18-16,1 0 15,-1 0-15,0 0 32</inkml:trace>
  <inkml:trace contextRef="#ctx0" brushRef="#br0" timeOffset="72579.49">25929 7938 0,'-17'0'125,"17"17"-125,-18-17 16,0 0-16,18 18 15,-17-18-15,17 17 0,-18-17 0,0 0 16,1 0-16,17 18 0,-18-18 16,0 0-16,18 18 15,-17-18-15,-1 0 0,1 0 16,-1 0-1,18 17-15,-18-17 47,18 18 110,-17-18-142,17 18-15,0-1 16,0 1-1,0 0-15,0-1 16,-18-17-16,18 18 0,0-1 16,0 1-16,-18-18 15,18 18-15,0-1 0,0 1 16,0 0-16,0-1 16,-17-17-16,17 18 0,0 0 15,0-1-15,0 1 0,0-1 16,-18-17-1,18 18-15,0 0 0,-18-1 16,18 1 0,0 0-16,0-1 15,-17 19 17,17-19-32,0 1 15,0-1 1,0 1-1,0 0 1,0-1 0,0 1-16,-18-18 0,18 18 15,0-1 1,0 1 15,0 0-15,0-1-1,0 1 17,0 0 93,0-1-110,0 1-15,18-18 0,-18 17 16,0 1-16,0 0 16,0-1-16,17-17 0,-17 18 15,18-18 110,0 0-109,-1 0-1,1 0 1,0 0-16,-1 0 16,1 0-16,0 0 15,-1 0-15,1 0 16,-1 0 15</inkml:trace>
  <inkml:trace contextRef="#ctx0" brushRef="#br0" timeOffset="82122.28">5715 17251 0,'18'0'110,"-18"-18"-95,17 18-15,1 0 16,0 0-16,-18-17 16,17 17-1,1 0-15,-1 0 16,1 0-1,17 0 1,-17 0-16,0 0 0,-1 0 16,1 0-16,-18 17 15,18-17-15,-18 18 0,17-18 16,1 17-16,-1-17 16,1 0-16,-18 18 0,18-18 15,-18 18-15,0-1 0,17-17 16,1 0-16,0 0 31,-1 0-15,1 0-1,0 0-15,-18-17 16,35 17-16,-35-18 0,18 18 0,-1 0 16,1 0-16,-18-18 0,17 18 0,1 0 0,0 0 0,-1-17 15,1 17-15,0 0 0,-18-18 0,17 18 0,1 0 0,0 0 0,-1 0 16,-17-17-16,18 17 0,-1 0 0,1 0 0,0 0 0,-1 0 0,1 0 0,0 0 15,-1 0-15,1 0 0,0 0 0,-1-18 16,1 18-16,0 0 0,-1 0 16,1 18 15,-1-18 0,-17 17-15,18-17 31,0 0-32,-1 0 1,1 0 0,-18 18-1,18-18-15,-1 0 16,1 0-16,0 0 0,-1 0 0,1 0 15,-1 0-15,1 0 0,0 0 16,-1 0-16,1 0 0,-18 17 0,18-17 16,-1 0-16,1 18 15,17-18-15,-35 18 0,18-18 16,-18 17-16,17-17 0,-17 18 0,18-18 0,-18 18 16,18-18-16,-18 17 0,17-17 0,-17 18 15,18-18-15,0 0 0,-1 0 31,-17 18-31,18-18 47,0 0-31,-1 0-16,-17-18 0,0 0 0,18 18 0,-1 0 16,-17-17-16,18 17 0,0 0 0,-1 0 15,-17-18-15,18 18 0,0 0 0,-1 0 16,1 0-16,0 0 15,-1 0 1,1 0 0,0 0-16,-1 0 15,-17 18-15,18-18 16,-1 0-16,1 0 16,0 0-1,-1 0 1,1 0-1,0 0-15,-1 0 16,1 0 0,0 0-1,-1 0 1</inkml:trace>
  <inkml:trace contextRef="#ctx0" brushRef="#br0" timeOffset="86178.42">8467 15240 0,'-18'0'109,"0"0"-93,1 0-16,17 18 16,-18-18-16,0 0 0,1 0 15,-1 0-15,18 17 0,-17-17 0,17 18 16,-18-18-16,0 0 0,1 0 0,17 18 16,-18-18-16,0 0 0,1 0 0,17 17 15,-18-17-15,0 0 0,1 0 0,17 18 16,-18-18-16,18 17 0,-17-17 0,-1 0 0,0 0 15,18 18-15,-17-18 0,-1 0 16,0 0-16,1 0 0,17 18 0,-18-18 16,0 0-16,1 0 0,-1 0 15,18 17-15,-17-17 0,-1 0 0,0 18 0,1-18 16,-1 0-16,0 0 16,1 0-16,17 18 0,-18-18 15,0 0 1,18 17 93,18-17-109,0 0 16,-1 0-16,1 0 15,0 0-15,-1 0 0,-17 18 0,18-18 16,0 0-16,-18 18 0,17-18 0,1 0 16,-1 0-16,1 0 0,-18 17 0,18-17 0,-1 0 15,1 0-15,0 0 0,-1 0 16,-17 18-16,18-18 0,0 0 0,-1 0 0,1 18 16,-1-18-16,1 0 0,0 0 15,-1 0-15,-17 17 0,18-17 0,0 0 16,17 18-1,-17-18-15,-1 0 16,1 0-16,-1 0 16,1 0-16,0 0 15,-1 0 1,1 0 15,-18-18 125,0 1-140,-18 17-16,18-18 0,-17 18 0,17-18 16,0 1-16,-18-1 0,18 0 15,0 1-15,-18 17 0,18-18 16,0 0-16,-17 1 0,-1 17 16,18-18-16,0 0 0,-17 18 0,17-17 15,0-1-15,-18 18 0,18-17 16,-18-1-16,18 0 0,-17 18 0,17-17 15,0-1-15,-18 18 16,18-18-16,0 1 0,0-1 16,0 0-16,0 1 15,-18 17-15,18-18 0,0 1 16,0-1 0,0 0-1,0 1-15,-17 17 0,-1-18 16,18 0-1,-18 18 1,18-17-16,0-1 16,-17 0-1,17 1 1,-18 17-16,18-18 0,0 0 31,0 1-15,0 34 124,0 1-124,-17-18-16,17 18 0,0-1 0,0 1 16,0 0-16,0-1 0,-18-17 0,18 18 15,0 0-15,0-1 0,0 1 0,0 0 16,0-1-16,0 1 0,0-1 0,0 1 16,0 0-16,0-1 0,0 1 0,0 0 15,0-1-15,0 1 0,-18-18 0,18 18 0,0-1 0,0 1 16,0-1-16,0 1 0,0 0 0,0-1 15,0 1-15,0 0 0,0-1 0,0 1 16,0 0-16,0-1 0,0 1 16,0 0-16,0-1 15,0 1-15,0-1 0,-17-17 0,17 18 16,0 0-16,0-1 0,0 1 0,0 0 16,0-1-16,0 1 0,0 0 0,0-1 15,0 1-15,0-1 0,0 1 16,0 0-1,0-1 1,0 1-16,0-36 234,17 18-234,-17-17 16,0-1-16,18 18 0,-18-18 0,18 18 16,-18-17-16,17 17 0,-17-18 0,0 1 15,18 17-15,-18-18 0,0 0 0,17 18 0,-17-17 0,18-1 16,0 0-16,-18 1 0,17 17 0,-17-18 0,18 0 16,-18 1-16,18 17 0,-18-18 0,17 18 0,-17-17 0,18 17 15,-18-18-15,0 0 0,18 18 0,-18-17 0,17 17 16,-17-18-16,18 18 0,-18-18 0,17 1 15,-17-1-15,0 0 16,18 18-16,-18-17 16,18-1-1,-1 18-15,-17-18 0,0 1 16,18 17 0,-18-18-16,0 1 15,18 17-15,-18-18 16,0 0-16,17 18 15,1 0 1,-18-17-16,0-1 31,18 18-15,-18-18-16,17 18 16,-17-17-16,18 17 15,-18-18-15,17 18 0,-17-18 16,18 18-1,-18-17 32,0-1 0,-18 18 125,1 0-172,-1 0 16,1 0-1,-1 0-15,0 0 16,18 18-16,-17-18 0,-1 0 31,18 17-15,-18-17-1,1 0 48,-1 0 15</inkml:trace>
  <inkml:trace contextRef="#ctx0" brushRef="#br0" timeOffset="114079.51">12418 12612 0,'17'0'63,"1"0"-47,0 0-16,-1 0 15,1 0 1,0 0-16,-1 0 15,1 0 1,0 0-16,-1 0 0,1 0 16,-1 0-16,1 0 0,0 0 15,-1 0-15,1 0 16,0-18-16,52 18 16,-52 0-1,-1 0-15,1 0 0,0 0 16,-1 0-16,1 0 15,-18-17-15,18 17 0,-1 0 0,1 0 16,0 0-16,-1 0 0,-17-18 16,18 18-16,0 0 0,-1 0 15,1 0-15,-1 0 0,1 0 16,0 0-16,-1 0 16,1 0-16,0 0 0,-18-18 0,17 18 0,1 0 15,0 0-15,-1 0 0,1 0 16,-1 0-16,19 0 15,-19 0-15,1 0 16,0 0-16,-1 0 0,-17-17 0,18 17 16,0 0-16,-1 0 15,1 0-15,-1 0 0,1 0 0,0 0 16,-1 0-16,1 0 0,0 0 0,-1 0 16,-17-18-16,18 18 0,0 0 0,-1 0 15,1 0-15,-1 0 0,1 0 0,0 0 16,-1-18-16,1 18 0,0 0 15,-1 0-15,1 0 16,0 0-16,-1 0 0,1 0 16,0 0-16,-1 0 0,1 0 15,-1 0-15,1 0 0,0 0 16,-1 0-16,1 0 0,0 0 16,-1 0-16,1 0 0,0 0 0,-1 0 15,1 0-15,-1 0 0,1 0 16,0 0-16,-1 0 0,1 0 0,0 0 0,-1 0 15,1 0-15,0 0 0,-1 0 0,1 0 16,0 0-16,-1 0 0,1 0 0,-1 0 0,1 0 16,35 0-1,-35 0-15,-1 0 0,1 0 0,0 0 0,-1 0 0,1 0 16,-1 0-16,1 0 0,0 0 0,-1 0 16,-17 18-16,18-18 0,0 0 0,-1 0 0,1 0 0,0 0 15,-1 0-15,107 0 16,-107 0-16,1 0 15,0 0-15,-1 0 0,1 0 0,-1 0 0,1 0 16,0 0-16,-1 0 0,-17 18 0,18-18 0,0 0 0,-1 0 16,1 0-16,0 0 0,-1 0 0,1 0 0,0 0 0,-1 0 15,1 0-15,-1 0 0,1 0 0,0 0 0,-1 0 0,1 0 16,0 0-16,-1 0 0,1 0 0,0 0 0,-1 0 16,1 0-16,-1 0 0,1 0 0,0 17 0,-1-17 0,1 0 0,0 0 15,-1 0-15,1 0 0,0 0 0,-1 0 0,19 0 16,-19 0-16,1 0 0,-1 0 0,1 0 0,0 0 0,-18 18 15,17-18-15,1 0 0,0 0 0,-1 0 0,1 0 0,0 0 16,-1 0-16,1 0 0,-1 18 0,1-18 0,0 0 0,-1 0 0,1 0 0,0 0 16,-1 0-16,1 0 0,0 0 0,-1 0 0,1 0 0,-1 0 15,1 0-15,106 17 16,-107-17-16,1 0 0,-1 0 0,1 0 0,0 0 16,-1 0-16,1 0 0,-18 18 0,18-18 0,-1 0 0,1 0 0,0 0 0,-1 0 15,1 0-15,0 0 0,-1 0 0,1 0 0,-1 0 0,1 0 16,0 17-16,-1-17 0,1 0 0,0 0 0,-18 18 0,17-18 0,1 0 0,0 0 15,-1 0-15,1 0 0,-1 0 0,1 0 0,0 0 0,-1 0 16,1 0-16,0 0 0,-1 0 0,1 0 0,0 0 0,-18 18 0,17-18 0,1 0 16,0 0-16,-1 0 0,1 0 0,-1 0 0,1 0 0,0 0 0,-1 0 15,1 0-15,0 0 0,-1 0 0,1 0 0,0 17 0,-1-17 16,1 0-16,-1 0 0,1 0 0,0 0 0,-1 0 0,1 0 0,0 0 16,-1 0-16,1 0 0,0 0 0,-1 0 0,1 0 15,-1 0-15,1 0 0,0 18 0,-1-18 0,1 0 16,0 0-16,-1 0 0,1 0 0,0 0 0,-1 0 0,1 0 15,-18 18-15,17-18 0,19 0 0,-19 0 0,1 0 16,0 0-16,-1 0 0,1 0 0,0 0 0,-1 0 0,1 0 0,0 0 16,-1 0-16,1 0 0,-1 0 0,1 0 0,0 0 15,-1 0-15,1 0 0,0 0 0,-1 0 0,1 0 16,0 0-16,-1 0 0,1 0 0,-1 0 0,1 0 16,0 0-16,-1 0 0,1 0 0,0 0 0,-1 0 15,1 0-15,0 0 0,-1 0 0,1 0 16,0 0-16,-1 0 0,1 0 0,-1 0 0,1 0 15,0 0-15,-1 0 0,1 0 0,0 0 16,-1 0-16,1 0 0,0 0 16,-1 0-16,1 0 0,-1 0 15,1 0-15,0 0 0,-1 0 16,1 0-16,0 0 0,-1 0 0,1 0 16,0 0-16,-1 0 0,-17-18 0,18 18 0,-1 0 15,1 0-15,0 0 0,-1 0 16,-17-18-16,18 18 0,0 0 15,-1 0-15,-17-17 0,18 17 16,0 0-16,-18-18 16,17 0-16,1 18 15,-18-17-15,17 17 0,1-18 16,0 18-16,-18-17 0,0-1 16,17 18-16,1 0 0,-18-18 15,18 18-15,-18-17 0,17 17 16,-17-18-16,0 0 0,18 18 0,-18-17 15,18 17-15,-1-18 0,-17 0 16,18 18-16,-18-17 0,0-1 0,18 18 0,-1-18 16,-17 1-16,18 17 0,-18-18 0,0 1 15,0-1-15,17 18 0,-17-18 16,0 1-16,0-1 16,0 0-1,0 1-15,18 17 0,-18-18 16,0 0-16,0 1 78,-18 17-62,1 0-1,-1 0-15,1-18 0,-1 18 16,0 0-16,1 0 0,17-17 0,-36 17 15,36-18-15,-17 18 0,-1 0 0,0 0 0,1 0 0,-1 0 16,18-18-16,-18 18 0,1 0 0,-1 0 0,1 0 0,-1 0 0,0 0 0,1-17 16,-1 17-16,-17 0 0,17 0 0,0 0 0,1 0 0,-1 0 0,18-18 0,-17 18 15,-19 0-15,19-18 0,-1 18 0,0 0 0,1 0 0,-1 0 0,0 0 0,1 0 0,-1 0 16,1 0-16,-36 0 0,53-17 0,-36 17 0,19 0 0,-1 0 0,-17 0 0,17 0 0,1 0 16,-1 0-16,0 0 0,-35 0 0,36 0 0,-1-18 0,0 18 0,1 0 0,-1 0 0,0 0 0,1 0 0,17-18 15,-35 18-15,17 0 0,0 0 0,-17 0 0,17 0 0,-17 0 0,17 0 0,1 0 0,-1-17 16,1 17-16,-19 0 0,19 0 0,-1 0 0,-17 0 0,17 0 0,0 0 0,1 0 0,-1 0 0,0 0 0,18-18 15,-17 18-15,-1 0 0,1 0 0,-19 0 0,19 0 0,-1 0 0,0 0 0,1 0 0,-1 0 16,0 0-16,1 0 0,-1 0 0,1 0 0,-1 0 0,0 0 0,1 0 0,-1 0 0,18-17 16,-18 17-16,1 0 0,-1 0 0,0 0 0,1 0 0,-1 0 0,1-18 0,-1 18 0,0 0 15,1 0-15,-1 0 0,0 0 0,1 0 0,-1 0 0,0 0 16,1 0-16,-1 0 0,1 0 0,-1 0 0,0 0 0,18-18 16,-17 18-16,-1 0 0,0 0 0,1 0 0,-1 0 0,0 0 15,1 0-15,-1 0 0,0 0 0,1 0 0,-1 0 0,18-17 16,-17 17-16,-1 0 0,0 0 0,1 0 0,-1 0 0,0 0 15,1 0-15,-1 0 0,0 0 0,1 0 0,-1 0 16,1 0-16,-1 0 0,0 0 0,1 0 0,17-18 16,-36 18-16,19 0 0,-1 0 0,0 0 0,1 0 0,-1 0 15,0 0-15,1 0 0,-1 0 0,1 0 0,-1 0 0,0 0 16,1 0-16,-1 0 0,0 0 0,1 0 0,-1 0 0,0 0 0,1 0 16,-1 0-16,1 0 0,-1 0 0,0 0 0,1 0 0,-1 0 0,0 0 0,1 0 15,-1 0-15,0 0 0,1 0 0,-1 0 0,1 0 0,-1 0 0,0 0 16,1 0-16,-1 0 0,0 0 0,1 0 0,-1 0 0,0 0 0,1 0 0,-1 0 15,1 0-15,-1 0 0,0 0 0,1 0 0,-1 0 0,0 0 0,1 0 16,-1 0-16,0 0 0,1 0 0,-1 0 0,0 0 0,1 0 0,-1 0 16,1 0-16,-1 0 0,0 0 0,1 0 0,-1 0 0,0 0 15,1 0-15,-1 0 0,0 0 0,1 0 0,-1 18 0,1-18 16,-1 0-16,0 0 0,1 0 0,-1 0 0,0 0 0,1 0 0,-1 0 16,0 0-16,1 0 0,-1 0 0,0 0 0,1 0 0,-1 0 15,1 0-15,17 17 0,-18-17 0,0 0 0,1 0 0,-1 0 16,0 0-16,1 0 0,-1 0 0,0 0 0,1 0 15,-1 0-15,1 0 0,-1 0 0,0 0 0,1 0 16,-1 0-16,0 0 0,1 0 0,-1 0 16,0 0-16,1 0 0,-1 0 0,1 0 15,-1 0-15,0 0 0,1 0 0,-1 0 0,0 0 16,1 0-16,-1 0 0,0 0 0,1 0 0,-1 0 16,1 0-16,-1 0 0,0 0 0,1 0 0,-1 0 15,0 0-15,1 0 0,-1 0 0,0 0 0,1 0 16,-1 0-16,0 0 0,1 0 0,-1 0 0,1 0 15,-1 0-15,0 0 0,1 0 0,-1 0 0,0 0 16,1 0-16,-1 0 0,0 0 0,1 18 0,-1-18 0,1 0 16,-1 0-16,0 0 0,18 18 0,-35-18 0,17 0 0,1 0 15,-1 0-15,0 0 0,1 0 0,-1 0 0,0 0 0,1 0 16,-1 0-16,1 0 0,-1 0 0,0 0 0,1 0 0,-1 0 16,18 17-16,-18-17 0,1 0 0,-1 0 0,0 0 0,1 0 0,-1 0 15,1 0-15,-1 0 0,0 0 0,1 0 0,-1 0 0,0 0 16,1 0-16,-1 0 0,0 0 0,1 0 0,-1 0 15,18 18-15,-17-18 0,-1 0 0,0 0 0,1 0 16,-1 0-16,0 0 0,1 0 0,-1 0 16,0 0-16,1 0 0,-1 0 15,1 0-15,-1 0 0,0 0 16,1 0-16,17 17 0,-18-17 0,0 0 16,1 0-16,-1 18 0,0-18 15,1 0-15,-1 0 16,0 0-16,1 0 15,17 18-15,-18-18 0,1 0 16,-1 0-16,0 0 0,18 17 0,-17-17 16,-1 0-16,0 0 15,1 18-15,-1-18 0,0 0 16,1 0-16,17 18 0,-18-18 0,18 17 0,-17-17 16,-1 0-16,0 0 0,1 0 0,17 18 15,-18-18-15,0 0 0,1 0 0,17 18 0,-18-18 16,0 0-16,1 0 0,17 17 0,-18-17 15,0 0-15,18 18 0,-17-18 0,-1 0 0,18 17 16,-17-17-16,-1 0 0,0 0 0,18 18 16,-17-18-16,-1 0 0,0 0 15,18 18-15,-17-18 16,17 17-16,-18-17 16,18 18-1,0 0 16,-18-18-31,18 17 0,0 1 16,0 0-16,0-1 16,0 1-1,0-1-15,0 1 16,18-18 0,-18 18-16,18-18 15,-18 17-15,17-17 16,-17 18-16,18-18 0,0 0 15,-18 18 1,17-18-16,1 0 16,-18 17-16,18-17 15,-1 0-15,-17 18 16,18-18-16,-18 18 0,17-18 16,1 0-1,-18 17-15</inkml:trace>
  <inkml:trace contextRef="#ctx0" brushRef="#br0" timeOffset="115085.68">12506 12506 0,'-18'0'125,"18"18"-125,-17-18 0,17 17 0,-18-17 16,0 18-16,1-18 15,17 18-15,-18-1 0,0-17 0,18 18 0,-17-18 0,-1 0 16,18 17-16,-17-17 0,-1 18 0,0-18 0,18 18 0,-17-18 0,17 17 0,-36 1 16,19-18-16,-1 18 0,0-18 0,18 17 0,-17-17 0,-1 18 0,1 0 15,-1-18-15,0 17 0,1-17 0,-1 18 0,18-1 0,-18-17 0,1 0 0,17 18 16,-53 0-16,35-18 0,18 17 0,-17-17 0,17 18 0,-18-18 0,0 18 0,1-18 0,-1 17 16,0-17-16,18 18 0,-53 0 0,36-1 0,-1-17 0,1 18 0,-1-18 0,18 18 0,-18-1 15,1-17-15,-1 18 0,-17-1 0,-1-17 0,36 18 0,0 0 0,-17-18 0,-1 0 0,18 17 0,-18-17 16,1 18-16,-1-18 0,18 18 0,-53-1 0,53 1 0,-17-18 0,-1 18 0,-17-1 0,17-17 15,18 18-15,-18-18 0,18 17 0,-52 19 0,34-36 0,18 17 0,-18-17 0,1 18 16,-1-18-16,0 18 0,18-1 0,-53 1 0,36 0 0,17-1 0,-18-17 0,18 18 16,-18-18-16,1 0 0,17 17 0,-18-17 0,-17 18 0,35 0 0,0-1 0,-18-17 15,1 18-15,17 0 0,-18-18 0,0 17 0,1 1 0,17 0 0,-18-18 0,18 17 16,-18 1-16,1-18 0,17 17 0,-18 1 0,18 0 0,-17-18 0,17 17 0,-18 1 16,18 0-16,-18-1 0,1-17 0,17 18 0,0 0 0,-18 17 0,0-35 15,18 18-15,0-1 0,-17 1 0,-1-1 0,18 1 0,0 0 0,-18 17 16,1-17-16,17-1 0,-18-17 0,18 18 0,0 0 0,0-1 0,-17-17 0,17 18 0,0-1 0,-18 1 0,18 0 15,0-1-15,0 1 0,-18-18 0,18 18 0,0-1 0,0 1 0,-17 0 0,17-1 0,-18-17 0,18 53 16,0-35-16,-18-1 0,18 1 0,0 0 0,0-1 0,-17-17 0,17 18 0,0 0 0,-18 17 16,18-17-16,0-1 0,-18-17 0,18 18 0,0-1 0,0 1 0,0 0 15,-17-18-15,17 17 0,0 1 0,0 0 0,0-1 0,0 1 0,-18-18 0,18 18 0,0-1 16,0 1-16,-17-1 0,17 1 0,0 0 0,0-1 0,0 1 16,0 0-16,0-1 0,0 1 0,0 0 0,0-1 0,-18-17 15,18 18-15,0-1 0,0 1 0,0 0 0,0-1 0,0 1 0,0 0 16,0-1-16,0 1 0,0 0 0,0-1 0,0 1 0,0 0 0,0-1 15,0 1-15,0-1 0,0 1 0,0 0 0,18-18 0,-18 17 0,0 1 16,0 0-16,0-1 0,17-17 0,-17 18 0,0 0 0,18-18 16,-18 17-16,0 1 0,0-1 15,17-17-15,1 0 125,0 0-62</inkml:trace>
  <inkml:trace contextRef="#ctx0" brushRef="#br0" timeOffset="115939.45">10160 14887 0,'0'18'78,"18"-18"-62,-18 17-16,17-17 0,-17 18 0,18-18 0,-18 18 15,18-18-15,-18 17 0,17 1 0,1-18 0,-18 18 16,17-18-16,-17 17 0,0 1 0,18-18 0,-18 18 16,18-18-16,-1 0 0,-17 17 0,18-17 0,-18 18 0,18 0 15,-18-1-15,17-17 0,1 0 0,-18 18 0,18-18 16,-18 17-16,17-17 0,-17 18 15,0 0-15,18-18 0,-18 17 16,18-17-16,-1 0 16,-17 18-16,18-18 15,-18 18 1,17-18-16,1 0 16,0 0-1,-18 17-15,17-17 0,1 0 16,0 0-16,-1 0 15,1 0-15,0 0 16,-1 0-16,1 0 0,-18-17 16,17 17-16,1 0 0,0 0 0,-18-18 0,17 18 0,89-71 31,-106 54-31,18 17 0,-1 0 0,-17-18 0,18 18 0,-18-17 0,18-1 0,-18 0 0,17 18 0,-17-17 16,18 17-16,0-18 0,-18 0 0,17 18 0,-17-17 0,18 17 0,0-18 15,-1 18-15,-17-18 0,0 1 0,18 17 0,-18-18 0,17 18 16,-17-18-16,18 18 0,0-17 0,-18-1 0,17 18 15,-17-17-15,18 17 16</inkml:trace>
  <inkml:trace contextRef="#ctx0" brushRef="#br0" timeOffset="120007.32">12894 12912 0,'0'-18'47,"0"0"-32,0 1 1,-18 17-1,18-18 1,-17 18 78,-1 0-63,0 0-31,1 0 16,-1 0-16,1 0 0,-1 0 15,0 0-15,1 0 0,-1 0 16,0 0-16,1 0 0,-1 0 16,18 18-16,-18-18 0,1 0 15,-1 0-15,1 0 0,-1 0 16,0 0-16,1 0 0,17 17 15,-18-17-15,0 0 0,1 0 16,-1 0-16,18 18 0,-18-18 16,1 0-16,-1 0 15,0 0 1,1 0-16,-1 0 16,1 0-16,17 18 15,-18-18-15,0 0 0,1 0 0,-1 0 16,0 0-16,1 0 15,-1 17 1,0-17 0,18 18-1,-17-18 1,-1 35 0,1-17-16,-1-18 15,18 18-15,0-1 47,0 1-16,0-1 1,18-17-32,-1 0 0,1 0 0,-18 18 15,17-18-15,1 0 0,0 0 16,-18 18-16,17-18 0,1 17 0,0-17 0,-1 0 15,1 0-15,0 0 0,-18 18 16,17-18-16,1 0 0,-1 0 16,1 0-16,0 0 0,-18 18 0,17-18 0,1 0 15,0 0-15,-1 0 0,1 0 0,0 0 16,-1 0-16,1 0 0,0 0 0,-1 0 0,1 0 0,-1 0 16,1 0-16,0 0 0,-1 0 0,1 0 0,0 0 15,-1 0-15,1 0 0,0 0 16,-1 0-16,-17 17 0,18-17 0,-1 0 0,1 0 15,0 0-15,-1 0 0,1 0 0,0 0 0,-1 0 16,1 0-16,-18 18 0,18-18 0,-1 0 0,1 0 16,0 0-16,-1 0 0,1 0 0,-1 0 0,1 0 15,0 0-15,-1 0 0,1 0 0,0 0 0,-1 0 16,1 0-16,0 0 0,-1 0 0,1 0 0,-1 0 0,1 0 0,0 0 16,-1 0-16,1 0 0,0 0 0,-1 0 0,1 0 15,0 0-15,-1 0 0,54 0 16,-54 0-16,1 0 15,0 0-15,-1 0 0,1 0 0,0 0 0,-1 0 16,1 0-16,-1 0 0,1 0 0,0 0 16,-1 0-16,1 0 0,0 0 0,-1 0 0,1 0 15,0 0-15,-1 0 0,1 0 0,0 0 0,-1 0 16,1 0-16,-1 0 0,1 18 0,0-18 0,-1 0 16,1 0-16,0 0 0,-1 0 0,1 0 15,0 0-15,-1 0 0,1 0 0,-1 0 0,1 0 16,0 0-16,-1 0 0,1 17 0,0-17 0,-1 0 15,1 0-15,0 0 0,-1 0 0,1 0 16,0 0-16,-1 0 0,1 0 0,-1 0 0,1 0 16,0 0-16,-1 0 0,1 0 0,0 0 0,-1 0 15,1 0-15,-18 18 0,18-18 0,-1 0 0,1 0 16,-1 0-16,1 0 0,0 0 0,-1 0 16,1 0-16,-18 17 0,18-17 0,-1 0 15,1 0-15,0 0 0,-1 0 0,1 0 16,-1 0-16,36 0 0,-35 0 15,0 0-15,-1 0 0,1 0 0,0 0 16,-1 0-16,1 0 0,-1 0 0,1 0 16,0 0-16,-1 0 0,1 0 0,0 0 0,-1 0 15,1 0-15,0 0 0,-1 0 0,1 0 16,0 0-16,-18 18 0,17-18 0,1 0 0,-1 0 16,1 0-16,0 0 0,-1 0 0,1 0 15,0 0-15,-1 0 0,1 0 0,0 0 0,-1 0 16,1 0-16,-1 0 0,1 0 0,0 0 15,-1 0-15,1 0 0,0 0 0,-1 0 16,1 0-16,0 0 0,-1 0 0,1 0 0,0 0 0,-1 0 16,1 0-16,-1 0 0,1 0 0,0 0 15,-1 0-15,1 0 0,0 0 0,-1 0 0,1 0 16,0 0-16,-1 0 0,1 0 0,-1 0 0,1 0 0,0 0 16,-1 0-16,1 0 0,0 0 0,-1 0 0,1 0 0,0 0 15,-1 0-15,1 0 0,-1 0 0,1 0 0,0 0 16,-1 0-16,1 0 0,0 0 0,-1 0 0,1 0 0,0 0 15,-1 0-15,1 0 0,-1 0 0,1 0 0,0 0 16,-1 0-16,1 0 0,0 0 0,-1 0 0,1 0 16,0 0-16,-1 0 0,1 0 0,0 0 0,-1 0 0,1 0 15,-1 0-15,1 0 0,0 0 0,-1 0 0,1 0 0,0 0 16,17 0-16,-17 0 0,-1 0 0,1 0 0,-1 0 16,-17-18-16,36 18 0,-19 0 0,1 0 0,0 0 0,-1 0 15,1 0-15,0 0 0,-1 0 0,1 0 0,0 0 0,-18-17 0,17 17 16,1 0-16,-1 0 0,1 0 0,0 0 0,-1 0 0,1 0 0,0 0 15,-1 0-15,1 0 0,0 0 0,-1 0 0,1 0 0,-1-18 16,1 18-16,0 0 0,-1 0 0,1 0 0,0 0 16,-1 0-16,1 0 0,0 0 0,-1 0 0,1 0 0,-18-17 0,17 17 15,1 0-15,0 0 0,-1 0 0,1 0 0,0 0 0,-1 0 16,1 0-16,0-18 0,-1 18 0,-17-18 0,35 18 0,-17 0 0,0 0 16,-1 0-16,1 0 0,0 0 0,-1 0 0,1-17 0,0 17 15,-1 0-15,1 0 0,0 0 0,-1 0 0,1 0 0,17-18 16,-17 18-16,-1 0 0,1 0 0,0 0 0,-1 0 0,1 0 0,0-18 15,-1 18-15,1 0 0,-1 0 0,1-17 0,0 17 0,-1 0 0,19 0 16,-19 0-16,1 0 0,0 0 0,-1 0 0,-17-18 0,18 18 0,17 0 16,-17 0-16,-1 0 0,1 0 0,0 0 0,-1-18 15,1 18-15,0 0 0,-1 0 0,1 0 0,0 0 16,-1 0-16,1 0 0,-1 0 0,1 0 0,-18-17 16,18 17-16,-1 0 0,1 0 0,0 0 0,-1 0 15,-17-18-15,18 18 0,0 0 0,-1 0 0,1 0 16,-1 0-16,1 0 0,0 0 0,-1 0 0,1 0 15,0 0-15,-1 0 0,1 0 16,0 0-16,-18-17 0,17 17 0,1 0 16,-1 0-16,1 0 15,0 0-15,-1 0 16,-17-18-16,18 18 0,0 0 16,-1 0-1,1 0 1,-18-18-16,18 18 0,-18-17 0,17 17 15,1 0-15,-18-18 16,18 18-16,-1 0 16,-17-18-1,18 18 1,-18-17 0,17 17-1,-34 0 32,-1 0-31,1 0-1,17-18-15,-18 18 0,0 0 0,1 0 16,-1 0-16,0 0 0,1-18 0,-1 18 0,0 0 16,1 0-16,-1 0 0,18-17 0,-18 17 0,1 0 0,-18 0 0,17 0 15,18-18-15,-18 18 0,1 0 0,-1-18 0,0 18 0,1 0 0,-1 0 0,0 0 0,-17-17 16,18 17-16,-1 0 0,0 0 0,1 0 0,-1 0 0,0-18 0,1 18 0,-19 0 0,19 0 0,-1 0 0,-17-17 15,17-1-15,1 18 0,-1 0 0,0 0 0,1 0 0,-1 0 0,0 0 0,1 0 0,-18 0 0,-1-18 16,19 18-16,-1 0 0,0 0 0,1 0 0,-1-17 0,0 17 0,1 0 0,-1 0 0,0-18 0,1 18 16,-18 0-16,17 0 0,-17 0 0,17 0 0,0 0 0,1 0 0,-1 0 0,0 0 15,-17-18-15,18 18 0,-1 0 0,0 0 0,1 0 0,-1 0 0,0 0 0,1 0 16,-1 0-16,0 0 0,1 0 0,-1 0 0,0 0 0,1 0 0,-1 0 16,1 0-16,-1 0 0,0 0 0,18-17 0,-17 17 0,-1 0 0,0 0 15,1 0-15,-1 0 0,0 0 0,1 0 0,-1 0 0,1 0 16,-1 0-16,0 0 0,1 0 0,-1 0 0,0 0 0,1 0 15,-1 0-15,0 0 0,1 0 0,-1 0 0,1 0 0,-1 0 16,0 0-16,1 0 0,-1 0 0,0 0 0,1 0 0,-1 0 16,0 0-16,1 0 0,-1 0 0,1 0 0,-1 0 0,0 0 0,1 0 15,-1 0-15,0 0 0,1 0 0,-1 0 0,0 0 0,1 0 16,-1 0-16,0 0 0,1 0 0,-1 0 0,1 0 0,-1 0 0,0 0 16,1 0-16,-1 0 0,0 0 0,1 0 0,-1 0 0,0 0 0,1 0 15,-1 0-15,1 0 0,-1 0 0,0 0 0,1 0 0,-1 0 0,0 0 16,1 0-16,-1 0 0,0 0 0,1 0 0,-1 0 0,0 0 0,1 0 0,-1-18 15,1 18-15,-1 0 0,0 0 0,1 0 0,-1 0 0,0 0 0,1 0 0,-19 0 16,19 0-16,-1 0 0,1 0 0,-1 0 0,0 0 0,1 0 0,-1 0 16,0 0-16,1 0 0,-1 0 0,0 0 0,1 0 0,-1 0 0,1 0 0,-1 0 15,-17 0-15,17 0 0,0 0 0,1 0 0,-1 0 0,0 0 0,1 0 16,-1 0-16,1 0 0,-1 0 0,0 0 0,1 0 0,-1 0 0,0 0 16,1 0-16,-1 0 0,0 0 0,1 0 0,-1 0 0,0 0 15,1 0-15,-1 0 0,1 0 0,-1 0 0,0 0 0,1 0 16,-1 0-16,0 0 0,1 0 0,-1 0 0,0 0 0,1 0 15,-1 0-15,1 0 0,-1 0 0,0 0 0,1 0 16,-1 0-16,0 0 0,1 0 0,-1 0 0,0 0 0,1 0 16,-1 0-16,0 0 0,1 0 0,-1 0 15,1 0-15,-1 0 0,0 0 0,1 0 0,-1 0 16,0 0-16,1 0 0,-1 0 0,0 0 0,1 0 0,-1 0 16,1 0-16,-1 0 0,0 0 0,1 0 0,-1 0 15,0 0-15,1 0 0,-1 0 0,0 0 0,1 0 0,-1 0 0,1 0 16,-1 0-16,0 0 0,1 0 0,-1 0 0,0 0 0,1 0 15,-1 0-15,0 0 0,1 0 0,-1 0 0,1 0 16,-1 0-16,0 0 0,1 0 0,-1 0 16,0 0-16,1 0 0,-1 0 15,0 0-15,1 0 0,-1 0 16,0 0-16,1 0 0,-1 0 16,1 0-16,-1-18 0,0 18 0,1 0 15,-1 0-15,0 0 0,1 0 0,-1 0 16,0 0-16,1 0 0,-1 0 0,18-17 15,-17 17-15,-1 0 0,0 0 0,1 0 0,-1 0 16,0 0-16,1 0 0,-1 0 0,0 0 16,1 0-16,-1 0 0,0 0 0,1 0 0,-1 0 15,1 0-15,-1 0 0,0 0 0,1 0 0,-1 0 16,0 0-16,1 0 0,-1 0 0,0 0 0,1 0 16,-1 0-16,18-18 0,-17 18 0,-1 0 0,0 0 0,1 0 15,-1 0-15,0 0 0,1 0 0,-1 0 16,0 0-16,1 0 0,-1 0 15,1 0-15,-1 0 16,18-17-16,-18 17 0,1 0 0,-1 0 16,0 0-16,1 0 0,17-18 15,-18 18-15,0 0 0,1 0 16,-1 0-16,1 0 0,-1 0 16,0 0-16,1 0 15,-1 0-15,18-18 16,-18 18-16,1 0 0,-1 0 0,0 0 15,1 0-15,-1 0 0,0 0 16,1 0-16,17-17 0,-18 17 0,1 0 0,-1 0 16,0 0-16,1 0 15,-1 0 79</inkml:trace>
  <inkml:trace contextRef="#ctx0" brushRef="#br0" timeOffset="121459.52">18715 13000 0,'17'0'78,"-17"18"-78,18-18 31,0 0-15,-1 0-1,1 0-15,0 0 16,-1 0-16,1 0 0,-18 17 0,18-17 16,-1 0-16,1 0 0,0 0 0,-1 0 15,-17 18-15,18-18 0,-1 0 0,1 0 0,0 0 0,-1 0 0,-17 17 16,18-17-16,0 0 0,-1 0 0,-17 18 0,18-18 0,0 0 15,-1 0-15,1 0 16,-18 18-16,17-18 16,-17 17-16,0 1 15,18-18-15,-18 18 16,18-18-16,-18 17 0,17-17 16,-17 18-16,0 0 0,0-1 0,0 1 0,18-18 0,-18 17 15,0 1-15,0 0 0,18-18 0,-18 17 0,0 1 0,17-18 16,-17 18-16,0-1 0,0 1 0,0 0 0,18-18 0,-18 17 0,0 1 0,0-1 15,0 1-15,0 0 0,0-1 0,0 1 0,0 0 0,0-1 16,0 1-16,18 0 0,-18-1 0,0 1 0,0-1 0,0 1 0,0 0 0,0-1 16,0 19-16,0-19 0,0 1 0,0 0 0,0-1 0,0 1 0,0 0 0,0-1 0,0 1 15,0 17-15,-18-17 0,18-1 0,0 1 0,-18 0 0,18-1 0,0 1 0,0 0 0,-17-1 16,17 18-16,0-17 0,-18-18 0,18 18 0,0-1 0,-18 1 0,18 0 0,-17-18 0,17 17 0,0 1 16,0 0-16,-18 17 0,0-17 0,18-1 0,-17 1 0,-1-1 0,18 1 15,0 0-15,-17-18 0,17 17 0,0 1 0,-18 0 0,0-18 0,18 17 0,-17 1 0,17 0 16,0-1-16,-18-17 0,18 18 0,0-1 0,-18-17 0,1 18 0,17 0 0,-18-18 15,18 17-15,0 1 0,-18-18 0,18 18 0,-17-1 0,17 1 0,0 0 0,-18-18 0,1 17 16,17 1-16,-18-18 0,18 17 0,0 1 0,-18-18 0,18 18 0,0-1 0,-17-17 16,-1 18-16,18 0 0,-18-18 0,18 17 0,-17 1 15</inkml:trace>
  <inkml:trace contextRef="#ctx0" brushRef="#br0" timeOffset="122425.49">18768 14587 0,'0'18'79,"0"0"-64,0-1-15,0 1 0,0 0 0,0-1 16,17 1-16,-17-1 0,18 1 15,-18 0-15,0-1 0,18-17 16,-18 18-16,17-18 16,-17 18-1,18-18-15,0 0 16,-18 17 0,17-17-16,-17 18 15,18-18-15,-18 18 0,18-18 0,-1 17 16,1-17-16,-18 18 0,17-18 15,1 17-15,0-17 16,-1 18-16,1-18 0,0 0 16,-1 0-16,1 0 0,0 0 15,-18 18-15,17-18 0,1 0 16,-1 0-16,1 0 16,0 0-1,-1 0 1,1 0-16,-18-18 15,18 18-15,-18-18 16,17 18-16,-17-17 16,18 17-16,0 0 0,-18-18 15,17 18-15,-17-17 0,18-1 16,0 18-16,-18-18 0,17 18 16,-17-17-16,18 17 0,-18-18 15,0 0 1,17 18-16,-17-17 0,0-1 47</inkml:trace>
  <inkml:trace contextRef="#ctx0" brushRef="#br0" timeOffset="124733.33">12153 13705 0,'18'0'141,"-1"0"-126,1 0 1,0 0-16,-1 0 0,1 0 16,0 0-16,-1 0 0,1 0 0,0 0 0,-1 0 15,1 0-15,-1 0 0,1 0 0,0 0 0,-1 0 0,1 0 16,0 0-16,-1 0 0,1 0 0,158-17 31,-158 17-31,0 0 0,-1 0 0,1 0 0,0 0 0,-1 0 0,1 0 0,-1 0 0,1 0 16,17 0-16,-17 0 0,0 0 0,-1 0 0,1 0 0,0 0 0,-1 0 0,1 0 15,0 0-15,-1 0 0,1 0 0,17 0 0,-17 0 0,-1 0 16,1 0-16,17 0 0,-17 0 0,0 0 0,-1 0 0,1 0 0,-1 0 16,1 0-16,0 0 0,-1 0 0,1 0 0,0 0 0,-1 0 0,1 0 15,0 0-15,-1 0 0,1 0 0,-1 0 0,1 0 0,0 0 0,-1 0 0,1 0 16,0 0-16,-1 0 0,1 0 0,0 0 0,-1 0 0,1 0 15,17 0-15,-35 17 0,18-17 0,-1 0 0,1 0 0,0 0 16,-1 0-16,1 0 0,0 0 0,-1 0 0,1 0 0,0 0 16,-1 0-16,1 0 0,-1 0 0,1 0 0,123 0 31,-123 0-31,-18 18 0,17-18 0,1 0 0,0 0 16,-1 0-16,1 0 0,0 0 0,-1 0 0,1 0 0,0 0 15,-1 0-15,1 0 0,0 0 0,-1 0 0,1 0 0,-1 0 16,1 0-16,0 0 0,-1 0 0,1 0 0,0 0 0,-1 0 15,1 0-15,0 0 0,-18 18 0,17-18 0,1 0 0,-1 0 0,1 0 16,0 0-16,-1 0 0,1 0 0,0 0 0,-1 0 16,1 0-16,0 0 0,-1 0 0,1 0 0,-1 0 0,1 0 15,0 0-15,-1 0 0,1 0 0,0 0 0,-1 0 0,1 0 16,0 0-16,17 0 0,-18 0 0,1 0 0,0 0 0,-1 0 16,1 0-16,0 0 0,-1 0 0,1 17 0,0-17 0,-1 0 0,1 0 15,0 0-15,-1 0 0,1 0 0,-1 0 0,1 0 0,0 0 16,-1 0-16,1 0 0,0 0 0,-1 0 0,1 0 0,0 0 15,-1 0-15,1 0 0,-1 0 0,1 0 0,0 0 0,-1 0 16,1 0-16,0 0 0,-1 0 0,1 0 0,0 0 0,-1 0 0,-17 18 0,18-18 16,0 0-16,-1 0 0,1 0 0,-1 0 0,1 0 0,0 0 0,-1 0 15,1 0-15,0 0 0,-1 0 0,1 0 0,0 0 0,-1 0 16,1 0-16,-1 0 0,1 0 0,0 0 0,-1 0 0,1 0 16,0 0-16,-1 0 0,1 0 0,0 0 0,-1 0 0,1 0 15,-1 0-15,1 0 0,0 0 0,-1 0 0,1 0 0,0 0 16,-1 0-16,1 0 0,0 0 0,-1 0 0,1 0 0,17 0 0,-17 0 15,-1 0-15,1 0 0,0 0 0,-1 0 0,1 0 0,0 0 0,-1 0 0,19 0 16,-19 0-16,1 0 0,-1 0 0,1 0 0,0 0 0,-1 0 0,1 0 16,17 0-16,-17 0 0,0 0 0,-1 0 0,1 0 0,-1 0 0,1 0 0,0 0 15,-1 0-15,1 0 0,0 18 0,-1-18 0,1 0 0,0 0 0,-1 0 0,1 0 16,0 0-16,-1 0 0,1 0 0,-1 0 0,1 0 0,0 0 0,-1 0 0,1 0 0,0 0 16,-1 0-16,19 0 0,-19 0 0,1 0 0,-1 0 0,1 0 0,0 0 15,-1 0-15,1 0 0,0 0 0,-1 0 0,1 0 0,0 0 0,-1 0 0,1 0 16,-1 0-16,1 0 0,0 0 0,-1 0 0,1 0 15,0 0-15,-1 0 0,1 0 0,0 0 0,-1 0 0,1 0 16,-1 0-16,1 0 0,0 0 0,-1 0 0,1 0 16,0 0-16,-1 0 0,1 0 0,0 0 0,-1 0 15,1 0-15,0 0 0,-1 0 0,1 0 0,-1 0 16,1 0-16,0 0 0,-1 0 0,1 0 16,0 0-16,-1 0 0,1 0 0,0 0 15,-1 0-15,1 0 0,-1 0 0,1 0 16,0 0-16,-1 0 0,1 0 0,0 0 0,-1 0 15,1 0-15,0 0 0,-1 0 0,1 0 16,0 0-16,-1 0 0,1 0 0,-1 0 0,1 0 16,0 0-16,-1 0 0,1 0 0,0 0 15,-1 0-15,1 0 0,0 0 16,-1 0-16,1 0 0,-1 0 16,1 0-16,0 0 0,-1 0 0,1 0 15,0 0-15,-1 0 0,1 0 0,0 0 0,-1 0 16,1 0-16,-1 0 0,1 0 0,0 0 0,-1 0 0,-17-18 0,18 18 15,0 0-15,-1 0 0,1 0 0,0 0 0,-1 0 0,1 0 16,-1 0-16,1 0 0,0 0 0,-1 0 0,1 0 0,-18-18 16,18 18-16,-1 0 0,1 0 0,0 0 15,-1 0 1,1 0-16,0 0 0,-1 0 16,-17-17-1,18 17 1</inkml:trace>
  <inkml:trace contextRef="#ctx0" brushRef="#br0" timeOffset="126648.06">17604 13935 0,'17'0'78,"1"0"-62,0 0-1,-1 0-15,1 0 0,-1 0 16,1 0 0,0 0-16,-1 0 0,-17 17 15,18-17-15,0 0 0,-1 0 16,1 0-16,0 0 15,-1 0-15,1 0 16,35 18 0,-36-18-16,1 0 0,0 0 15,-1 0-15,19 0 0,-19 0 16,1 0-16,0 0 0,-18 18 0,17-18 0,1 0 16,-1 0-16,1 0 0,0 0 15,-1 0-15,1 0 0,0 0 0,-1 0 16,1 0-16,0 0 0,-1 0 0,1 0 15,-1 0-15,1 0 0,0 0 0,-1 0 0,1 0 16,0 0-16,-1 0 0,1 0 0,0 0 0,-1 0 16,1 0-16,-1 0 0,1 0 0,0 0 0,-1 0 0,1 0 15,0 0-15,-1 0 0,1 0 0,0 0 0,-1 0 0,1 0 16,-1 0-16,1 0 0,0 0 0,-1 0 0,1 0 0,0 0 16,-1 0-16,1 0 0,0 0 0,-1 0 0,1 0 0,0 0 0,-1 0 15,1 0-15,-1 0 0,1 0 0,0 0 0,-1 0 0,1 0 16,70 0-16,-70 0 15,-1 0-15,1 0 0,0 0 0,-1 0 16,1 0-16,0 0 0,-1 0 0,1 0 0,0 0 0,-1 0 16,36 0-16,-35 0 0,-1 0 15,1 0-15,0 0 0,-1 0 0,1 0 16,0 0-16,-1 0 0,1 0 0,0 17 0,-1-17 0,1 0 16,-1 0-16,1 0 0,0 0 0,-1 0 0,1 18 0,0-18 15,-1 0-15,1 0 0,0 0 0,-1 0 0,1 0 16,158 18-1,-158-18-15,-1 17 0,1-17 16,0 0-16,-1 0 0,1 0 0,141 53 16,-142-53-16,19 0 0,-19 0 0,1 0 15,-18 18-15,35-18 0,-17 0 0,0 0 0,-1 0 0,1 0 0,-1 17 0,1-17 16,0 0-16,-1 18 0,1-18 0,0 0 0,-1 0 0,1 0 0,0 0 0,-1 18 16,1-18-16,0 0 0,-1 0 0,1 0 0,-18 17 0,17-17 15,1 0-15,0 0 0,-18 18 0,17-18 0,1 18 16,0-18-16,-1 0 0,1 17 0,0-17 0,-1 0 15,-17 18-15,18-18 0,-1 0 0,1 18 0,0-1 16,-1-17-16,1 0 0,-18 18 0,18-18 0,-1 0 0,-17 17 0,18-17 0,0 0 16,-18 18-16,17-18 0,1 18 0,-1-18 0,-17 17 0,18-17 15,-18 18-15,18-18 0,-18 18 0,17-18 0,1 0 16,-18 17-16,0 1 0,18-18 0,-18 18 0,17-18 0,-17 17 16,18 1-16,-18-1 0,18-17 0,-18 18 0,17-18 0,-17 18 15,0-1-15,18-17 0,-18 18 0,0 0 0,17-18 16,1 17-16,-18 1 0,18 0 15,-18-1-15,17-17 0,-17 18 16,18-18-16,0 0 0,-18 17 0,0 1 16,17-18-16,-17 18 0,18-18 0,-18 17 15,18-17-15,-18 18 0,17-18 16,-17 18-16,0-1 0,18-17 0,-18 18 16,18-18-1,-18 18-15,0-1 16,17-17-16,-17 18 31,18-18-15,-18 17-1,17-17-15,-17 18 32,18-18-17,-18 18-15,0-1 31,18-17-15,-18 18-16,0 0 16,17-18-1,-17 17-15,0 1 0,18-18 16,-18 18-16</inkml:trace>
  <inkml:trace contextRef="#ctx0" brushRef="#br0" timeOffset="127839.3">21802 14464 0,'0'18'32,"-18"-18"-32,18 17 15,-18-17-15,18 18 0,-17-18 16,17 17-16,0 1 0,-18-18 0,18 18 0,-18-18 0,18 17 0,0 1 15,-17-18-15,17 18 0,0-1 0,-18-17 16,18 18-16,0 0 0,0-1 0,-17-17 0,17 18 0,0-1 16,-18-17-16,18 18 0,-18-18 0,18 18 0,0-1 15,0 1-15,-17-18 0,17 18 0,0-1 16,-18-17-16,18 18 0,-18-18 0,18 18 0,-17-1 16,17 1-16,0-1 0,-18-17 15,18 18-15,0 0 0,0-1 16,-18-17-16,18 18 0,0 0 15,-17-18-15,17 17 16,-18-17 109,1 0-78,-1 0-31,0 0-16,1 0 15,-1 0-15,0 0 0,1 0 16,-1 0-16,0-17 0,1 17 15,17-18-15,-18 18 0,0 0 0,18-18 0,-17 1 0,-1 17 16,18-18-16,-17 18 0,-1 0 0,18-18 0,-18 18 0,18-17 16,-17 17-16,17-18 0,-18 18 31,0 0 16,1 0-32,-1 0 17,18-17-17,-18 17 48,1 0 46</inkml:trace>
  <inkml:trace contextRef="#ctx0" brushRef="#br0" timeOffset="140649.57">8484 17339 0,'0'18'63,"0"-1"-32,0 1-15,0 0-1,0-1 1,0 1-16,0-1 0,-17-17 16,17 18-16,0 0 15,0-1 1,-18 1-16,18 0 15,-18-18 1,18 17-16,0 1 16,-17-18-1,17 18-15,-18-18 0,18 17 32,-18-17-32,1 0 15,17 18 1,-18-18-16,1 0 15,17 18-15,-18-18 16,0 0 0,1 0-1,-1 17 1,0-17 0,1 0-1,-1 0 1,0 0-1,1-17 1,17-1-16,-18 18 16,18-18-16,-17 18 15,17-17-15,-18 17 0,18-18 0,0 0 16,0 1 0,0-1-1,-18 0 1,18 1-16,0-1 15,0 0 32,0 1-31,18 17 0,-18-18-16,18 18 0,-18-17 15,17 17 1,1 0-1,-18-18-15,17 18 32,1 0-32,0 0 31,-1 0 0,1 0-15,0 0-1,-1 0 1,1 18 0,0-18-1,-1 0 1,-17 17-16,18-17 16,-18 18-1,0-1 1,17-17-16,-17 18 15,18-18 1,-18 18-16,0-1 16,18-17-16,-18 18 15,0 0-15,17-1 16,-17 1 0,0 0-1,18-18 1,-18 17-16,0 1 15,18-18 1,-1 0 0,-17 18-16,0-1 15,18-17-15,-18 18 32,18-18-32,-18 17 15,17-17 1,1 0-1,-1 0 1,-17 18-16,18-18 16,-18 18-16</inkml:trace>
  <inkml:trace contextRef="#ctx0" brushRef="#br0" timeOffset="141939.35">8079 18027 0,'-18'0'156,"18"18"-140,-18-1-1,1-17-15,17 18 16,-18-18 0,18 18-1,-18-18 1,18 17-16,-17-17 16,-1 18-1,18-1-15,-17-17 0,17 18 0,0 0 16,-18-18-16,18 17 15,-18-17-15</inkml:trace>
  <inkml:trace contextRef="#ctx0" brushRef="#br0" timeOffset="142377.63">8026 18115 0,'17'0'31,"1"0"-16,0 0-15,-1 0 16,-17 18-16,18-18 0,0 0 16,-1 17-16,1-17 15,-1 18-15,1-18 0,-18 18 0,18-18 16,-1 0-16,-17 17 16,18-17-1</inkml:trace>
  <inkml:trace contextRef="#ctx0" brushRef="#br0" timeOffset="142794.35">8590 17886 0,'18'0'62,"-18"17"-62,0 1 16,0 0-16,0-1 15,0 1-15,0 0 16,0-1-16,0 36 16,0-35-16,0 0 0,0-1 0,0 1 15,0-1-15,0 1 0,0 0 16,0-1-16,0 1 15</inkml:trace>
  <inkml:trace contextRef="#ctx0" brushRef="#br0" timeOffset="143946.94">8819 17921 0,'0'0'0,"0"18"109,18-18-15,0 0-78,-1 0-16,1 0 15,0 0 1,17 0 0,-17 0-16,-1 0 0,1 0 15,-1 0-15,-17-18 0,18 18 16,0 0-16,-1 0 16,-34 0 109,17 18-125,-18-18 0,18 17 15,0 1-15,-18-18 0,1 18 16,-1-18-16,1 0 15,17 17-15,-18-17 16,0 0 0,1 0-16,17 18 0,-18-18 15,18 18-15,-18-18 0,1 0 16,17 17 0,-18-17-1</inkml:trace>
  <inkml:trace contextRef="#ctx0" brushRef="#br0" timeOffset="144399.35">8978 18009 0,'18'0'31,"-1"0"-15,1 0-1,-18 18-15,0 0 16,18-18-16,-18 17 0,17-17 16,1 0-1,-18 18-15,18-18 16,-1 18 0,1-18-1,0 17 1</inkml:trace>
  <inkml:trace contextRef="#ctx0" brushRef="#br0" timeOffset="144892.89">9243 17780 0,'0'18'63,"0"-1"-63,17-17 0,-17 18 0,0 0 16,0-1-16,0 1 0,0-1 0,0 1 0,0 0 15,0-1-15,0 1 0,0 0 0,18-18 0,-18 17 16,0 1-16,0 0 0,0-1 0,0 1 0,0 0 15,0-1-15,0 1 0,0-1 0,18-17 0,-18 18 16,0 0-16,0-1 0,0 1 16,0 0-16,17-18 31</inkml:trace>
  <inkml:trace contextRef="#ctx0" brushRef="#br0" timeOffset="145333.88">9313 18027 0,'18'0'63,"0"0"-63,-1 0 0,-17-18 16,18 18-16,0 0 15,-1 0 16</inkml:trace>
  <inkml:trace contextRef="#ctx0" brushRef="#br0" timeOffset="146090.93">9031 18256 0,'18'0'94,"-1"0"-79,1 0 1,0 0 0,-1 0-1,1 0 1,0 0-16,-1 0 31,1 0-15,0 0 62,-18 18-78,0 0 31,0-1-15,0 36-1,0-35-15,0-1 16,0 1-16,0 0 16</inkml:trace>
  <inkml:trace contextRef="#ctx0" brushRef="#br0" timeOffset="147467.35">9737 17974 0,'0'18'94,"0"-1"-79,0 1 1,0 0-1,0-1-15,0 1 16,0 0 0,0-1-1,0 1 1,0-1-16,17-17 16,-17 18-1,18-18-15,0 0 16,-1 0-1,-17 18-15,18-18 16,-1 0-16,1 0 16,0 0-1,-18 17-15,17-17 0,1 0 47,-18-17-16,18 17-31,-18-18 16,17 18-16,1 0 0,-18-18 0,0 1 0,18 17 16,-18-18-16,0 1 0,17 17 15,-17-18-15,0 0 16,0 1-16,0-1 16,0 0-1,0 1 1,0-1-16,0 0 15,-17 18 1,17-17-16,-18 17 16,0 0-16,18-18 15,-17 18-15,17-18 0,-18 18 16,18-17 0,-18 17-1,1 0 16,-1 0-15,0 0 0,1 0-1,-1 0 1,18 17 0,-17-17-16,-1 0 0,18 18 15,-18-18 1</inkml:trace>
  <inkml:trace contextRef="#ctx0" brushRef="#br0" timeOffset="148371.82">9790 18380 0,'0'0'0,"17"0"16,1 0-1,-1 0 63,1 0-62,0 0 0,-1 0-16,1 0 15,0 0 1,-1 0-16,1 0 0,0 0 15,-1 0-15,1 0 16,0 0-16,-1 0 0,1 0 0,-1 0 16,1 0-16,0 0 0,-1 0 0,1 0 15,0 0-15,-18-18 0,17 18 0,1 0 16,0 0-16,-1 0 0,1 0 16,-1 0-1</inkml:trace>
  <inkml:trace contextRef="#ctx0" brushRef="#br0" timeOffset="148872.63">10054 18380 0,'0'17'94,"0"1"-94,0 0 16,-17-18-16,17 17 0,0 1 15</inkml:trace>
  <inkml:trace contextRef="#ctx0" brushRef="#br0" timeOffset="149622.35">10354 18045 0,'0'35'15,"0"-17"-15,0-1 0,0 1 16,0 70 0,0-70-16,0-1 0,0 1 0,-18-18 0,18 18 15,0-1-15,0 1 0,0-1 0,0 1 0,-17-18 0,17 18 16,0-1-16,0 1 0,0 0 16</inkml:trace>
  <inkml:trace contextRef="#ctx0" brushRef="#br0" timeOffset="150241.78">10072 18450 0,'0'18'31,"0"0"-31,0-1 16,-53 89 0,53-88-16,0-1 15,0 1-15,0 0 32</inkml:trace>
  <inkml:trace contextRef="#ctx0" brushRef="#br0" timeOffset="151269.76">10530 17886 0,'18'0'47,"0"0"-31,-18 17-16,17-17 0,-17 18 15,18-18-15,0 0 0,-18 18 16,17-18-16,1 0 31,-18 17-31,0 1 78</inkml:trace>
  <inkml:trace contextRef="#ctx0" brushRef="#br0" timeOffset="152158.53">10425 18168 0,'17'0'47,"1"0"-32,0 0-15,-1 0 16,1 0-16,-1 0 0,1 0 0,0 0 16,-1 0-16,1 0 0,0 0 0,-1 0 0,1 0 15,-18-18-15,18 18 0,-1 0 0,1 0 16,-1 0-16,-17-17 16,18 17-16,-18 17 156,0 1-141,-35 17 1,35-17 0,-18-18-16,1 0 0,17 18 0,-18-18 15,18 17-15,0 1 0,-18-18 0,18 18 0,-17-1 16,-1-17-16,18 18 0,0-1 0,-18-17 0,18 18 0,0 0 16,-17-18-16,17 17 0,0 1 15</inkml:trace>
  <inkml:trace contextRef="#ctx0" brushRef="#br0" timeOffset="152688.73">10672 18221 0,'17'0'62,"-17"18"-46,18-18-16,-18 17 15,17 1-15,1-18 32,-18 18-32,18-18 0,-18 17 15,17-17 1,-17 18-16,0-1 15,18-17-15,-18 18 0,0 0 32</inkml:trace>
  <inkml:trace contextRef="#ctx0" brushRef="#br0" timeOffset="153158.5">11024 17974 0,'0'18'32,"0"-1"-17,0 1-15,0 0 16,0-1-16,0 1 0,0 0 0,0-1 0,0 1 16,0-1-16,0 1 0,0 0 0,0-1 0,0 1 0,18-18 0,-18 18 15,0-1-15,18 1 0,-18 0 0,0-1 0,0 1 16,17-18-16,-17 17 0,0 1 0,0 0 15,18-18-15</inkml:trace>
  <inkml:trace contextRef="#ctx0" brushRef="#br0" timeOffset="-166937.81">6632 4092 0,'18'0'188,"-18"18"-188,18-18 0,-1 0 15,1 0-15,-18 18 0,17-18 0,1 0 0,0 0 16,-1 0-16,-17 17 0,18-17 0,0 0 0,-18 18 0,17-18 0,1 0 0,0 0 16,-1 0-16,1 17 0,-1-17 0,1 0 0,0 0 15,-1 0-15,-17 18 0,18-18 0,0 0 0,-1 0 0,1 0 0,-18 18 0,18-18 16,17 0-16,-18 17 0,1-17 0,0 0 0,-1 0 0,1 0 15,0 0-15,-1 18 0,1-18 0,88 0 16,-89 0-16,1 0 0,0 0 16,-1 0-16,1 0 0,0 0 0,-1 0 0,1 18 0,0-18 15,-1 0-15,1 0 0,-1 0 0,1 0 0,0 0 16,-1 0-16,1 0 0,0 0 0,-1 0 0,1 0 0,0 0 16,-1 0-16,1 0 0,-1 0 0,1 0 0,0 0 15,-1 0-15,1 0 0,0 0 0,-1 0 0,1 0 0,0 0 16,-1 0-16,1 0 0,0 0 0,-1 0 0,1 0 0,-1 0 0,1 0 15,0 0-15,-1 0 0,1 0 0,0 0 0,-1 0 0,1 0 16,0 0-16,-1 0 0,1 0 0,-1 0 0,1 0 16,0 0-16,-1 0 0,1 0 0,0 0 0,-1 0 0,1 0 0,0 0 0,-1 0 15,1 0-15,-1 0 0,1 0 0,0 0 0,-1 0 0,107-18 16,-107 18-16,1 0 0,0 0 0,-1 0 0,1 0 0,0 0 0,-18-18 0,53 18 16,-36 0-16,1 0 0,0-17 0,-1 17 0,1 0 0,-1 0 0,19 0 0,-19 0 15,1 0-15,17 0 0,-17-18 0,0 18 0,-1 0 0,1 0 0,-1 0 0,19 0 0,-19 0 16,1 0-16,17-18 0,1 18 0,-19 0 0,1 0 0,0 0 0,-1-17 0,1 17 0,-1 0 15,1 0-15,0 0 0,-1 0 0,1 0 0,0 0 0,-1 0 0,1 0 0,0 0 0,-18-18 0,17 18 16,1 0-16,-1 0 0,19 0 0,-19 0 0,1 0 0,0 0 0,-1 0 0,1 0 16,0 0-16,-1 0 0,18 0 0,-17 0 0,0 0 0,-1-17 15,1 17-15,0 0 0,-1 0 0,19 0 0,-19 0 0,1 0 0,-1 0 16,1 0-16,0 0 0,-1 0 0,1 0 0,0 0 0,-1 0 0,1 0 0,0 0 0,-1 0 16,1-18-16,0 18 0,-1 0 0,1 0 0,17 0 0,-17-18 0,-1 18 0,1 0 15,0 0-15,-1 0 0,1 0 0,0 0 0,-1 0 0,36 0 0,-18 0 16,-17 0-16,0 0 0,-1 0 0,1 0 0,0 0 0,-1 0 0,36 0 0,-35 0 0,-1-17 15,1 17-15,0 0 0,-1 0 0,1 0 0,0 0 0,-1 0 0,1 0 0,17 0 0,-17 0 16,-1 0-16,1 0 0,0 0 0,-1 0 0,1 0 0,0 0 0,-1-18 0,1 18 0,0 0 16,-1 0-16,1 0 0,-1 0 0,1 0 0,0 0 0,-1 0 0,1 0 0,0 0 0,-1 0 0,1 0 0,17-18 15,-17 18-15,-1 0 0,1 0 0,0 0 0,-1 0 0,1 0 0,0-17 0,-1 17 0,19 0 16,-19 0-16,1 0 0,0 0 0,-1 0 0,1 0 0,-1 0 0,1 0 0,0 0 0,17-18 16,-17 18-16,-1 0 0,1 0 0,0 0 0,-1 0 0,1 0 0,17 0 0,-17 0 15,-1 0-15,1 0 0,0 0 0,-1 0 0,1 0 0,-18-18 0,18 18 0,-1 0 0,1 0 16,0 0-16,17 0 0,-18 0 0,1 0 0,0 0 0,-1 0 0,1 0 0,0 0 15,-1 0-15,1 0 0,0 0 0,-1 0 0,1 0 0,-1 0 0,1 0 0,0 0 16,-1 0-16,1 0 0,0 0 0,-1 0 0,1 0 0,0 0 0,-1 0 0,1 0 16,-1 0-16,1 0 0,0 0 0,-1 0 0,1 0 0,0 0 0,-1 0 0,1 0 15,0 0-15,-1 0 0,1 0 0,-1 0 0,1 0 0,0 0 0,-1 0 0,1 0 0,0 0 0,-1 0 16,1 0-16,0 0 0,-1 0 0,36 0 0,-35 0 0,-1 0 0,19 0 16,-19 0-16,1 0 0,0 0 0,-1 0 0,19 0 0,-19 0 0,1 0 0,-1 0 15,1 0-15,0 0 0,-1 0 0,1 0 0,0 0 0,17 0 0,-17 0 0,-1 0 0,1 0 16,0 0-16,-1 0 0,1 0 0,-1 0 0,1 0 0,17 0 0,-17 0 0,0 0 15,-1 0-15,1 0 0,0 0 0,-1 0 0,1 0 0,-1 0 0,19 0 0,-19 0 16,1 0-16,0 0 0,-1 0 0,19 0 0,-19 0 0,1 0 0,17 0 0,-17 0 0,-1 0 16,1 0-16,0 0 0,-1 0 0,1 0 0,0 0 0,-1 0 0,-17 18 0,35-18 0,-17 0 0,17 0 15,-17 0-15,0 0 0,-1 0 0,1 0 0,0 0 0,-1 0 0,1 0 0,0 0 0,-1 0 0,1 0 0,17 0 16,0 0-16,-17 0 0,17 0 0,-17 0 0,0 0 0,-1 0 0,1 0 0,-1 0 0,19 0 16,-19 0-16,1 0 0,17 0 0,-17 0 0,0 0 0,-1 0 0,1 18 0,0-18 15,-1 0-15,1 0 0,-1 0 0,1 0 0,17 0 0,-17 0 0,0 0 0,-1 0 16,19 0-16,-19 0 0,1 0 0,-1 0 0,1 0 0,0 0 15,-1 0-15,1 0 0,0 0 0,-1 0 0,1 0 0,0 0 0,-1 0 16,1 0-16,-1 0 0,1 0 0,0 0 0,-1 0 0,1 0 0,0 0 16,-1 0-16,1 0 0,0 0 0,-1 0 0,1 0 0,-18 17 15,17-17-15,1 0 0,0 0 0,-1 0 0,1 0 0,0 0 16,-1 0-16,1 0 0,0 0 0,-18 18 0,17-18 16,1 0-16,0 0 0,-1 0 0,1 0 0,-1 0 15,1 0-15,0 0 0,-1 0 0,1 0 16,0 0-16,-1 0 0,1 0 0,0 0 15,-1 0-15,1 0 0,-1 0 0,1 0 16,0 0 0,-1 0-16,1 0 31</inkml:trace>
  <inkml:trace contextRef="#ctx0" brushRef="#br0" timeOffset="-164515.87">5997 3369 0,'-17'0'47,"-1"0"-32,0 0-15,1 0 0,17 18 16,-18-1-16,0-17 0,18 18 0,-17-18 0,-1 0 0,18 18 0,-18-18 0,1 17 15,17 1-15,-18-18 0,1 0 0,17 17 0,-18-17 0,0 18 0,1 0 0,-1-1 16,0-17-16,-17 18 0,17-18 0,18 18 0,-17-18 0,17 17 0,-18-17 0,1 18 0,-1 0 0,0-18 0,1 0 0,-1 35 16,0-35-16,1 18 0,-1-18 0,-35 35 0,36-18 0,-1-17 0,0 18 0,1 0 0,-1-18 0,-17 17 0,17 1 15,0 0-15,1-18 0,-1 17 0,-70 19 0,88-19 0,-18-17 0,1 18 0,-1-18 0,0 0 0,1 17 16,-1 1-16,0-18 0,1 0 0,-1 18 0,18-1 0,-88 1 0,70 0 0,18-1 0,-35-17 0,17 0 0,18 18 16,-17-18-16,-19 18 0,19-18 0,-1 17 0,18 1 0,-35-18 0,17 0 0,18 18 15,-17-18-15,-1 0 0,0 0 0,18 17 0,-17-17 0,-1 0 0,0 0 16,1 0-16,17 18 0,-18-18 15,1 0 1,34 0 93,1 0-109,-1 0 0,1 0 0,0 0 16,-1 0-16,1 0 0,0 0 0,-1 0 0,1 0 0,0 0 0,-1 0 0,1 0 16,-1 0-16,1 0 0,0 0 0,52 0 0,-52 0 0,0 0 0,17 0 0,-35-18 0,18 18 0,-1 0 15,1 0-15,-1 0 0,1 0 0,0 0 0,17 0 0,53 0 0,-70 0 0,17 0 0,-17 0 0,-1 0 0,19 0 0,-19 0 16,1 0-16,0 0 0,-1 0 0,1-17 0,17 17 0,53 0 0,-70 0 0,17-18 0,-17 18 0,0 0 0,-1 0 0,1 0 16,-1 0-16,1 0 0,0 0 0,-1 0 0,1 0 0,0 0 0,70-18 0,-71 18 0,1 0 0,0 0 0,-1-17 15,19 17-15,-19 0 0,1 0 0,0 0 0,-1 0 0,1 0 0,17 0 0,-17-18 0,17 18 0,-17 0 16,-1 0-16,1 0 0,0 0 0,-18-18 0,17 18 0,1 0 0,0 0 0,-1 0 0,-17-17 15,18 17-15,-1 0 0,1 0 0,0 0 0,-18-18 110,-18 18-95,0 0-15,1 0 0,17-18 0,-18 18 0,1 0 0,-1 0 0,18-17 16,-18-1-16,1 18 0,-1-18 0,0 18 0,18-17 0,-17 17 0,-1 0 0,18-18 0,-18 1 0,1 17 16,-1-18-16,0 18 0,-17-53 0,18 53 0,-1-18 0,0 18 0,18-17 0,-17 17 0,-1-18 15,18 0-15,-18 18 0,1-17 0,-19-1 0,19 1 0,-1-1 0,1 0 0,-1 18 16,18-17-16,-18 17 0,1 0 0,17-18 0,0 0 0,-36 1 0,19 17 0,-1-18 0,0 18 0,18-18 16,-17 1-16,-1 17 0,1-18 0,-1 0 0,0 18 0,1-17 15,17-1-15,-18 18 0,0 0 0,18-17 0,-17 17 0,17-18 0,-18 18 0,0 0 16,-87-71-1,87 71-15,18-17 0,-18 17 0,1 0 16,-1-18-16,0 0 16,1 18-16,-1 0 15,18-17-15,-18 17 0,1 0 16,-1 0-16,1-18 16,-1 18-1,18 18 141,0-1-156,0 1 0,18-18 0,-1 18 16,-17-1-16,18 1 0,-18 0 0,0-1 0,17-17 0,-17 36 16,18-19-16,-18 1 0,18-18 0,-18 17 0,17 19 0,-17-19 0,18 1 0,0 17 0,-18 1 15,17-36-15,-17 17 0,0 1 0,18-18 0,-18 18 0,0-1 0,0 1 0,18-1 0,-1-17 0,-17 36 16,0-19-16,18 1 0,-18 0 0,0-1 0,18-17 0,-18 18 0,17 0 0,-17-1 0,0 1 0,18 17 16,-18-17-16,0-1 0,17-17 0,-17 18 0,0 0 0,0-1 0,18-17 0,-18 18 15,0 0-15,18-1 0,-18 1 0,0 0 0,17-18 0,-17 35 0,0-18 16,18 1-16,-18 0 0,0-1 0,0 1 0,18 0 0,-18-1 0,0 1 15,0 0-15,0-1 0,17-17 0,-17 18 0,0-1 0,18-17 0,-18 18 16,0 0-16,0-1 0,18-17 0,-18 18 0,0 0 16,17-18-16,-17 17 0,0 1 15,0 0 1,18-18-16,-18 17 16,17-17 109,-17-17-125,0-1 0,0 0 0,18 18 0,-18-17 0,0-1 15,18 0-15,-18 1 0,17-1 0,-17 0 0,0 1 0,18-1 0,-18 1 0,18-19 16,-18 1-16,17 35 0,-17-18 0,0 1 0,18 17 0,-18-18 0,0 0 0,0 1 0,18-1 15,-18 1-15,17-19 0,-17 19 0,0-19 0,18 36 0,-18-17 0,17-1 0,-17 0 0,0 1 16,18-1-16,-18 0 0,0 1 0,0-1 0,0 1 0,18 17 0,-18-18 0,0 0 0,0 1 16,17 17-16,-17-18 0,0 0 0,18 1 0,-18-1 0,0 0 0,0 1 15,0-1-15,18 18 0,-18-17 0,0-1 0,0 0 0,0 1 16,0-1-16,0 0 0,0 1 16,17 17-16,-17-18 0,0 0 0,0 1 0,0-1 15,0 0-15,0 1 0,0-1 16,18 18-16,-18-17 0,18-1 15,-18 0-15,0 1 0,0-1 16,0 0 0,17 18-16,-17-17 0,0-1 15,0 0 32</inkml:trace>
  <inkml:trace contextRef="#ctx0" brushRef="#br0" timeOffset="-161074.85">7091 4780 0,'0'18'94,"0"-1"-78,-18-17-1,18 18-15,-17-18 16,-1 0-16,18 18 16,-53-18-1,35 0 1,1 0 0,-1 0-16,18 17 15,-18-17-15,1 0 16,-1 0-1,1 0-15,17-17 16,-18 17-16,18-18 0,-18 18 16,18-18-16,0 1 0,0-1 15,0 0-15,-17 18 0,17-17 0,0-1 16,0 1-16,-18 17 0,18-18 0,0 0 16,0 1-16,0-1 15,0 0 1,18-17-1,-18 17-15,17 1 0,1-1 16,0 1 0,-1 17-16,-17-18 0,18 18 0,-18-18 0,17 18 0,-17-17 15,18 17-15,0 0 0,-18-18 0,17 18 16,-17-18-16,18 18 0,0 0 0,-1 0 16,1-17-16,0 17 15,-1 0 1,1 0-16,-18 17 15,17-17-15,-17 18 0,18 0 16,-18-1-16,18-17 0,-18 18 16,0 0-16,17-18 0,-17 17 0,0 1 0,18-1 15,-18 1-15,0 0 0,0-1 0,18-17 16,-18 18-16,0 0 0,0-1 0,0 1 0,0 0 16,17 34-1,-17-34-15,0 0 0,0-1 0,0 1 0,0 0 16,0-1-16,0 1 0,0 0 0,0-1 15,0 1-15,0 0 0,0-1 0,0 1 16,-17-18-16,17 17 0,0 1 0,0 0 16,0-1-16,-18 1 15,18 0-15,0-1 16</inkml:trace>
  <inkml:trace contextRef="#ctx0" brushRef="#br0" timeOffset="-160000.54">7532 4692 0,'-18'0'156,"1"0"-140,-1 0 0,0 0-16,18-18 15,-17 18-15,17-17 0,-18 17 0,0 0 16,18-18-16,-17 18 16,17-18-16,-18 18 0,18-17 0,-18 17 15,18-18-15,0 0 0,-17 18 0,17-17 16,0-1-1,0 1-15,0-1 0,-18 18 16,18-18-16,0 1 31,0-1-15,0 0-16,0 1 16,18 17-16,-1-18 31,-17 0-31,18 18 0,-18-17 0,18 17 0,-1 0 31,-17-18-31,18 18 16,0 0-1,-1 0 1,-17 18-16,0-1 0,18-17 16,-18 18-16,0 0 0,18-18 15,-18 17-15,0 1 0,0 0 0,0-1 0,0 1 16,0 0-16,0-1 0,17-17 0,-17 18 0,0-1 15,0 1-15,0 0 0,0-1 16,0 1-16,18-18 0,-18 18 0,0-1 0,0 1 16,0 0-16,0-1 0,0 1 0,0-1 15,0 1-15,0 0 16,0-1-16,0 1 0,0 0 16,0-1-16,0 1 0,0 0 15,0-1-15,0 1 16,0 0-16,0-1 0,0 1 15,0-1-15,0 1 0,-18-18 0,18 18 16,0-1-16,0 1 0,0 0 16,0-1-16,0 1 15</inkml:trace>
  <inkml:trace contextRef="#ctx0" brushRef="#br0" timeOffset="-158936.83">7938 4551 0,'0'17'125,"0"1"-109,0 0-16,0-1 16,0 1-1,0 0-15,0-1 16,17-17 15,-17 18-31,18-18 16,-1 0-1,1 0 32,0 0 0,-1 0 0,-17-18-31,0 1-16,0-1 15,0 0 17,-17 18 124</inkml:trace>
  <inkml:trace contextRef="#ctx0" brushRef="#br0" timeOffset="-157887">8449 4480 0,'0'18'110,"0"0"-110,-18-18 0,18 17 15,0 1-15,-17-18 0,17 17 0,-18-17 0,18 18 0,0 0 16,-18-18-16,18 17 0,-17 1 0,17 0 16,-18-1-16,18 1 0,-17-18 0,17 18 0,-18-18 0,18 17 15,0 1-15,-18-18 0,18 17 0,-17-17 0,17 18 0,-18-18 0,18 18 16,-18-1-16,1-17 0,17 18 0,0 0 0,-18-18 15,18 17-15,-18-17 0,18 18 0,-17-18 0,17 18 16,-18-18-16,18 17 0,-17-17 0,17 18 16,0 0-16,-18-18 0,0 0 15,18 17-15,0 1 16,-17-18-16,17 17 0,0 1 0,-18-18 0,18 18 16,-18-18-16,18 17 0,-17-17 15,17 18-15,0 0 0,-18-18 16,18 17-16,0 1 31,-18-18-15</inkml:trace>
  <inkml:trace contextRef="#ctx0" brushRef="#br0" timeOffset="-156632.23">8467 4921 0,'-18'0'16,"0"0"0,18 36-1,0-19 17,-17-17-32,17 18 46,17-18 95,1 0-110,0 0-15,-1 0-16,1 0 16,-18-18-1,18 18-15,-1 0 16,-17-17-16,18 17 0,-18-18 15,17 18 1,-17-18 0,0 1 15,18 17-15,-18-18-16,0 0 15,0 1 32,-18 17 0,1 0-31,-1 0-16,1 0 15,-1 0 1,0 0-16,18 17 203,0 1-187,0 0-1,0-1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5:28:48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21308 4128 0,'17'0'31,"1"0"-31,0 0 16,70 0-1,-70 0-15,-1 0 0,1 0 0,-1 0 0,1 0 16,0 0-16,-1 0 0,1 0 0,0 0 0,-1 0 0,1 0 16,0 0-16,-1 0 0,1 0 0,-1 0 0,1 0 0,0 0 0,-1 0 0,36 0 15,-35 0-15,0 0 0,-1 0 0,1 0 0,0 0 0,-1 0 0,1 0 0,-1 0 0,19 0 0,-19 0 0,1 0 0,123 0 16,-106 0-16,1 0 0,-19 0 0,19 0 0,-1 0 0,0 0 0,0 0 0,1 0 0,-1 0 0,18 17 0,-36-17 0,36 0 0,159 0 16,-177 0-16,18 0 0,-17 18 0,16-18 0,-16 0 0,17 0 0,0 0 0,0 0 0,-1 0 0,-16 0 0,34 0 0,195 0 15,-230 0-15,0 0 0,18 0 0,0 0 0,-18 0 0,18 0 0,-17 17 0,17-17 0,0 0 0,-18 0 0,0 0 0,177 0 16,-159 0-16,-18 0 0,18 0 0,-35 0 0,17 0 0,18 0 0,-36 0 0,36 0 0,0 0 0,-18 0 0,1 0 0,-19 0 15,160 0-15,-124 0 0,-36 0 0,19 0 0,-19 0 0,18 0 0,1 0 0,-1 0 0,-17 0 0,17 0 0,0 0 0,-17 0 16,105 0-16,-87 0 0,-19 0 0,1 0 0,0 0 0,17 0 0,-18 0 0,1 0 0,0 0 0,-1-17 16,1 17-16,0 0 0,17 0 0,-17 0 0,-1 0 0,1 0 0,0 0 15,-1-18-15</inkml:trace>
  <inkml:trace contextRef="#ctx0" brushRef="#br0" timeOffset="38770.73">7161 2981 0,'0'18'93,"0"-1"-93,0 1 16,0 0-16,0-1 16,0 1-16,0-1 15,0 1-15,0 0 0,0-1 16,0 1-16,0 0 0,0-1 16,0 1-16,0 0 0,-17-18 0,17 17 15,0 1-15,0-1 0,0 1 16,0 35-1,0-35-15,0-1 0,0 1 16,0 0 0</inkml:trace>
  <inkml:trace contextRef="#ctx0" brushRef="#br0" timeOffset="39595.19">6967 3316 0,'0'18'110,"18"-18"-110,-18 17 15,18-17-15,-18 18 0,0 0 16,17-18-16,-17 17 16,0 1-1,18 0-15,-18-1 16,18-17-16,-18 18 15,17-18 17,-17 17-32,18-17 47,-1 0-32,1 0 1,0 0-1,-1 0 1,19-35 0,-19 35-16,-17-17 15,18 17-15,-18-18 0,18 0 16,-1 18-16,-17-17 16,18 17-16,-18-18 15</inkml:trace>
  <inkml:trace contextRef="#ctx0" brushRef="#br0" timeOffset="40929.62">7091 4304 0,'0'18'31,"0"-1"-15,0 1-1,0-1 1,0 1-16,0 0 16,0 52-1,0-52-15,0 0 16,0-1-16,0 1 0,0-1 0,0 1 0,0 0 16,0-1-16,0 1 0,0 0 15,0-1-15,0 1 0,0 0 0,0-1 16,0 1-16,0-1 15,0 1-15,0 0 16,17-18-16,-17 17 47</inkml:trace>
  <inkml:trace contextRef="#ctx0" brushRef="#br0" timeOffset="42153.87">6932 4710 0,'0'17'156,"0"1"-125,18-18-31,-18 17 16,0 1 0,0 0-16,17-18 0,1 17 15,-18 1 1,18-18-1,-1 0 17,1 0-1,0 0-15,-1 0-1,1 0 1,-1 0-1,1 0 1,-18-18-16,18 18 16,-1 0-1,-17-17-15,0-1 0,18 18 16,-18-18-16,18 18 0,-1 0 0,-17-17 16,18 17-16,-18-18 0,18 1 15,-1 17-15,-17-18 0,18 18 0,-1 0 16,-17-18-16,18 18 15,-18-17-15,18 17 16,-18-18-16,17 18 16,1 0 15,-18-18-31,18 18 0,-1 0 16,1 0-1</inkml:trace>
  <inkml:trace contextRef="#ctx0" brushRef="#br0" timeOffset="43193.05">7073 5609 0,'0'18'110,"0"-1"-95,0 1-15,0 0 0,0-1 16,0 1-16,0 0 0,0-1 16,0 1-16,0 0 0,0-1 0,0 1 15,0-1-15,0 1 0,0 0 0,0-1 0,0 1 0,0 0 16,0-1-16,0 1 0,0 0 0,-17-18 0,17 17 0,0 1 0,0-1 0,0 1 0,-18-18 16,18 18-16,0-1 0,0 1 0,0 0 0,0-1 15,0 1-15,0 0 0,0-1 16</inkml:trace>
  <inkml:trace contextRef="#ctx0" brushRef="#br0" timeOffset="44131.32">6809 6068 0,'17'0'78,"1"0"-62,-18 17-1,0 1-15,18-18 16,-18 18-16,0-1 16,17-17-16,-17 18 0,0 0 0,0-1 15,0 1-15,18-18 16,-1 0 0,-17 18-16,18-18 15,0 0 16,-1 0-15,19 0 0,-19 0-1,1 0-15,0 0 0,-1 0 16,1 0 0,-1 0-16,1 0 15,-18-18-15,18 18 0,-18-18 0,17 1 16,-17-1-16,18 18 0,-18-18 15,18 18-15,-18-17 0,17 17 0,-17-18 0,18 0 0,-18 1 16,18 17-16,-18-18 0,17 18 0,-17-18 16,18 18-16,-18-17 0,0-1 31</inkml:trace>
  <inkml:trace contextRef="#ctx0" brushRef="#br0" timeOffset="47485.89">8149 6597 0,'18'0'78,"-18"-18"-78,17 18 0,-17-17 15,18 17-15,0 0 0,-18-18 0,17 18 16,-17-18-16,0 1 0,18 17 0,-18-18 16,18 18-16,-18-18 0,17 18 0,-17-17 15,0-1-15,18 18 0,-18-17 0,0-1 0,18 18 16,-18-18-16,0 1 0,0-1 0,17 18 0,-17-18 15,0 1-15,18 17 0,-18-18 0,17 0 0,-17 1 0,0-1 16,18 1-16,-18-1 0,0 0 0,18 18 0,-18-17 16,0-1-16,0 0 0,17 18 0,-17-17 0,18 17 0,-18-18 15,0 0-15,0 1 0,18 17 0,-18-18 0,0 0 16,17 1-16,-17-1 0,0 1 16,0-1-16,18 18 0,-18-18 0,0 1 15,18 17-15,-18-18 0,0 0 16,0 1-16,0-1 0,0 0 15,0 1-15,0-1 16,17 1-16,-17-1 0,0 0 16,0 1-16,0-1 15,0-53 1,0 54-16,18 17 16,-18-18-16,0 1 0,0-1 0,0 0 15,0 1-15,0-1 0,0 0 0,0 1 16,0-1-16,0 0 15,0 1-15,0-1 0,17 1 0,-17-1 16,0 0-16,0 1 0,0-1 16,0 0-16,18 18 0,-18-17 0,0-1 0,0 0 15,0 1-15,0-1 0,0 0 16,0 1-16,0-1 0,0 1 16,0-1-16,0 0 0,0 1 0,0-1 15,0 0-15,0 1 0,0-1 16,0 0-16,0 1 0,0-1 0,0 1 15,0-1-15,0 0 0,0 1 0,0-1 16,0 0-16,0 1 0,0-1 16,0 0-16,0 1 0,0-1 15,0 0-15,0 1 0,0-1 0,0 1 16,0-1-16,0 0 0,0 1 16,0-1-16,0 0 0,0 1 15,0-1-15,0 0 0,0 1 0,0-1 16,-18 18-16,18-17 0,0-1 15,0 0-15,0 1 0,0-1 16,0 0-16,-17 18 0,17-17 16,0-1-16,0 0 0,0 1 15,0-1-15,-18 18 0,18-17 0,0-1 16,0 0-16,0 1 0,0-1 16,-17 18-16,-1-71 15,18 54-15,0-1 16,-18-35-1,1 36-15,17-1 0,0 0 16,0 1-16,0-1 0,-18 18 0,18-18 16,-18 18-16,18-17 0,0-1 0,0 0 15,-17 18-15,17-17 0,0-1 16,0 1-16,0-1 0,-18 18 16,18-18-16,0 1 0,0-1 15,-18 18-15,18-18 0,-17 1 16,17-1-16,0 0 0,0 1 15,-18 17-15,18-18 0,0 1 16,0-1-16,0 0 16,0 1-16,0-1 15,0 0-15,-17 18 0,17-17 16,0-1-16,0 0 16,0 1-16,0-1 15,0 0-15,0 1 16,0-1-16,0 1 15,0-1 1,0 0-16,0 1 16,0-1-16,0 0 15,0 1 1,0-1-16,0 0 16,0 1-16,0-1 31,0 1-31,17 17 15,-17-18-15,0 0 16,18 18 0,-18-17-1,17 17-15,-17-18 0,0 0 16,0 1-16,18 17 16,-18-18-16,0 0 15,0 1-15,18 17 16,-18-18-16,0 1 15,0-1-15,17 18 16,-17-18-16,0 1 16,18 17-16,-18-18 15,18 18 1,-18-18-16,0 1 16,17 17-16,-17-18 15,18 0 1,-18 1 31,0-1-32</inkml:trace>
  <inkml:trace contextRef="#ctx0" brushRef="#br0" timeOffset="49001">8043 2893 0,'18'0'78,"-18"17"-78,18-17 16,-1 0 0,1 0-1,0 0-15,-1 0 16,1 0-16,-1 0 16,1 0-16,0 0 15,-1 0-15,1 0 16,0 0-16,-1 0 15,1 0-15,0 0 0,-1 0 16,1 0 0,-1 0-16,1 0 15,0 0 1,-1 0 0,1 0-1,0 0 1,-1 0 15,1 0 47,0 0 47,-18 18-78,0 0-31,17 35-1,-17-36 1,0 19 0,0-19-1,18-17 1,-18 18-16,0-1 0,0 1 15,0 0 1,0-1 0,0 1-1,0 0 17,17-18-17,-17 17-15</inkml:trace>
  <inkml:trace contextRef="#ctx0" brushRef="#br0" timeOffset="50975.22">9842 3034 0,'0'18'47,"0"-1"-31,0 1-16,0-1 0,0 1 15,-17-18-15,17 18 0,0-1 16,0 1-16,0 0 16,0-1-16,-18-17 0,18 18 15,0 0-15,0-1 0,0 1 16,0-1-16,0 1 15,0 0-15,0-1 0,0 1 32,0 0-17,0-1 1,0 1-16,0 0 16,0-1-16,0 1 15,0-1-15,0 1 16,0 0-1,0-1 48,0 1-63</inkml:trace>
  <inkml:trace contextRef="#ctx0" brushRef="#br0" timeOffset="52189.7">9631 3351 0,'0'18'78,"0"0"-62,0-1 15,0 1-31,17-18 0,-17 18 16,0-1-1,18-17-15,-18 18 0,18-1 0,-18 1 16,17 0-16,-17-1 0,18 1 16,-18 0-16,18-18 15,-18 17-15,17-17 16,-17 18 31,18-18-32,0 0 17,-1 0-1,1 0-15,-1 0-1,1 0 1,-18-18-1,18 18-15,-18-17 0,17 17 0,-17-18 16,18 0-16,-18 1 0,18 17 16,-18-18-16,0 0 0,0 1 0,17 17 15,-17-18-15,18 18 0,-18-17 0,0-1 16,0 0-16,18 18 0,-18-17 16,17-1-1,-17 0 1,18 18-16,-18-17 0,18 17 0,-1 0 15,-17-18-15,0 0 16,18 18 0</inkml:trace>
  <inkml:trace contextRef="#ctx0" brushRef="#br0" timeOffset="104087.54">21043 1782 0,'18'0'110,"-1"0"-110,1 0 0,0 0 15,-1 0-15,1 0 0,0 0 16,-1 0-16,1 0 0,0 0 0,-1 0 16,1 0-16,-1 0 0,1 0 15,0 0-15,-1 0 16,1 0-16,0 0 16,-18 17-1,17-17 1,1 0-16,-18 18 0,0-1 0,18-17 15,-18 18-15,0 0 0,0-1 0,17-17 0,-17 18 0,0 0 0,0-1 16,18-17-16,-18 18 0,0 0 0,18-18 0,-18 17 0,0 1 0,0-1 0,0 1 16,0 0-16,17-1 0,-17 1 0,0 0 15,0-1-15,0 1 0,0 0 0,0-1 16,0 1-16,0-1 0,0 1 16,0 0-16,-17-18 15,17 17-15,-18-17 16,18 18-16,-18-18 15,18 18-15,-17-18 16,-1 0-16,0 0 16,1 0-1,-1 0 1,0 0-16,1 0 16,-1 0-16,0 0 0,1 0 15,-1 0-15,1 0 0,-1 0 16,0 0-16,18-18 0,-17 18 0,-1 0 15,0-18-15,1 18 0,-1 0 16,0 0-16,18-17 0,-17 17 0,-1 0 16,18-18-1,18 18 79,-1 0-78,1 0-16,0 0 15,17 18-15,-17-18 0,-1 0 16,1 17-16,0-17 0,-1 0 0,1 0 16,-18 18-16,0 0 0,17-18 0,1 0 0,0 17 15,-1-17-15,-17 18 0,18-18 16,-18 18-16,0-1 0,18 1 15,-18 0-15,17-18 0,-17 17 0,18 1 0,-18-1 16,0 1-16,18-18 0,-18 18 0,0-1 0,17-17 16,-17 18-16,0 0 0,18-18 15,-18 17-15,0 1 0,0 0 0,18-18 0,-18 17 16,0 1-16,0-1 0,0 1 16,0 0-16,0-1 15,0 1-15,-18-18 16,18 18-16,-18-1 15,1-17-15,-1 0 16,18 18-16,-18-18 0,1 0 16,-1 0-16,18 18 0,-18-18 0,1 0 15,17 17-15,-18-17 0,0 0 0,1 0 0,-1 18 16,1-18-16,-1 0 16,0 0-16,1 0 31,-1 0-16,0 0 17,1 0-1</inkml:trace>
  <inkml:trace contextRef="#ctx0" brushRef="#br0" timeOffset="104686.71">21960 2011 0,'0'17'47,"0"1"-32,0 0-15,0-1 0,0 1 0,0 0 16,0-1-16,0 1 0,0 0 0,-17-18 0,17 17 0,0 1 0,0-1 15,0 1-15,0 0 0,0-1 0,-18 1 0,18 0 0,0-1 0,0 1 16,0 0-16,0-1 0,-17 1 0,17 0 0,0-1 0,0 1 16,0-1-16,0 1 0,-18-18 0,18 18 0,0-1 0,0 1 15,-35 70 1,35-70-16,0-1 16,0 1-16</inkml:trace>
  <inkml:trace contextRef="#ctx0" brushRef="#br0" timeOffset="105094.76">21837 2364 0,'0'17'62,"0"1"-62,0 0 0,18-18 0,-18 17 16,35 36-16,-35-35 16,0-1-16,18-17 0,-18 18 0,0 0 0,17-18 15,-17 17-15,0 1 0,0 0 0,18-18 16,-18 17-16,17-17 0,-17 18 16,0-1-16,18 1 0,-18 0 15,18-18-15,-18 17 16,53 19-1,-36-36-15,1 0 16,0 0-16,-18 17 0,17-17 16</inkml:trace>
  <inkml:trace contextRef="#ctx0" brushRef="#br0" timeOffset="105504.92">22119 2275 0,'18'0'93,"-1"0"-77,1 0-16,0 0 16,-18-17-1,17 17-15,1 0 32,-18-18-32,18 18 15,-18-18-15,17 18 0,-17-17 16,18 17-16,-18-18 0</inkml:trace>
  <inkml:trace contextRef="#ctx0" brushRef="#br0" timeOffset="105893.71">22366 1852 0,'0'18'47,"0"-1"-47,0 1 0,0 0 0,0-1 16,0 1-16,0 0 0,18-1 0,-18 1 0,0-1 0,0 1 0,0 17 0,17-35 0,-17 18 15,0 0-15,0 17 0,0-17 0,0-1 0,0 1 0,0-1 0,0 1 0,0 0 0,0-1 0,0 1 16,0 0-16,0-1 0,0 1 0,0 0 0,0 17 0,0-17 0,18-1 0,-18 1 0,0-1 0,0 1 0,0 0 16,0-1-16,0 1 0,0 0 0,0-1 0,0 1 0,0 0 0,0-1 0,0 1 0,0-1 0,0 1 15,0 0-15,0-1 0,0 1 0,0 0 0,0-1 0,0 1 0,0 0 0,0-1 16,0 1-16,0 0 0,0-1 0,0 1 0,0-1 0,-18-17 16,18 18-16,0 0 0,0-1 0</inkml:trace>
  <inkml:trace contextRef="#ctx0" brushRef="#br0" timeOffset="106926.47">22578 1870 0,'0'17'62,"0"1"-62,0 0 0,0-1 16,0 1-16,0 0 0,17-1 0,-17 1 0,0-1 0,0 1 0,0 0 15,0-1-15,18-17 0,-18 36 0,0-19 0,0 1 0,0 0 0,0-1 0,0 1 0,0-1 16,0 1-16,0 0 0,0-1 0,18-17 0,-18 36 0,0-19 0,0 1 0,0 0 16,0-1-16,0 1 0,0 0 0,0-1 0,0 1 0,17-1 0,-17 1 0,0 0 15,0-1-15,0 1 0,0 0 0,0-1 0,0 1 0,18 0 0,-18-1 0,0 1 16,0-1-16,0 1 0,0 0 0,0-1 0,0 1 0,18-18 15,-18 18-15,0-1 0,0 1 0,0 0 16,0-1 0,0 1-1,0 0 1,17-1-16,-17 1 16,0-1-16,0 1 0,0 0 15,18 17 1,-18-17-16,18-18 0,-18 17 31</inkml:trace>
  <inkml:trace contextRef="#ctx0" brushRef="#br0" timeOffset="108107.03">23230 2046 0,'-17'0'78,"-1"0"-78,1 0 16,-1 0-16,0 0 16,1 0-16,-1 0 15,18 18-15,-18-18 0,1 0 0,-1 0 16,0 0-16,18 17 0,-17-17 15,-1 0-15,0 0 0,1 0 16,-18 18 0,17 0 109,0-18-125,18 17 0,0 1 0,0 0 15,0-1-15,0 1 0,0-1 0,0 1 0,0 0 16,0-1-16,0 1 0,0 0 0,0-1 0,0 1 16,0 0-16,0-1 0,0 1 0,0 0 0,0-1 15,0 1-15,0-1 0,0 1 0,0 0 16,0 35-1,0-36-15,0 1 16,18-18-16,-18 18 0,18-1 16,-1-17 109,1 0-110,-1 0-15,1 0 16,-18-17-16,18 17 16,35-18-1,-53 0-15,17 18 16,1 0-16,0 0 15,-1 0-15,1 0 16,0 0 15,-1 0 1,-17-17-17,18 17-15,-1 0 16,1 0-16,0 0 15,-18-18 1,17 18-16,1 0 16,0 0 15,-1 0 0</inkml:trace>
  <inkml:trace contextRef="#ctx0" brushRef="#br0" timeOffset="108789.99">23442 1588 0,'0'17'63,"18"-17"-63,-18 18 0,0-1 0,0 1 15,0 0-15,0-1 0,0 1 0,0 0 0,0-1 0,0 1 16,0 0-16,0-1 0,17-17 0,-17 18 0,0-1 0,0 1 0,0 0 0,0-1 0,0 1 16,0 0-16,0-1 0,0 1 0,0 0 0,18-18 0,-18 35 0,0-18 0,0 1 0,0 0 15,18 140-15,-18-140 16,0 0-16,0-1 0,0 1 0,0 0 0,0-1 0,0 1 0,0 0 0,0-1 0,0 107 16,0-107-1,0 1-15,0 0 0,0-1 0,0 1 0,0 0 0,0-1 16,0 1-16,0-1 0,0 1 0,0 0 0,0-1 15,0 1-15,0 0 0,0-1 0,0 1 16,0 0-16,0-1 0,0 1 16</inkml:trace>
  <inkml:trace contextRef="#ctx0" brushRef="#br0" timeOffset="109264.71">23530 2381 0,'18'0'62,"-18"-17"-62,18 17 16,-1 0-16,-17-18 0,18 18 0,-1-18 16,1 18-16,0 0 0,-18-17 0,17 17 15,-17-18-15,18 18 0,0 0 16,-1 0-16,1 0 15,0 0 1,-1-18 0,1 18-16,-1 0 0,1 0 15,0 0 1,-1 0 0,-17-17 30</inkml:trace>
  <inkml:trace contextRef="#ctx0" brushRef="#br0" timeOffset="109779.4">23795 1464 0,'0'18'47,"0"-1"-47,0 1 0,0 0 16,-18-18-16,18 17 0,0 1 0,0 0 0,0-1 0,0 1 15,0-1-15,0 1 0,0 0 0,0-1 0,0 1 0,0 0 0,0-1 0,0 1 0,0 0 16,0-1-16,0 1 0,0-1 0,0 1 0,0 0 0,0-1 0,0 1 0,0 0 0,0-1 0,0 1 16,0 17-16,0-17 0,0-1 0,0 1 0,0 0 0,18-18 0,-18 35 0,0-17 0,0-1 15,0 1-15,0 0 0,0-1 0,0 1 0,0-1 0,0 1 0,0 0 0,0-1 0,0 1 0,0 0 0,0-1 16,0 1-16,0 0 0,0-1 0,0 1 0,0 0 0,0-1 0,0 1 0,0-1 0,0 1 0,0 0 15,0-1-15,0 1 0,0 0 0,0-1 0,0 1 0,0 0 0,0-1 0,0 1 16,0-1-16,0 1 0,0 0 0,0-1 0,0 1 0,0 0 16,0-1-16,0 1 0,0 0 0,0-1 15</inkml:trace>
  <inkml:trace contextRef="#ctx0" brushRef="#br0" timeOffset="110827.37">24412 2099 0,'0'18'78,"0"-1"-78,0 1 15,0 0-15,-17-18 0,17 17 0,0 1 0,-18-18 0,18 17 16,0 1-16,-18 0 0,18-1 0,0 1 0,-17-18 16,17 18-16,0-1 0,0 1 0,-18 0 0,18-1 15,-18 1-15,18 0 0,-17-1 0,17 1 16,0-1-16,0 1 0,0 0 16,-18-18-16,18 17 0,0 1 15,0 0-15,0-1 31,18-17-15,-1 0-16,1 0 16,-18 18-16,18-18 15,-1 0-15,1 0 16,0 0-16,-1 0 0,1 0 16,52 0-1,-52 0 1,0 0-16,-1 0 0,1 0 0,0 0 15,-1 0-15,-17-18 0,18 18 0,0 0 16,-18-17-16,0-1 0,17 18 0,1 0 16,-18-18-16,17 1 0,-17-1 0,0 0 15,0 1-15,18 17 0,-18-18 0,0 1 16,0-1-16,0 0 0,0 1 0,0-1 16,0 0-16,0 1 0,0-1 0,0 0 0,0 1 0,0-1 15,0 0-15,0 1 0,0-1 16,-18 1-1,18-1-15,-17 18 16,-1 0-16,1 0 16,-1 0-1,0 0 1,1 0-16,-1 0 16,0 0-16,1 0 15,-1 0-15,0 0 16,1 0 15</inkml:trace>
  <inkml:trace contextRef="#ctx0" brushRef="#br0" timeOffset="111638.33">24765 2205 0,'18'0'93,"-1"0"-77,1 0-16,0 0 0,-1 0 0,1 0 16,-1 0-16,-17-18 0,18 18 0,0 0 0,-1 0 15,36-17 1,-35 17-16</inkml:trace>
  <inkml:trace contextRef="#ctx0" brushRef="#br0" timeOffset="112051.34">24959 1817 0,'0'17'62,"0"1"-62,-18-18 0,18 18 0,0-1 16,0 1-16,0 0 0,0-1 0,0 1 0,0 0 0,0-1 16,0 1-16,0-1 0,0 1 0,0 0 0,0-1 0,0 19 0,0-19 0,-17-17 0,17 18 15,0 0-15,0-1 0,0 1 0,0-1 0,0 1 0,0 0 0,0-1 0,0 1 0,0 0 0,0-1 0,0 1 16,0 0-16,0-1 0,0 1 0,0 0 0,0-1 0,0 1 0,0-1 0,0 1 16,0 0-16,0-1 0,0 1 0,0 0 0,-18-1 15,18 1-15,0 0 0,0-1 0,0 1 16,0-1-16</inkml:trace>
  <inkml:trace contextRef="#ctx0" brushRef="#br0" timeOffset="112779.32">24783 2787 0,'-18'18'47,"18"-1"-47,0 1 0,0 0 15,0-1-15,0 1 0,0-1 0,-18-17 0,18 18 0,0 0 16,0-1-16,0 1 0,-17-18 0,17 18 15,0-1-15,0 1 0,0 0 32,0-1-17,17-17 79,1 0-78,0-17-16,-1 17 0,1 0 0,-18-18 0,18 18 0,-1-18 15,1 18-15,-1 0 0,-17-17 0,18 17 0,0 0 0,17-18 0,-17 18 16,-1-18-16,1 18 0,0-17 0,-1 17 0,1 0 0,-18-18 16,17 18-16,1 0 0,0 0 0,-18-18 0</inkml:trace>
  <inkml:trace contextRef="#ctx0" brushRef="#br0" timeOffset="113714.72">25418 2311 0,'0'17'94,"0"1"-94,0 0 16,0-1-16,0 1 15,0 0-15,0-1 0,0 1 16,0 52 0,0-52-1,0 0-15,0-1 16,17-17-16,-17 18 15,18-18-15,0 0 16,-1 0-16,1 0 16,-1 0-16,1 0 15,0 0 1,-1 0-16,1 0 16,0 0-16,-1 0 15,-17-18 1,18 18-16,-18-17 15,18 17-15,-18-18 16,17 18-16,-17-18 0,0 1 16,0-1-16,0 0 0,0 1 15,0-1-15,0 1 0,0-1 0,0 0 16,0 1-16,-17 17 0,17-18 16,-18 18-16,18-18 0,0 1 0,-18 17 0,1 0 15,17-18-15,-18 18 0,0 0 0,18-18 16,-17 18-16,-1 0 0,18-17 0,-18-1 15,1 18-15,-1-18 0,1 18 16,-19-17-16,19 17 31,17-18-31,-18 18 63,0 35-48,1-35-15,17 18 16,-18-18 15</inkml:trace>
  <inkml:trace contextRef="#ctx0" brushRef="#br0" timeOffset="114312.72">25629 2240 0,'18'0'47,"0"0"-32,-1 0-15,1 0 16,0 0 0,-1 0-16,1 0 15,-1 0-15,1 0 16,0 0-16,-1 0 0,1 0 0,0 0 16,-1 0-16,1 0 0,0 0 0,-1 0 0,1 0 15,-1 0-15,1 0 0,0 0 0,-1 0 0,1 0 16,0 0-16,-1 0 15</inkml:trace>
  <inkml:trace contextRef="#ctx0" brushRef="#br0" timeOffset="114673.27">26088 1976 0,'0'0'0,"0"17"31,0 1-31,0-1 0,0 1 0,0 0 16,0-1-16,0 1 0,0 0 0,0-1 0,0 1 0,0 0 0,0-1 0,0 1 0,0-1 0,0 1 0,0 0 0,0-1 0,0 1 16,0 17-16,0-17 0,0 0 0,0-1 0,0 1 0,0 0 0,0 17 0,0-18 0,0 1 0,0 0 0,0-1 0,0 1 15,0 0-15,0-1 0,18 19 0,-18-19 0,0 1 0,0-1 0,0 1 0,0 0 0,0-1 16,0 1-16,0 0 0,0-1 0,0 1 0,0 0 0,0-1 0,0 1 15,17 0-15,-17-1 0,0 1 0,0-1 0,0 1 16,0 0-16,0-1 0</inkml:trace>
  <inkml:trace contextRef="#ctx0" brushRef="#br0" timeOffset="122835.73">18521 2540 0,'17'0'78,"-17"-18"-62,18-17 0,-18 17-16,0 1 15,18 17-15,-18-18 0,0 1 0,0-1 16,0 0-16,17 18 0,-17-17 0,18 17 0,-18-18 0,0 0 16,0 1-16,18 17 0,-18-18 0,0 0 15,0 1 1,17-1-16,-17 0 15,0 1 1,0 34 109,0 1-109,0 0-16,0-1 0,0 1 0,0 0 0,0-1 0,0 1 0,0 0 15,0-1-15,0 1 0,0 0 0,0-1 0,0 1 0,0-1 0,0 1 16,0 0-16,0-1 0,0 1 0,0 0 0,0-1 0,0 1 16,0 0-16,0-1 0,0 1 0,0-1 0,0 1 0,0 0 15,0-1-15,0 1 0,0 0 0,-17-1 0,17 1 0,0 0 0,0-1 16,0 1-16,0 0 0,0-1 0,0 1 0,0-1 15,0 1-15,0 0 0,0-1 16,0 1-16,0 0 16,0-1-1</inkml:trace>
  <inkml:trace contextRef="#ctx0" brushRef="#br0" timeOffset="123327.18">18486 3016 0,'17'0'78,"1"0"-78,-1 0 0,1 0 16,0 0-16,-1 0 15,1 0-15,0 0 0,-1 0 16,1 0-16,0 0 0,-1 0 0,1 0 16,-1 0-16,1 0 0,0 0 0,-1 0 15,1 0-15,0 0 0,-1 0 0,1 0 16,0 0-16,-1 0 0,1 0 15</inkml:trace>
  <inkml:trace contextRef="#ctx0" brushRef="#br0" timeOffset="124032.69">19138 2222 0,'0'18'0,"0"0"16,0-1-16,0 1 15,0 0 1,0-1-16,0 1 16,0 0-1,18-18-15,-18 17 16,17-17-16,1 0 0,0 0 16,-1 0-1,1 0-15,0 0 16,-1 0-16,1 0 15,0-17 1,-1-1-16</inkml:trace>
  <inkml:trace contextRef="#ctx0" brushRef="#br0" timeOffset="124241.73">19262 2222 0,'-18'0'0,"36"0"0,-36 18 15,0-18-15,18 18 0,-17-18 16,17 17-16,-18-17 16,0 0-16,18 18 15,-17-18 1</inkml:trace>
  <inkml:trace contextRef="#ctx0" brushRef="#br0" timeOffset="125452">19262 2293 0,'17'0'141,"1"0"-125,-18-18-1,18 18-15,-18-17 0,17 17 0,-17-18 0,0 0 16,18 18-16,-18-17 0,18-1 0,-18 1 15,0-1-15,17 18 0,-17-18 16,-17 18 62,-1 0-62,18 18-16,-18-18 0,1 0 15,-19 35 1,36-17-16,-17-18 0,-1 0 0,18 17 0,-18-17 16,18 18-16,-17-18 0,17 18 0,-18-18 15,18 17-15,-18-17 0,18 18 0,-17-18 16,17 18-16,-18-1 0,18 1 16,-17-18-16,17 18 0,0-1 15,-18-17-15,36 0 63,-18 18-63,17-18 15,1 0-15,-1 18 0,1-18 16,0 0-16,-1 0 16,1 0-16,0 0 0,-1 0 15,54-53 1,-71 35-16,18 18 0,-18-18 0,17 1 15,1 17-15,-18-18 0,0 0 0,17 18 16,-17-17-16,0-1 0,0 0 16,0 1-1,0-1 1,0 1 0,0-1-1,-17 18 1,17-18-1,-18 18-15,1 0 16,-1 0 15,0 0-15</inkml:trace>
  <inkml:trace contextRef="#ctx0" brushRef="#br0" timeOffset="126139.96">19773 2152 0,'0'18'47,"0"-1"-31,0 1-16,0-1 15,-17-17-15,17 18 0,0 0 0,-18-18 0,18 17 0,-18 1 16,18 0-16,0-1 0,-17-17 0,17 18 0,-18-18 0,18 18 16,-18-1-16,18 1 0,-17 0 0,17-1 0,-18-17 0,18 18 0,-18-18 0,18 17 0,-17 1 15,17 0-15,-18-18 0,18 17 0,-17 1 0,17 0 0,-18-18 0,0 17 0,18 1 0,-17-18 0,17 18 0,0-1 0,-18-17 0,18 18 16,-18-18-16,1 35 0,-1-17 0,18-1 0,-18-17 0,18 18 0,-17 0 0,-1-18 0,18 17 0,-17 1 0,-1 0 0,18-1 0,-18 1 16,1-18-16,17 18 0,-18-1 0,18 1 0,-18-18 0,18 17 0,-17 1 0,-1-18 15,18 18-15,0-1 0,-18-17 0,18 18 0,0 0 16,-17-18 31,17 17-47</inkml:trace>
  <inkml:trace contextRef="#ctx0" brushRef="#br0" timeOffset="127110.78">19773 2822 0,'18'0'78,"-18"18"-62,17 0 0,-17-1-1,0 1-15,0-1 32,18-17-32,0 0 0,-1 0 15,-17 18 1,18-18-16,0 0 15,-1 0 1,1 0 0,0 0-1,-1 0 1,-17-18 0,18 18-16,-18-17 46,0-1-30,0 1 0,0-1-16,0 0 15,0 1-15,-18 17 0,18-18 16,-17 18 0,-1-18-1,0 18 1,1 0-1,-1 0 32,0 0-15,18 18 46,-17-18-63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5:50:5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18450 9631 0,'0'17'328,"0"1"-312,0 0 15,0-1-15,0 1-1,0 0 1,0-1 15,0 1 0,0 0 1,0-1-32,0 1 31,0-1 0,0 1-15,0 0-1,0-1 1,0 1 15,0 0 1,0-1-17,0 1 16,0 0 1,0-1-1,0 1-15,0 0 15,0-1 0,0 1 0,0-1-15,0 1 15,0 0-15,0-1 15,0 1-15,0 0-1,0-1 1,0 1 15,0 0-15,0-1 31,0 1 31,0-1-47,0 1-15,-17-18 15,17 18-31,0-1 47,0 1-16,0 0 16,0-1 31,0 1 78,0 0-109,0-1-16,0 1-15,-18-18 15,18 18-15,0-1 15,0 1 16,0-1-31,0 1 31,0 0-1,0-1 1,0 1-31,0 0 46,0-1-30,0 1-1,0 0 0,0-1 16,0 1 0,0-1-16,0 1-15,0 0 15,0-1 0,0 1 1,0 0-1,0-1 31,-18-17-30,18 18-17,0 0 32,0-1-16,0 1 1,0-1-1,0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6:09:51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7444 15011 0,'0'17'78,"-18"-17"-78,18 18 0,0 0 0,-18-18 0,18 17 16,-17-17-16,17 18 0,-18-18 0,18 18 0,-18-18 0,18 17 0,-17-17 0,17 18 0,-18-18 15,0 17-15,1-17 0,17 18 0,-18 0 0,1-1 0,-1-17 0,0 0 16,-17 53-16,17-53 0,1 18 0,-1-18 0,18 18 0,-18-18 0,1 0 0,-1 17 16,18 1-16,-17-18 0,-36 17 0,53 1 0,-18-18 0,0 35 0,1-35 0,-1 18 0,0-18 0,-17 18 15,18-1-15,-36 19 0,35-19 0,0 1 0,1-18 0,-1 18 0,18-1 0,-18-17 0,18 18 16,-35-18-16,18 17 0,-1-17 0,-17 53 0,17-53 0,0 18 0,1-18 0,-1 18 15,0-18-15,18 17 0,-17 1 0,-1-18 0,18 18 0,-18-18 16,1 0-16,17 17 16,17-17 62,1 0-78,0 0 0,-1 0 0,1 0 0,0 18 15,-1-18-15,1 0 0,0 17 0,-1-17 0,1 0 0,0 0 0,-1 0 16,18 0-16,-17 0 0,0 0 0,-1 18 0,1-18 0,0 0 0,-1 0 0,1 0 0,17 0 0,0 18 0,36-18 16,-36 17-16,1-17 0,-1 0 0,-18 0 0,1 0 0,17 18 0,18-18 0,-17 0 0,-1 18 15,71-18-15,-53 0 0,-36 0 0,36 17 0,-18 1 0,-17-18 0,0 0 0,17 0 16,-17 0-16,-1 0 0,54 18 0,-54-18 0,1 0 0,17 17 0,-17-17 0,17 18 0,-17-18 16,0 0-16,35 0 0,-18 17 0,-18-17 0,19 0 0,-36 18 15,17-18-15,1 0 0,-18 18 0,53-18 0,-35 0 0,-1 0 0,-17 17 16,18-17-16,-1 0 0,-34 0 78,-1 0-78,1 0 0,-1 0 16,0 0-16,1 0 0,-1-17 0,0-1 0,1 18 15,17-18-15,-18 18 0,0 0 0,18-17 0,-17 17 0,-1-18 0,1 1 0,-1-1 16,0 18-16,1-18 0,-1 1 0,0 17 0,18-18 0,-17 18 0,17-18 0,-18 18 0,0-17 0,-52-54 15,52 71-15,1-17 0,-1-1 0,18 0 0,-18 1 0,1 17 0,-1-18 0,0 18 0,-35-53 16,36 53-16,17-18 0,-18 1 0,18-1 0,-35 18 0,17-17 0,18-1 0,-17 18 0,-1-18 0,-17-17 16,17 35-16,0-18 0,18 1 0,-17 17 0,17-18 0,-18 18 0,0-18 0,-17-17 15,35 17-15,-17 18 0,17-17 0,-18 17 0,0 0 0,18-18 0,0 1 0,-17 17 16,-1-18-16,18 0 0,-18 18 0,1-17 0,17-1 0,-18 18 0,18-18 0,-18 18 16,1-17-16,17-1 0,0 0 0,-18 18 0,1-17 0,17-1 15,-18 18-15,0-35 0,1 35 0,17-18 0,-18 18 0,0-17 16,18-1-16,-17 18 0,17-18 0,-18 18 0,18-17 0,-18 17 0,18-18 15,-17 18-15,17-18 0,-18 18 0,18-17 0,0-1 0,-17 18 16,-1-18-16,18 1 0,-18-1 0,18 1 0,0-1 16,-17 18-16,17-18 0,0 1 0,0-1 0,-18 18 0,18-18 0,0 1 15,-18 17-15,18-18 0,0 0 0,0 1 16,0-1-16,-17 18 0,17-17 0,0-1 16,0 0-16,-18 18 15,18-17 1,0 34 62,0 1-78,0 0 0,0-1 0,0 1 0,0-1 16,0 1-16,0 0 0,0-1 0,0 1 0,0 0 0,18-18 0,-18 17 0,0 1 0,0 0 0,17-1 15,-17 1-15,18 52 0,0-70 0,-18 36 0,0-19 0,0 19 0,17-36 0,-17 17 16,0 19-16,18-19 0,-18 1 0,35 52 0,-35-34 0,0-19 0,18 19 0,-1-19 0,-17 18 15,0-17-15,18 0 0,-18-1 0,18 1 0,-1 70 0,-17-70 0,18 0 0,-18-1 0,18 36 16,-18-35-16,17 17 0,-17-17 0,18 17 0,0 53 0,-1-70 0,1 17 0,-18 0 16,17-17-16,-17 0 0,0-1 0,18 18 0,0 1 0,-18-19 0,0 1 0,35 53 0,-35-54 0,0 1 0,18 17 15,-1-17-15,-17 17 0,18-35 0,-18 18 0,0 17 0,18-17 0,17 35 0,-35-18 0,0-18 16,17-17-16,-17 36 0,18-19 0,-18 1 0,0 0 0,35 17 0,-35-17 16,0-1-16,18-17 0,-18 18 0,0-1 0,18-17 0,-18 18 0,0-36 78,-18 18-63,18-17-15,0-1 0,0 1 0,0-1 0,0 0 0,0 1 16,0-1-16,0 0 0,0 1 0,0-1 0,0 0 0,0 1 0,0-18 16,0 17-16,0-17 0,0 17 0,0 0 0,0 1 0,0-1 0,0 0 0,0 1 15,0-1-15,0-17 0,0 17 0,18-17 0,-18 17 0,17 18 0,-17-17 0,18-19 0,-18 19 0,0-19 0,0 19 16,18-18-16,17-36 0,-35 36 0,18-1 0,-1 19 0,-17-1 0,0 1 15,0-1-15,18 0 0,-18-17 0,0 17 0,35-52 0,-35 35 0,18 17 0,-18 0 0,0-17 16,17 35-16,1-35 0,-18 17 0,0 0 0,18-52 0,-18 52 0,0 1 0,17 17 16,-17-18-16,0 0 0,0 1 0,18-1 0,0-17 0,-18 17 0,0 0 0,0 1 15,0-1-15,17 18 0,-17-17 0,0-1 0,0 0 0,18 1 16,-18-1-16,0 0 0,0 1 0,17 17 0,-17-18 0,18 0 0,-18 1 16,0-1-16,18 0 0,-18 1 15,0-1-15,0 1 16,17 17 15,-17-18-31,0 0 78,-17 18-62,-1 0-16,0 0 15,1 0 1,-1 0-16,1-17 16,-1 17-16,0 0 15,18-18-15,-17 18 0,-1 0 16,0 0 0,1 0 109,17 18-125,0-1 15,-18-17-15,18 18 0,-18-18 16,1 18-16,17-1 0,-18 1 0,18-1 15,-17-17-15,17 18 0,-18 0 0,18-1 0,-18-17 0,18 18 16,0 0-16,-17-18 0,17 17 0,0 1 0,-18-18 16,18 18-16,-18-1 0,18 1 0,-17-18 0,17 18 15,0-1-15,-18-17 0,18 18 0,0-1 16,0 1-16,0 0 0,-18-18 16,18 17-16,-17-17 156,-1 0-156,0 0 47,36 0 46,0 0-93,-18-17 0,17 17 0,1 0 16,0-18-16,-1 18 0,-17-18 0,18 18 0,0 0 0,-18-17 0,17 17 0,19-18 16,-19 18-16,-17-17 0,18 17 0,-1-18 0,1 18 0,0-18 0,-1 18 15,19-17-15,-19 17 0,-17-18 0,18 0 0,0 18 0,-1 0 0,-17-17 0,18 17 16,17-18-16,-17 18 0,-18-18 0,17 18 0,-17-17 0,18 17 16,0 0-16,-1-18 0,1 18 0,-18-18 0,18 18 15,-18-17-15,17 17 16,-17-18-16,18 18 0,0 0 31,-18-17-31,17 17 31,1 0-15,-1 0 0,-34 0 93,-1 0-93,18-18-16,-17 18 0,-1 0 0,0 0 15,1 0-15,-1 0 0,18-18 16,-18 18-16,1 0 0,-1 0 0,0 0 15,1 0 1,-1 0-16,0 0 0,1 0 16,-1 0-1,1 0 1,-1 0-16,18 18 16,-18-18-16,1 0 15,17 18-15,-18-18 16,18 17-16,-18-17 15,18 18-15,-17-18 16,17 17 0,0 1 31,-18-18-32,18 18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6:10:00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14482 1499 0,'0'18'16,"0"0"-1,0-1-15,0 1 0,0 0 0,0-1 0,0 1 16,-18-1-16,0 1 0,18 0 0,-17 17 0,17-17 0,-18 17 0,0 0 15,1-35-15,17 18 0,0-1 0,-36 36 0,19-53 0,17 18 0,-18 0 0,18-1 0,-17 1 16,17 0-16,-18-18 0,18 17 0,0 1 0,-18-18 0,-17 53 0,35-36 0,-18-17 16,1 18-16,17 0 0,-18-1 0,0 1 0,18 0 0,-17-18 0,-1 0 0,18 17 15,-18-17-15,18 18 0,0-1 0,-17-17 0,17 18 0,-18-18 16,1 0-16,17 18 16</inkml:trace>
  <inkml:trace contextRef="#ctx0" brushRef="#br0" timeOffset="199.34">14764 1870 0,'17'0'0,"-34"0"0,52 0 16,-17 0-16,-1 0 0,1 0 15,0 0 1,-1 0-16,1 0 15,-1 0 1,-17 17-16,18-17 0,0 0 16,-18 18-1</inkml:trace>
  <inkml:trace contextRef="#ctx0" brushRef="#br0" timeOffset="744.68">15399 1429 0,'17'17'0,"19"-17"31,-19 0-31,1 0 0,0 0 15,-1 0-15,1 0 16,0 0-16,-1-17 0,1 17 0,-18-18 0,17 18 0,1-18 0,0 18 16,-1 0-16,1-17 0,0 17 0,-1 0 0,1-18 0,0 18 0,-1 0 15,1-17-15,-1-1 0,1 18 0,0 0 0,17-18 0,-17 18 0,-1 0 16,-17-17-16,18 17 0,0 0 0,-1 0 0,-17-18 0,18 18 0,-1 0 0,-17-18 0,36 18 0,-1 0 16,-35-17-16,18 17 0,-1 0 0,1-18 0,0 18 0,-1 0 0,1 0 15,-18-18-15</inkml:trace>
  <inkml:trace contextRef="#ctx0" brushRef="#br0" timeOffset="1158">16051 1005 0,'-17'0'31,"17"18"-31,0 0 0,0-1 16,0 1-16,0 0 0,0-1 0,0 1 0,-18 0 0,18-1 0,0 1 0,0-1 0,0 1 0,-18 88 15,18-88-15,0 17 0,0-18 0,0 19 0,0-19 0,0 36 0,0-35 0,0 0 0,0-1 0,-17 54 16,17-54-16,0 1 0,0 17 0,0-17 0,0 17 0,0-17 0,0 0 0,0-1 0,0 1 0,-18 35 16,18-18-16,0-17 0,0-1 0,0 1 0,0 0 0,0-1 0,0 1 0,0 17 15,0-17-15,0-1 0,0 1 0,0 0 0,0-1 0,-17-17 16,17 36-16,0-19 0,0 1 0,0-1 16,0 1 15,-18-18-16</inkml:trace>
  <inkml:trace contextRef="#ctx0" brushRef="#br0" timeOffset="1872.68">14799 2311 0,'18'0'62,"-1"0"-62,1 0 0,0 0 16,-1 0-16,1 0 0,-1 0 15,1 0-15,0 0 0,-1 0 0,1 0 16,0 0-16,-18 17 0,17-17 0,1 0 16,0 0-16,-18 18 0,17-18 0,-17 18 15,18-18-15,-18 17 0,18-17 16,-18 18-16,0 0 0,0-1 15,0 1-15,0-1 0,0 1 16,0 0-16,0-1 0,0 1 16,-18-18 15,0 0-15,1 0-16,-1 0 15,0 0-15,1 0 16,-1 18-16,0-18 0,1 0 15,17 17 32,0 1-47,17-18 16,-17 18-16,36-18 0,-19 17 16,1-17-16,0 0 0,-1 0 0,-17 18 0,18-18 0,35 17 0,-36-17 0,1 0 15,0 0-15,-1 0 0,1 0 0,0 0 0,-18 18 0,17-18 0,19 0 0,-19 0 0,36 0 16,-35 0-16,-1 0 0,1 0 0,17 0 0,-17 0 0,17 0 0,-17 0 0,0 0 0,52 0 15,-35 0-15,-17 0 0,0 0 0,-1 0 0,19 0 0,-19 0 0,1 0 0,35-18 16,-36 1-16,1 17 0,0 0 0,-1 0 0,1 0 0,-18-18 0,18 18 0,-1 0 0,18-17 16,-17 17-16,-18-18 0,18 18 0,-18-18 0,17 18 0,1 0 0,-18-17 15,18 17-15,-1 0 0,-17-18 0,0 0 16,18 18-16,-18-17 0,0-1 16,18 18-1,-18-18-15</inkml:trace>
  <inkml:trace contextRef="#ctx0" brushRef="#br0" timeOffset="2700.45">17092 1464 0,'0'0'16,"0"-18"-16,0 1 0,0-1 0,18 18 15,-18 18 32,0-1-47,0 1 0,0 0 0,0-1 0,-18-17 0,18 18 0,-18 17 0,18-17 0,0 17 16,0 0-16,0-17 0,0 0 0,-17 17 0,17-17 0,0-1 0,0 1 0,0 0 0,0 17 0,-18-35 16,18 17-16,0 1 0,0 53 0,0-54 0,0 19 0,0-19 0,0 1 0,0 17 15,0-17-15,-17-18 0,17 70 0,0-34 0,0-19 0,0 1 0,0-1 16,0 1-16,0 0 0,0-1 0,0 1 0,0 0 0,0-1 15,-18-17-15,18 18 0,0 0 0,0-36 63,0 0-47,0 1-16,0-1 0,0 0 0,-18 1 0,18-19 0,-17 19 0,17-71 0,-18 70 15,18-17-15,-18-18 0,18 35 0,0-17 0,0 17 0,0 1 0,-17-19 0,17 19 0,-18-89 16,18 88-16,0-17 0,0 17 0,0-17 0,0 17 0,-18 18 0,18-35 0,0 18 0,0-54 15,0 53-15,0 1 0,0-1 0,0 0 0,0 1 0,0-1 0,0 0 0,0 1 16,0-1-16,0 1 0,0-1 0,0 0 0,18 18 0,-18-35 16,18 35-16,-18-18 0,17 1 0,1 17 0,0-18 15,-1 0-15,1 18 0,0 0 0,-1-17 0,1 17 0,-1 0 16,19 0-16,-19 0 0,1 0 0,0 0 0,-1 0 0,19 0 0,-19 0 16,1 0-16,35 0 0,-36 0 0,1 0 0,0 0 0,17 17 0,-17 1 0,-1-18 0,1 18 15,17-1-15,0 1 0,54 35 0,-19-35 0,-52-1 0,35 18 0,-36-35 0,19 36 0,-1-36 16,18 35-16,-36-17 0,36-1 0,71 54 0,-106-53 0,52 17 0,-35-18 0,18 19 0,0-19 15,-35 1-15,52 17 0,-52-35 0,105 88 0,-105-70 0,17 17 0,1-17 0,-1 0 16,-17-1-16,-1 1 0,1 0 0,35 17 0,-36-18 0,-17 1 0,18-18 16,-18 18-16,0-1 0,18-17 0,-18 18 15,0 0-15,-18-18 16,18 17-16,0 1 0,-18-18 0,1 0 16,-1 0-16,18 18 0,-18-18 0,1 0 0,-1 0 15,1 0-15,-1 0 0,0 17 0,1-17 0,-1 0 16,0 0-16,1 0 0,-1 0 0,0 0 0,1 0 0,-18 0 0,17 0 0,-17 0 15,17 0-15,0 0 0,1 0 0,-1 0 0,0 0 0,1 0 0,-18 0 0,17 0 0,0 0 0,-52 0 16,52 0-16,-17 0 0,17 0 0,-17 0 0,17 0 0,1 0 0,-1 0 0,-35 0 0,-35 0 16,70 0-16,1 0 0,-1 0 0,0 0 0,1 0 0,-19 0 0,19 0 0,-19 0 0,-16 0 0,34 18 15,-53-18-15,36 0 0,17 0 0,-17 17 0,17-17 0,1 0 0,-1 0 0,-17 0 0,17 0 16,-88 0-16,71 18 0,18-18 0,-1 0 0,0 0 0,-17 0 0,17 0 16,18 18-16,-17-18 0,-1 0 0,-35 0 0,18 0 0,17 0 0,1 0 0,-1 0 0,0 0 15,1 0-15,-1 0 0,0 0 0,18 17 0,-17-17 0,-1 0 16,1 0-16,-1 0 15</inkml:trace>
  <inkml:trace contextRef="#ctx0" brushRef="#br0" timeOffset="3091.62">18274 1482 0,'0'0'16,"18"0"62,-1 0-78,1 0 0,-1 0 0,1 0 0,70 0 0,-70 0 0,0 0 16,17 0-16,0 0 0,0 17 0,1-17 0,34 18 0,-17-18 0,35 18 0,-52-18 0,228 53 0,-176-36 15,36 18-15,-71-35 0,70 18 0,-35 0 0,-17-1 0,-18 1 0,106 0 0,-89-1 0,318 54 16,-317-54-16,52-17 0,-70 18 0,106 0 0,-88-1 0,34-17 0,1 18 0,-18-18 0,124 0 15,-106 0-15,-71 18 0,0-18 0,18 0 0,18 0 0,-18 0 0,0 0 0,-36 0 0,54 0 0,0 0 16,-54 0-16,1 0 0,-1 0 0,-34 0 47</inkml:trace>
  <inkml:trace contextRef="#ctx0" brushRef="#br0" timeOffset="3479.44">19315 1870 0,'0'0'0,"-18"0"0,0 0 16,1 0 15,17 17-15,0 1 31,17-18-47,1 18 0,-18-1 15,18-17-15,-1 0 0,1 0 0,-18 18 0,18-18 0,-1 18 0,1-18 16,-1 0-16,1 0 0,35 35 0,-35-35 0,-1 0 0,19 0 0,-19 0 0,1 17 15,-1-17-15,1 0 0,17 0 0,54 18 0,-72-18 0,18 0 0,-17 18 0,17-18 16,-17 0-16,0 0 0,17 0 0,0 0 0,-17 0 0,-1 0 0,54 0 0,-36 0 0,-17 0 0,17 0 0,-17 0 16,17 0-16,-17 0 0,17 0 0,-17 0 0,17 0 0,36 0 0,-54 0 0,1 0 0,17 0 15,-17 0-15,-1 0 0,1 0 0,17 0 0,-17 0 0,35 0 0,-35 0 16,-1 0-16,1 0 0,-1 0 0,-17-18 0</inkml:trace>
  <inkml:trace contextRef="#ctx0" brushRef="#br0" timeOffset="3892.07">20849 1499 0,'-17'0'16,"-1"0"-16,0 0 0,18 18 16,-17-18-16,-1 18 0,0-1 0,1 1 0,-1 0 0,0-1 0,18 1 15,-17-18-15,17 17 0,-18 1 0,1 0 0,-1 17 0,0-35 0,-17 35 0,17 1 0,1-19 0,-54 71 16,36-52-16,35-19 0,-35 36 0,-1-35 0,1 35 0,0 0 0,17-36 0,-17 36 0,-89 106 15,107-141-15,-19 35 0,-17-18 0,36 0 0,-18 18 0,-1-18 0,19-17 0,-1 0 0,-53 34 16,36 1-16,18-35 0,-1 0 0,-17 17 0,35-17 0,-36-1 0,36 1 0,-35 17 16,17-35-16,18 18 0,-17-18 0,-1 17 0,1-17 0,17 18 0,-18-18 15,18 18-15,-18-18 47,1 0-31</inkml:trace>
  <inkml:trace contextRef="#ctx0" brushRef="#br0" timeOffset="4468.62">17515 2752 0,'0'17'0,"0"1"32,0 0-32,0-1 0,0 1 0,0 0 15,18-1-15,-18 1 0,0-1 0,18-17 0,-18 18 16,17 0-16,1-1 0,-18 1 0,0 0 0,18-18 0,-18 17 0,17-17 0,-17 18 16,18 0-16,17 17 0,-17-35 0,-18 17 0,17 1 0,1 0 0,0-18 0,-18 17 15,17 1-15,1 0 0,53 35 0,-54-53 0,1 17 0,-1-17 0,1 18 0,0-18 16,-18 17-16,35 1 0,-17-18 0,52 35 0,-52-17 0,0-18 0,17 0 0,-18 18 0,1-18 15,0 17-15,17-17 0,-17 0 0,-1 0 0,71 18 0,-52-18 0,-19 0 0,19 18 16,-1-18-16,-17 0 0,-1 0 0,18 0 0,36 0 0,-53 0 0,-1 0 0,1 0 0,0 0 16,-1 0-16,1 0 0,-1 0 0,1 0 0,0-18 0,-1 18 0,-17-18 15,18 18-15,0-17 0,-18-1 0,17 0 0,1 18 0,-18-17 0,0-1 0,0 0 16,18 18-16,-18-17 0,0-1 0,0 1 0,0-1 0,17-17 0,-17-1 16,0 19-16,0-1 0,0 0 0,0 1 0,0-1 0,0-17 0,0 17 0,0-52 0,0 52 15,0 0-15,0-17 0,0 18 0,0-19 0,0 19 0,0-1 0,-17 0 0,17 1 0,-36-72 16,36 72-16,-17-18 0,17 17 0,0 0 0,0 1 0,-36-1 0,36 0 0,-17 1 0,-19-36 15,36 35-15,0 1 0,-17-1 0,-1 0 0,1 1 0,-1 17 0,18-18 0,-18 18 0,1-35 16,-1 35-16,0-18 0,1 18 0,-1-18 0,0 18 0,1 0 0,-1 0 16,1 0-16,17-17 0,-18 17 0,0 0 0,1 0 0,-1 0 15,0 0-15,1 0 0,-1 0 0,0 0 16,18 17-16,-17-17 0,-1 18 0,1-18 0,17 18 0,-18-18 0,18 17 0,-18-17 16,1 36-16,-1-36 0,18 17 0,-18-17 0,18 18 0,-17-18 0,-1 18 0,18-1 15,-35 18-15,35-17 0,-18-18 0,18 18 0,0-1 0,-17-17 16,-1 18-16,0 17 0,18-17 0,-17 0 0,17-1 15,-18 1-15,0-18 0,18 17 0,0 1 16,-17-18-16,17 18 0,0-1 0,-18-17 16</inkml:trace>
  <inkml:trace contextRef="#ctx0" brushRef="#br0" timeOffset="5585.08">21661 1341 0,'17'0'0,"-17"17"63,0 1-63,0-1 0,0 1 16,0 0-16,-17 17 0,17-17 0,0-1 0,0 1 0,-18 0 0,18-1 0,0 1 15,0 17-15,-18 0 0,1-17 0,17 0 0,0-1 0,0 1 0,0 0 0,-18-18 16,18 17-16,0 19 0,-18 16 0,18-34 0,-17 0 0,17-1 0,0 1 15,0 0-15,0-1 0,0 1 0,0 17 0,-18-35 0,18 18 0,0-1 0,0 1 16,0 0-16,0-1 0,0 1 0,0 0 0,0-1 0,0 1 16,18-18-16,-18 18 0,17-18 0,-17 17 0,18-17 15,0 0-15,-1 18 0,1-18 0,0 0 16,-1 0-16,1 0 0,-1 0 0,1 0 16,0 0-16,-1 0 0,1 0 0,0 0 15,-1 0-15,-17-18 0,18 18 0,0 0 0,-18-17 0,35-1 16,-35 0-16,18 18 0,-1 0 0,-17-17 0,0-1 0,18 18 0,-18-18 0,17 18 0,-17-17 0,36-36 15,-19 53-15,1-35 0,0 17 0,-18-17 0,17 35 0,-17-18 0,0 0 0,36-35 16,-19 36-16,-17-1 0,18 1 0,-18-1 0,17 0 0,-17 1 0,0-1 0,18 0 0,-18 1 0,18-36 16,-1 35-16,-17 1 0,0-19 0,18 36 0,-18-17 0,18 17 0,-18-36 0,0 19 15,17-19-15,-17 19 0,0-1 0,0 0 0,0 1 0,0-1 0,0 1 16,18-1-16,-18 0 0,0 1 0,0-1 0,0 0 16,0 1-16,0-1 0,0 0 0,0 1 15,0-1-15,0 1 0,0-1 16,0 0-1,0 36 48,18-18-63,-1 18 0,-17-1 0,18 1 16,-18-1-16,17-17 0,-17 18 0,18 17 0,0-17 0,17 35 0,-35-35 15,18-18-15,-1 35 0,-17-18 0,36 19 0,-36-19 0,17 1 0,-17 0 0,18-1 0,-18 1 0,35 53 16,-35-54-16,18 1 0,-18-1 0,35 1 0,-35 0 0,0 17 0,0-17 0,18-1 0,-1 36 15,-17-35-15,0-1 0,0 1 0,18 0 0,-18-1 0,0 1 0,0 0 0,18-1 16,-18 1-16,0 0 0,0-1 0,0 1 16,0-36 77,0 1-93,0-1 0,0 0 0,0 1 0,0-1 0,0 0 16,0 1-16,0-1 0,0 0 0,0-17 0,17 18 0,-17-1 0,0 0 0,0 1 16,18-1-16,-18 0 0,0 1 0,18-1 0,-18-17 0,17 17 0,-17 1 0,0-19 15,18 36-15,-18-17 0,17 17 0,-17-18 0,18-17 0,17-18 0,-17 35 0,-18 0 16,18 18-16,-18-17 0,0-1 0,17 1 0,1-1 0,0-17 0,-18 17 0,17 18 16,-17-18-16,18 18 0,-18-17 0,0-1 0,17 18 0,1-35 0,0 35 15,-18-18-15,17 1 0,-17-1 0,18 18 0,-18-18 16,18 18-16,-18-17 0,17 17 0,-17-18 15,18 18-15,-18-18 0,18 18 16,-18-17 15,17 17-31,1 0 0</inkml:trace>
  <inkml:trace contextRef="#ctx0" brushRef="#br0" timeOffset="6330.37">22348 1976 0,'0'0'0,"-17"70"16,17-52-16,0-1 16,0 1-16,0 0 0,0-1 0,0 1 15,0 0-15,0-1 0,0 1 0,17-1 0,-17 1 0,0 0 0,18-1 16,-18 1-16,0 0 0,18-1 0,-18 19 0,0-19 0,17-17 0,1 36 0,-18-19 0,0 1 0,18-1 15,-18 1-15,0 0 0,17-18 0,-17 17 0,36 72 0,-36-54 0,17-18 0,-17 1 0,18 0 0,-18-1 16,17 19-16,-17-19 0,18 1 0,0 17 0,-1 36 0,-17-54 0,18 1 0,0 0 16,-18-1-16,0 1 0,17 0 0,-17-1 0,18 1 0,-18 0 0,18-18 15,-18 17-15,17-17 0,-17 18 0,18-18 0,0 17 16,-1-17-16,1 0 0,-1 0 0,1 0 0,0 0 16,-1 0-16,1 0 0,0 0 0,-1 0 0,1 0 0,52-17 15,-34 17-15,-19-18 0,19 18 0,-19-17 0,1 17 0,0-18 0,-1 18 0,71-35 16,-70 35-16,0 0 0,35-18 0,-53 0 0,17 18 0,1 0 0,0-17 0,-1 17 0,18-18 0,-35 0 0,71 1 15,-53-1-15,-1 1 0,1 17 0,0-18 0,-1 18 0,-17-18 0,35-17 16,-17 35-16,-18-18 0,18 18 0,-18-17 0,17 17 0,-17-18 16,0 0-16,18 18 0,-18-17 0,0-1 15,18 18-15,-18-18 0,0 1 0</inkml:trace>
  <inkml:trace contextRef="#ctx0" brushRef="#br0" timeOffset="7035.55">22296 1252 0,'0'0'0,"-18"0"16,0 0-1,18 18-15,-17-18 0,-1 0 0,18 18 0,-18-1 0,18 1 16,-17-18-16,17 18 0,-18-18 0,0 35 0,1-35 0,-1 17 0,18 1 0,-17-18 0,17 18 0,-18-1 15,0-17-15,18 18 0,-17-18 0,-1 35 0,0-35 0,18 18 0,-17-18 0,17 18 0,-18-18 16,18 17-16,-18 1 0,1-18 0,17 18 0,-18-18 0,-17 35 0,17-18 0,1-17 0,17 18 16,-18-18-16,0 18 0,1-1 0,-1-17 0,-17 18 0,35 0 0,-18-18 0,0 17 0,1-17 15,17 18-15,-35 0 0,17-18 0,18 17 0,-35 1 0,17-18 0,0 0 16,18 17-16,-17 1 0,-1-18 0,0 0 0,18 18 0,-17-18 0,-1 17 0,1-17 0,17 18 16,-18-18-16,18 18 0,-18-18 0,1 17 0,-1 1 0,0-18 0,1 18 0,17-1 0,-18-17 15,18 18-15,-18-18 0,18 17 0,-17-17 0,17 18 0,-18 0 16,18-1-16,-18-17 0,18 18 0,0 0 0,0-1 0,0 1 15,0 0-15,0-1 16,0 1-16,18-18 16,0 0-1,-1 0-15,-17-18 0,18 18 16,-18-17-16,18 17 0,-1-18 0,1 18 0,0-18 0,-18 1 0,35-1 0,-17 0 0,-1 18 0,-17-17 16,18-1-16,52-17 0,-52 17 0,0-17 0,-1 35 0,1-18 0,0 18 0,17-35 0,0 0 15,-17 17-15,-1 0 0,36-17 0,-35 0 0,17 0 0,-17 35 0,0-18 16,-1 0-16,1 18 0,-18-17 0,17-1 0,36-17 0,-53 17 0,0 1 0,18-1 0,0 0 15,-18 1-15,17 17 0,-17-36 0,18 36 0,-18-17 0,0-1 0,0 0 16,0 1-16,0-1 0,0 0 16,0 1-16,0-1 0,0 1 15,-18 17-15,18-18 0,0 0 0,-17 18 16,17-17-16,-18 17 16,0 0-1,1 0 1</inkml:trace>
  <inkml:trace contextRef="#ctx0" brushRef="#br0" timeOffset="7878.43">24271 300 0,'0'0'16,"0"18"15,0-1-15,0 1-16,18-18 0,-18 17 0,17 1 0,1-18 0,-18 18 0,18-1 0,-1 1 0,1 0 0,35 52 15,-18-70-15,-35 35 0,35-17 0,1 17 0,-19-17 0,36 17 0,-17-17 0,16 35 0,-16-53 0,122 106 16,-122-89-16,34 19 0,-34-19 0,52 18 0,-53-17 0,53 17 0,-52-17 0,52 17 0,123 36 16,-158-53-16,-17-18 0,69 52 0,-69-34 0,70 0 0,-36-1 0,18 1 0,-52 0 0,16-1 0,178 19 15,-195-19-15,18 1 0,-18-18 0,53 0 0,-52 0 0,17 17 0,-18-17 0,35 18 16,-52-18-16,106 0 0,-107 0 0,19 0 0,-19 0 0,18 0 0,-17 0 0,0 0 0,-1 18 16,19-18-16,-19 0 0</inkml:trace>
  <inkml:trace contextRef="#ctx0" brushRef="#br0" timeOffset="8240.11">22472 1535 0,'18'0'32,"-1"0"-17,1 0-15,-1 0 0,1 0 16,-18 17-16,18-17 0,-1 0 0,1 0 0,0 0 16,-1 18-16,36-18 0,-35 18 0,0-18 0,17 17 0,-18-17 0,1 0 0,0 18 0,35-18 0,-18 17 15,-17-17-15,34 18 0,72 17 0,-36-17 0,-35 0 0,18-18 0,34 35 0,-34-17 16,17-18-16,-53 0 0,36 17 0,211 36 0,-176-35 0,-35-1 0,52 1 0,-88-18 15,54 0-15,-36 18 0,70-18 0,-88 0 0,53 17 0,159 1 0,-211-18 0,34 0 0,36 18 0,-53-18 0,53 0 16,-53 0-16,-18 0 0,36 0 0,34 0 0,107 0 0,-159 0 0,0 0 0,-18 0 0,36 0 16,-36 0-16,0 0 0,1 0 0,16-18 0,-34 18 0,141-18 0,-142 18 0,19 0 0,-19-17 15,1 17-15,17 0 0,1 0 0,-19-18 0,19 18 0,-19 0 16,-17-18-16</inkml:trace>
  <inkml:trace contextRef="#ctx0" brushRef="#br0" timeOffset="8779.01">25418 1958 0,'-18'18'15,"36"-36"-15,-71 36 0,17-18 0,36 17 0,-17-17 0,-36 35 0,18-17 0,17-18 0,0 18 0,1-18 16,-1 17-16,0-17 0,1 36 0,-1-36 0,18 17 0,-18-17 16,18 18-16,0 0 0,0-1 15,-17-17-15,17 18 0,0-1 16,0 1-16,0 0 0,0-1 0,0 1 16,0 0-16,17-1 0,-17 1 0,0 0 0,18-18 0,0 17 0,-1 36 15,-17-35-15,18 17 0,0-17 0,-1 17 0,1-17 0,17 17 0,-17-17 0,0 17 0,34 18 16,-52-18-16,53 0 0,-35-35 0,0 36 0,-1-1 0,1-35 0,0 35 0,17-35 0,-35 18 0,53 17 0,17 18 15,-17-35-15,-53-1 0,36 1 0,-1 0 0,-18-18 0,19 17 0,-19 1 0,89-1 16,-88 1-16,-1-18 0,19 0 0,-19 0 0,1 0 0,0 0 0,-1 0 0,19-18 16,-19 18-16,1-17 0,-1 17 0,-17-18 0,18 18 0,0-17 0,-1-1 0,19-35 15,-19 35-15,1-17 0,-18 17 0,0 1 0,35-1 0,-35 1 0,18-1 16,-18 0-16,17-35 0,-17 36 0,18-1 0,-18-17 0,0 17 0,0 0 0,0 1 0,0-1 16,0-35-16,0 36 0,0-19 0,0 19 0,0-1 0,0 0 0,0 1 15,0-1-15,-18-17 0,1 17 0,17 1 0,-18 17 0,18-18 0,0 0 0,-35 18 0,35-17 16,-18-1-16,1 0 0,-19-17 0,19 35 0,17-18 0,-18 18 0,0 0 0,1-17 0,-1-1 15,1 18-15,-19-17 0,1 17 0,17 0 0,1 0 0,-1-18 0,0 18 16,1 0-16,-1 0 0,-52 0 0,52 0 0,0 0 0,1 0 0,-1 0 16,-17 0-16,17 0 0,1 18 0,-36-1 0,35-17 0,18 18 0,-35-18 0,17 17 15,0-17-15,1 0 0,-1 18 0,0-18 0,18 18 0,-70 17 0,52-35 0,-17 18 16,17-1-16,1-17 0,17 18 0,-18-18 0,0 0 0,18 18 0,-35-1 0,18-17 16,-1 0-16,18 18 0,-18 0 0,1-18 0,17 17 0,0 1 15,0-1 1,0 1-16,17-18 0,1 18 15,0-18-15,-1 17 0</inkml:trace>
  <inkml:trace contextRef="#ctx0" brushRef="#br0" timeOffset="9109.29">27252 1799 0,'18'194'32,"-1"-176"-32,-17-1 0,0 54 0,0-53 15,0-1-15,0 19 0,0-19 0,0 18 0,0-17 0,0 17 0,18-17 0,-18 0 0,0 70 16,0-70-16,0 17 0,0-18 0,0 1 0,0 0 0,0-1 0,0 1 0,0 0 0,0 17 0,0 18 15,0-36-15,0 1 0,0 0 0,0-1 0,0 1 0,0 0 0,0-1 16,0 1-16,0 0 0</inkml:trace>
  <inkml:trace contextRef="#ctx0" brushRef="#br0" timeOffset="9419.02">28522 2170 0,'-18'0'0,"36"0"0,-53 0 0,35 17 0,-18-17 16,1 0-16,-1 0 16,18 18-16,-18-18 15,1 0-15,-1 0 31,18 17-31,-18-17 0,1 0 16,-1 0-16</inkml:trace>
  <inkml:trace contextRef="#ctx0" brushRef="#br0" timeOffset="10056.7">27411 2240 0,'17'0'0,"36"0"31,-35 0-31,0 0 0,-1 0 0,1 0 16,0 0-16,-1 0 0,1 18 0,-1-18 0,1 0 16,0 0-16,-1 0 0,1 0 0,0 0 0,-1 0 0,1 0 15,0 0-15,-1 0 0,1 0 0,0 0 0,-1 0 16,1 0-16,-1 0 0,1 0 0,0 0 0,-1 0 0,1 0 16,0 0-16,-1 0 0,1 0 0,0 0 0,-1 0 0,1 0 0,-1-18 15,1 18-15,0 0 0,-1 0 0,1 0 0,0 0 0,-18-18 0,17 18 0,36-17 16,-35 17-16,17 0 0,-17 0 0,-1 0 0,1-18 0,0 1 0,17 17 0,-17 0 0,35-18 15,-36 18-15,1 0 0,-18-18 0,35 18 0,-17 0 0,-1 0 0,19-17 16,-19 17-16,-17-18 0,18 18 0,0 0 0,-1 0 0,-17-18 16</inkml:trace>
  <inkml:trace contextRef="#ctx0" brushRef="#br0" timeOffset="10533.46">26829 2787 0,'-18'0'31,"0"0"-31,18 18 0,0-1 0,-17-17 0,17 18 0,0 0 0,0-1 15,-18 1-15,18-1 0,-35 36 0,35-17 0,0-19 0,-18-17 0,18 18 16,0 0-16,-17-1 0,17 1 0,0-1 0,-18 1 0,0 53 0,1-71 0,17 35 0,-18-17 16,18-1-16,-18 1 0,18-1 0,-17 1 0,17 0 0,0-1 0,-18 19 0,18-19 0,0 1 15,-17 0-15,17-1 0,-18 1 0,18-1 0,0 1 16</inkml:trace>
  <inkml:trace contextRef="#ctx0" brushRef="#br0" timeOffset="11065.01">26582 2893 0,'17'0'47,"1"0"-47,0 0 16,-1 0-16,1 0 0,0 0 0,-1 0 0,1 0 16,0 0-16,-1 0 0,1 0 0,-1 0 0,19 0 0,-36 17 0,88-17 0,-70 0 15,17 18-15,-17-18 0,-1 0 0,18 18 0,-17-18 0,0 0 0,17 0 0,-17 0 0,87 17 16,-87 1-16,0-18 0,17 0 0,-17 0 0,-1 0 0,1 18 0,17-18 0,-17 0 0,17 0 0,53 0 15,-52 0-15,-36 17 0,35-17 0,-18 0 0,1 0 0,0 0 0,-1 0 0,36 0 16,-35 0-16,0 0 0,-1 0 0,-17 18 47,0 0-16,-17-18-31,17 17 0,-18-17 16,0 0-16,18 18 0,-17-18 0,-1 0 0,18 17 0,-18-17 0,1 0 0,17 18 15,-18-18-15,0 0 0,-17 18 0,18-1 0,-1-17 0,0 18 16,1 0-16,-1-18 0,0 17 0,-17-17 0,-18 53 0,36-53 0,-1 0 0,0 18 0,1-1 16,-19-17-16,1 18 0,17 0 0,1-18 0,17 17 0,-106 36 0,71-53 0,-1 18 0,19 0 15,-1-18-15,1 17 0,-19 1 0,1-1 0,-53 19 0,70-36 0,0 0 0,1 17 16,-18-17-16,17 18 0,0-18 0,1 18 0,-1-18 0,-35 17 0,35-17 16,1 0-16,-1 0 0,18 18 0,-17-18 0,-1 0 0,0 0 0,1 0 15,-1 0-15,0 0 0,1 0 16,-1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6:10:16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7479 4286 0,'18'0'47,"-1"0"-47,1 0 0,-1 0 0,1 0 0,0 0 16,-1 0-16,1 0 0,-18 18 0,18-18 0,-1 0 0,1 0 0,0 0 15,-1 0-15,1 0 0,-1 0 0,1 0 0,0 0 16,-1 0-16,1 0 0,0 0 0,-1 0 0,1 0 0,0 0 16,-1 0-16,1 0 0,-18 18 0,35-18 0,-17 0 0,-1 0 15,1 0-15,0 0 0,-1 0 0,1 0 0,0 0 0,-1 0 0,1 0 0,0 0 16,-1 0-16,1 0 0,-1 0 0,1 0 0,0 0 0,-1 0 0,19 0 0,-19 0 0,1 0 16,0 0-16,-1 0 0,1 0 0,-1 0 0,1 0 0,0 0 0,-1 0 0,19 0 0,-19 0 0,1 0 15,0 0-15,-1 0 0,18 0 0,-17 0 0,0 0 0,-1 0 0,1 0 0,0 0 0,-1 0 0,36 0 0,-35 0 16,0 0-16,17 0 0,-18 0 0,1 0 0,0 0 0,-1 0 0,1 0 0,0 0 0,-1 0 0,1 0 0,52 0 15,-52 0-15,17 0 0,-17 0 0,17 0 0,-17 0 0,0 0 0,-1 0 0,1 0 0,0 0 0,-1 0 0,36 0 16,-35 0-16,-1 0 0,1 0 0,0 0 0,-1 0 0,1 0 0,0 0 0,-1 0 0,1 0 0,-1 0 0,1 0 0,35 0 16,-35 0-16,-1 0 0,1 0 0,0 0 0,-1 0 0,1 0 0,-1 0 0,-17-18 0,36 18 0,-19 0 0,36 0 15,-35 0-15,0 0 0,-18-18 0,17 18 0,1 0 0,-1 0 0,1-17 16,0 17-16,-1 0 0,1 0 0,0 0 0,-1 0 0,1 0 0,-18-18 0,18 18 16,-1 0-16,1 0 0,0 0 0,-1 0 0,-17-18 0,18 18 15,-1 0-15,1 0 0,0 0 0,-18-17 16,17 17-16,1 0 0,-18-18 0,18 18 0,-1 0 0,1 0 15,0 0-15,-1 0 0,1 0 16,-18-18-16,17 18 0,1 0 16,0 0-1,-1 0 1,1 0-16,0 0 16,-1 0-16,1 0 15,-18-17-15,18 17 0,-1 0 0,1 0 16,0 0-16,-1 0 15,1 0 1</inkml:trace>
  <inkml:trace contextRef="#ctx0" brushRef="#br0" timeOffset="1736.06">6403 3281 0,'-18'0'94,"1"0"-94,-1 0 15,0 0-15,1 0 16,-1 0-16,0 0 15,1 0 1,-1 0-16,1 0 0,-1 0 16,0 0-1,1 0 1,-1 0 0,0 0-16,1 0 31,17 17 63,0 1-79,0 0-15,0-1 0,0 1 16,0 0-16,-18-18 0,18 17 0,0 1 0,0 0 15,0-1-15,0 1 16,0-1-16,0 1 0,0 0 16,0-1 62,18-17-63,-1 0-15,1 0 16,0 0-16,-1 0 16,1 0-16,0 0 0,-1 0 15,1 0-15,-1 0 16,1 0 0,0 0-1,-1 0 79,1 0-78,-18-17-16</inkml:trace>
  <inkml:trace contextRef="#ctx0" brushRef="#br0" timeOffset="2213.32">6509 3351 0,'0'18'63,"0"0"-63,0-1 0,17-17 0,-17 18 0,0 0 15,0-1-15,0 1 0,0-1 0,0 1 16,0 0-16,0-1 0,0 1 0,0 0 15,0-1-15,0 1 16,0 0 0,0-36 124</inkml:trace>
  <inkml:trace contextRef="#ctx0" brushRef="#br0" timeOffset="2548.71">6544 3528 0,'0'-18'15,"18"18"-15,-1 0 16,1 0-16,0 0 16,-1 0-1,1 0 1</inkml:trace>
  <inkml:trace contextRef="#ctx0" brushRef="#br0" timeOffset="3097.63">6773 3175 0,'0'18'47,"18"-18"-31,-18 17-16,18-17 15,-1 0 1,-17 18-16,18-18 16,0 0-1,-1 0 1,1 0-16,-1 0 16,1 0-1,-18 18-15</inkml:trace>
  <inkml:trace contextRef="#ctx0" brushRef="#br0" timeOffset="3840.28">6791 3334 0,'18'0'78,"-1"0"-78,1 0 0,0 0 16,-1 0-16,1 0 16,-1 0-16,1 0 15,0 0-15,-1 0 16,1 0-16,0 0 15,-18 17 79,0 1-78,0 0-16,0-1 0,0 1 15,0 17 1,0-17 0,0-1-16,0 1 0,-18-18 0,18 18 15,0-1-15,-18 1 16,18 0-16,-17-18 0,17 17 16</inkml:trace>
  <inkml:trace contextRef="#ctx0" brushRef="#br0" timeOffset="4217.6">7003 3510 0,'35'0'15,"-17"0"1,-1 0-16,-17 18 16,18-18-16,-1 0 15,-17 17-15,0 1 0,0 0 16,0-1 0,18-17-1</inkml:trace>
  <inkml:trace contextRef="#ctx0" brushRef="#br0" timeOffset="4618.64">7144 3281 0,'0'17'47,"0"1"-47,0 0 0,0-1 0,0 1 16,0 0-16,0-1 0,0 1 0,0 0 15,0-1-15,0 1 0,0-1 0,0 1 16,0 0-16,0-1 0,0 1 0,0 0 16,0-1-16,-18-17 0,18 18 15,0 0-15,0-36 110</inkml:trace>
  <inkml:trace contextRef="#ctx0" brushRef="#br0" timeOffset="4967.27">7144 3457 0,'17'0'47,"1"0"-32,0 0 1,-1 0-16,1 0 16,0 0-1,-1 0 1,1 0 78</inkml:trace>
  <inkml:trace contextRef="#ctx0" brushRef="#br0" timeOffset="5915.01">7444 3210 0,'0'18'125,"0"0"-109,0-1-16,0 1 0,0-1 15,0 1-15,0 0 0,0-1 16,0 1-16,0 0 16,0-1-16,0 1 15,0 0-15,0-1 32,17-17-17,1 0 16,0 0-15,-18-17 0,17 17-16,-17-18 15,18 0 1,-18 1-16,17 17 0,-17-18 0,0 0 16,18 18-16,-18-17 15,0-1-15,0 0 0,0 1 16,0-1-1,0 1 1,0-1 0,0 0 15,-18 18-15,1 0-16,-1 0 31,1 0-16,-1 0 1,0 0 0</inkml:trace>
  <inkml:trace contextRef="#ctx0" brushRef="#br0" timeOffset="6531.63">7497 3528 0,'17'0'32,"1"0"-17,-1 0-15,-17-18 0,0 0 16,18 18-16,-18-17 0,18 17 0,-18-18 0,17 1 16,1 17-16,-18-18 0,18 0 0,-18 1 15,0-1-15,17 18 0,-17-18 0,18 1 16,-18-1-16,18 18 0,-18-18 0,17 1 0,-17-1 15,0 1-15,18 17 0,-18-18 0,0 0 16,17 18-16</inkml:trace>
  <inkml:trace contextRef="#ctx0" brushRef="#br0" timeOffset="6953.68">7708 3404 0,'0'18'63,"0"0"-63,0-1 15,0 1 1,18-18-16,-18 17 0,0 1 16,0 0-1</inkml:trace>
  <inkml:trace contextRef="#ctx0" brushRef="#br0" timeOffset="7338.19">7761 3440 0,'18'0'0,"-1"0"47,-17-18 47,18 18-94,-18-18 0,0 1 16,0-1-16,18 18 15,-18-18-15,0 1 0</inkml:trace>
  <inkml:trace contextRef="#ctx0" brushRef="#br0" timeOffset="7676">7849 3210 0,'0'18'15,"0"0"1,0-1-16,0 1 0,0-1 15,0 1-15,0 0 16,0-1-16,0 1 16,0 0-16,0-1 15</inkml:trace>
  <inkml:trace contextRef="#ctx0" brushRef="#br0" timeOffset="9245.62">7567 3581 0,'0'17'78,"0"1"-78,0 0 16,0-1-16,0 1 0,0 0 15,0-1-15,0 1 16,18-1-16,-18 1 16,0 0-16,0-1 15,17-17 1,1 0 62,0 0-62,-1 0-1,1 0-15,-18-17 0,18 17 16,-18-18-16,17 18 0,1 0 15,-1 0 1,-17-18 0,18 18-16,0 0 0,-18-17 15,17 17-15,1 0 0,0 0 16,-18-18-16,17 18 0,-17-17 16,18 17-16,0 0 15,-1 0 48</inkml:trace>
  <inkml:trace contextRef="#ctx0" brushRef="#br0" timeOffset="11953.65">12224 4339 0,'17'0'31,"1"0"-31,0 0 16,-1 0-16,1 0 0,0-17 0,-1 17 0,1 0 16,141-36-1,-142 36-15,1 0 0,0-17 0,-1 17 0,1 0 0,-1 0 16,1 0-16,0 0 0,-1 0 0,1 0 0,0 0 0,17-18 15,-17 18-15,-1 0 0,1 0 0,-1 0 0,1 0 0,0 0 0,-1 0 0,1 0 0,0 0 0,35-18 16,-18 18-16,-17 0 0,-1 0 0,1 0 0,-1 0 0,1-17 0,17 17 0,-17 0 0,0 0 0,17 0 16,0 0-16,-17 0 0,-1 0 0,1 0 0,0 0 0,17-18 0,-17 18 0,-1 0 0,1 0 0,52 0 15,-52 0-15,0 0 0,-1 0 0,1 0 0,0 0 0,-1 0 0,19 0 0,-36-18 0,17 18 0,18 0 0,-17 0 0,70 0 16,-70-17-16,0 17 0,17 0 0,-17 0 0,17 0 0,-18 0 0,1 0 0,0 0 0,17 0 0,0 0 16,-17 0-16,70 0 0,-70 0 0,17 0 0,-17 0 0,17 0 0,0 0 0,-17 0 0,17 0 0,-17 0 15,-1 0-15,1 0 0,88 0 0,-71 0 0,-17 0 0,-1 0 0,1 0 0,0 0 0,17 0 0,-17 0 0,-1 0 0,1 0 0,0 0 16,-1 0-16,18 0 0,36 0 0,-53 0 0,-1 0 0,1 0 0,17 0 0,0 0 0,-17 0 0,0 0 0,-1 0 15,1 0-15,0 0 0,17 0 0,-17 0 0,35 0 0,-18 0 0,-18 0 0,19 0 0,-19 0 0,1 0 0,0 0 0,-1 0 16,1 0-16,0 0 0,-1 0 0,1 0 0,70 0 0,-70 0 0,-1 0 0,1 0 0,0 0 0,17 0 16,-17 0-16,-1 0 0,1 0 0,-1 0 0,1 0 0,35 0 0,-53-18 0,18 18 0,-1 0 0,1 0 0,0 0 15,17 0-15,-18 0 0,1 0 0,0 0 0,17 0 0,-17 0 0,-1 0 16,1 0-16,0 0 0,-1 0 0,1 0 0,-1 0 0,1 0 0,-18-17 16,18 17-16,-1 0 0,1 0 0,0 0 0,-1 0 15,-17-18-15,18 18 0,0 0 0,-1 0 0,1 0 16,-1 0-16,1 0 0,0 0 0,-1 0 15,1 0-15,0 0 0,-1 0 0,1 0 0,0 0 16,-1 0-16,1 0 0,0 0 0,-1 0 0,1 0 0,-1 0 0,1 0 16,0 0-16,-1 0 0,1 0 0,0 0 0,-1 0 0,1 0 0,0 0 0,17 18 15,-18-18-15,1 0 0,0 0 0,-1 0 0,1 0 0,0 0 0,-18 17 16,35-17-16,-17 0 0,-1 0 0,19 0 0,-19 0 0,1 0 0,-1 0 16,1 0-16,0 0 0,-1 0 0,1 0 0,0 0 0,-1 0 15,-17 18-15,18-18 0,0 0 0,-1 0 0,1 0 16,-1 0-16,1 0 0,0 0 15,-1 0-15,1 0 16,0 0 0,-1 0 15,1 0-31,0 0 31,-1 0-15</inkml:trace>
  <inkml:trace contextRef="#ctx0" brushRef="#br0" timeOffset="15595.64">17057 3387 0,'0'-18'140,"-18"18"-140,18-18 0,0 1 16,0-1-16,-17 18 0,17-18 16,0 1-16,0-1 0,0 1 0,0-1 15,0 0-15,0 1 0,0-1 0,0 0 0,0 1 0,0-1 16,0 0-16,0 1 0,0-1 0,0-17 0,0 17 16,0 1-16,0-1 0,0 0 0,17 1 0,-17-1 0,18 0 0,-18 1 0,17-1 15,-17 1-15,0-1 0,18 18 0,-18-18 0,18-17 0,-1 17 0,-17 1 0,18 17 16,-18-18-16,0 0 0,18 1 0,-1 17 0,-17-18 0,18 18 0,-18-18 0,18 1 15,-18-1-15,17 18 0,-17-17 0,18 17 0,-18-18 0,17 18 0,-17-18 0,18 18 16,-18-17-16,18 17 0,-18-18 0,17 18 16,1 0 46,-18 18-62,0-1 16,0 1-16,18-18 0,-18 18 0,0-1 15,0 1-15,0-1 0,0 1 16,0 0-16,17-18 16,-17 17-16,0 1 15,-17-18 48,-1 0-48,0 0 1,1 0-16,-1 0 16,0 0-1,1 0-15,-1 0 16,1 0-16,17-18 16,-18 18-16,0 0 15,1-17-15,17-1 16,-18 18-16,18-18 15,0 1-15,0-1 0,0 1 16,0-1-16,0 0 16,0 1-16,0-1 15,18 18-15,-18-18 0,17 18 0,-17-17 0,18 17 16,-18-18-16,18 18 0,-18-18 0,17 18 16,-17-17-16,18 17 0,-1 0 0,-17-18 0,18 18 0,0-17 15,-1 17-15,1 0 0,-18-18 0,18 18 0,-1 0 0,-17-18 16,18 18-16,0 0 0,-1-17 0,1 17 0,-1 0 0,-17-18 0,18 18 0,0 0 15,-1 0-15,-17-18 0,18 18 0,0 0 0,-1 0 16,1 0-16,-18-17 0,18 17 0,-1 0 0,-17-18 0,18 18 16,0 0-16,-1 0 0,1 0 0,-1 0 15,-17-18-15,18 18 0,0 0 16,-1 0-16,1 0 16,0 0 15,-1 0-16,1 0 1,0 0 15</inkml:trace>
  <inkml:trace contextRef="#ctx0" brushRef="#br0" timeOffset="16433.93">17586 2170 0,'18'0'110,"-1"0"-95,1 0 1,0 0 0,-18 17-16,17-17 0,1 0 15,-18 18-15,17-18 0,1 17 16,0-17 0,-1 0-16,-17 18 0,18-18 15,0 0-15,-18 18 0,17-18 16,1 17-1,0-17 1,-18 18 15,17-18-31,-17 18 16,0-1 15,0 1-15,0 0-1,0-1-15,0 1 0,0 0 0,0-1 16,0 1-16,0-1 0,0 1 16,0 0-16,0-1 0,-17-17 0,17 18 0,0 0 15,0-1 1</inkml:trace>
  <inkml:trace contextRef="#ctx0" brushRef="#br0" timeOffset="16875.52">18221 2099 0,'18'0'31,"-18"18"-15,0-1-16,0 1 0,17-18 0,-17 18 15,0-1-15,18-17 0,-18 18 0,0-1 0,0 1 0,0 0 16,0-1-16,0 1 0,0 0 0,0-1 0,18 1 16,-18 0-16,0-1 0,0 1 0,0 0 0,0-1 15,0 1-15,0-1 0,0 1 16,0-36 78,0 1-94,0-1 15</inkml:trace>
  <inkml:trace contextRef="#ctx0" brushRef="#br0" timeOffset="17473.65">18292 2222 0,'17'0'47,"1"0"-32,-1 0 1,19 18 0,-19-18-16,1 0 15,0 0 1,-1 0-16,1 0 16,0 0-16,-1 0 15,1 0-15,-1 0 16,1 0-1,-18 18-15,18-18 0,-1 0 16,-17 17 0,18-17-16,-18 18 15,0 0-15,0-1 47,0 1-31,0 0-1,0-1 1,-18-17-16,18 18 16,-17-18-16,-1 0 15,18 18-15,-18-18 0,18 17 16,-17-17-16,-1 0 78,1 0-62,-1 0 15</inkml:trace>
  <inkml:trace contextRef="#ctx0" brushRef="#br0" timeOffset="18089.47">18591 2346 0,'18'0'31,"0"0"-15,-1 0-16,1 0 15,0 0 1,-1 0 0,1 0-16,-1 0 15,-17-18-15,18 18 0,0 0 16,-1 0-16,1 0 0,0 0 15,-1 0-15,1 0 16,0 0-16,-18-17 16,17 17-1</inkml:trace>
  <inkml:trace contextRef="#ctx0" brushRef="#br0" timeOffset="18432.46">18891 2099 0,'0'18'47,"0"17"-47,18-35 0,-18 159 31,0-142-31,18-17 0,-18 18 0,0 0 0,0-1 16,0 1-16,17-18 0,-17 18 0</inkml:trace>
  <inkml:trace contextRef="#ctx0" brushRef="#br0" timeOffset="18787.64">19173 2064 0,'0'17'16,"18"-17"-16,-18 18 0,0 0 15,0-1-15,0 1 0,18 0 16,-18-1-16,17 54 16,-17-54-16,0 1 15,0 0-15,0-1 0,18-17 0,-18 18 0,0 0 16,0-1-16,0 1 16</inkml:trace>
  <inkml:trace contextRef="#ctx0" brushRef="#br0" timeOffset="19146.64">19403 1958 0,'17'0'47,"-17"18"-47,0-1 0,0 1 0,18-18 0,-18 17 15,0 1-15,0 0 0,0-1 0,0 1 0,0 0 16,0-1-16,0 1 0,0 0 0,18-18 16,-18 17-16,0 1 0,0-1 0,0 1 15</inkml:trace>
  <inkml:trace contextRef="#ctx0" brushRef="#br0" timeOffset="20082.43">19491 1993 0,'18'0'78,"-1"0"-62,-17-17-16,18 17 0,0 0 15,-1 0 17,1 0-32,-1 0 15,1 0-15,0 0 16,-18 17-16,17-17 0,-17 18 0,18-18 16,0 0-16,-18 17 15,17-17 16,-17 18-15,18-18 0,-18 18-1,0-1 1,0 1-16,0 0 16,0-1-1,0 1-15,0 0 0,0-1 16,0 1 46,0-1-46,0 1 0,-18-18-16,1 0 62,-1 0-31,0 0-15,1 0-16,-1 0 16,0 0-1,1 0 1,-1 0-1,1 0 1,-1 0 0</inkml:trace>
  <inkml:trace contextRef="#ctx0" brushRef="#br0" timeOffset="20491.43">19544 2258 0,'0'17'16,"0"1"-1,18-18-15,-18 18 16,0-1-16,0 1 16,0 0-1,0-1-15,0 1 0,0 0 16,0-1 15</inkml:trace>
  <inkml:trace contextRef="#ctx0" brushRef="#br0" timeOffset="21060.42">19473 2434 0,'18'0'141,"0"0"-141,-1 0 15,1 0-15,0 0 0,-1 0 16,1 0-16,-1 0 0,1 0 16,0 0-16,-1 0 0,1 0 15,0 0-15,-1 0 16,1 0-16,0 0 16,-1 0-16</inkml:trace>
  <inkml:trace contextRef="#ctx0" brushRef="#br0" timeOffset="22535.65">20002 1923 0,'18'0'125,"0"0"-110,-1 0 16,1 0-15,0 0 0,-1 0-1,1 0 1,0 0 31,-18 17 47,0 1-79,0 0 1,0-1-16,0 1 15,0-1 1,0 1-16,0 0 16,0-1-1,-18-17-15,18 18 16,0 0 0,-18-18-1,18 17-15,-17-17 78,-1 0-31,18 18-31,-18-18-16,1 0 15,-1 0 1,0 0 15,1 0-15,-1 0 0,1 0 62,17 18-78,0-1 15,-18 1-15,18-1 16,0 1-16,0 0 16,0-1-16,0 1 15,0 0-15,0-1 0,0 1 16,0 0-16,0-1 15,0 1-15,0 0 16,18-18 78,-1 0-79,1 0 17,-1 0-17,1 0 32,0 0-31</inkml:trace>
  <inkml:trace contextRef="#ctx0" brushRef="#br0" timeOffset="23072.36">20285 1923 0,'0'17'46,"0"1"-46,0 0 0,0-1 16,0 1-16,0 88 16,0-89-16,0 1 0,0 0 0,0-1 0,0 1 0,0-1 15,0 1-15,0 0 0,0-1 0,0 1 0,0 0 0,0-1 0,0 1 16,0 0-16,0-1 0,0 1 0,0 0 0,0-1 0,17-17 0,-17 18 0,0-1 16,0 1-16,0 0 0,18-18 0,-18 17 0,0 1 15,0 0-15,18-18 0,-18 17 0,0 1 16</inkml:trace>
  <inkml:trace contextRef="#ctx0" brushRef="#br0" timeOffset="24906.65">20761 1976 0,'0'17'47,"0"1"-47,0-1 16,0 1-16,0 0 0,0-1 0,0 1 15,0 0-15,18-18 0,-18 17 0,0 1 0,0 0 16,0-1-16,0 1 0,17-18 0,-17 17 15,0 1-15,0 0 32,0-1 15</inkml:trace>
  <inkml:trace contextRef="#ctx0" brushRef="#br0" timeOffset="25314.83">20955 1764 0,'18'0'63,"-1"0"-48,1 0 1,0 0 0,-1 0-1,1 0 1,-1 0-16,1 0 15,0 0-15,-1 0 0,1 0 16</inkml:trace>
  <inkml:trace contextRef="#ctx0" brushRef="#br0" timeOffset="26333.25">20902 1923 0,'0'-18'31,"18"18"16,-1 0-31,1 0 0,0 0-1,-1 0-15,1 0 16,0 0-1,-1 0-15,1 0 16,17 0 0,-17 0-1,-1 0 1,1 0 0,0 0-1,-1 0 1,1 0-16,-18 18 94,0-1-79,0 1 1,-18-18-16,18 18 15,0-1-15,0 1 0,-17-18 16,17 17-16,0 1 0,-18-18 0,18 18 16,0-1-16,-18 1 0,18 0 0,-17-18 0,17 17 15,0 1-15,0 0 0,-18-18 0,18 17 0,0 1 16,0-1-16,-18-17 47</inkml:trace>
  <inkml:trace contextRef="#ctx0" brushRef="#br0" timeOffset="26723.65">21114 2046 0,'17'0'47,"1"0"-32,0 0 1,-18 18-16,17-18 0,1 0 16,-18 17-1,18-17-15,-18 18 0,17-18 16,-17 18 0,18-18-16,-18 17 15</inkml:trace>
  <inkml:trace contextRef="#ctx0" brushRef="#br0" timeOffset="27160.26">21361 1693 0,'0'18'16,"0"0"-16,17-1 15,-17 1-15,0 0 0,0-1 0,0 1 16,0-1-16,0 1 0,0 0 0,0-1 16,0 1-16,0 0 0,0-1 0,0 1 0,0 0 15,0-1-15,0 1 0,0-1 0,0 1 16,0 0-16,0-1 0,18 1 15,-18 0-15,0-1 16,0 1-16,0 0 16,0-1-16,18-17 15,-18 18 1</inkml:trace>
  <inkml:trace contextRef="#ctx0" brushRef="#br0" timeOffset="27585.65">21396 2011 0,'18'0'62,"-1"0"-46,1 0-1,0 0-15,-1 0 16,1 0 0,-1 0-16,1 0 15,-18-18 1,18 18-16,-18-17 31,17 17-31</inkml:trace>
  <inkml:trace contextRef="#ctx0" brushRef="#br0" timeOffset="28450.23">21802 1746 0,'17'0'62,"-17"18"-46,0 0-16,0-1 0,0 1 16,0-1-16,0 1 0,0 0 15,0-1-15,0 1 0,0 0 0,0-1 16,18 1-16,-18 0 15,0-1-15,0 1 0,0-1 0,18-17 16,17 71 0,-17-71-1,-18 18-15,17-18 16,1 0 0,-1 0 30,-17-18-30,0 0-16,18 18 0,-18-17 16,0-1-16,0 0 0,0 1 15,18 17-15,-18-18 0,0 1 0,0-1 16,0 0-16,0 1 0,0-1 16,0 0-16,0 1 0,0-1 15,0 0-15,0 1 16,0-1-1,-18 18-15,18-17 16,-18 17-16,18-18 0,-17 18 16,-1 0-16,18-18 15,-17 18 1,-1 0 62</inkml:trace>
  <inkml:trace contextRef="#ctx0" brushRef="#br0" timeOffset="29355.66">21696 2346 0,'17'0'31,"-17"-18"-31,18 18 16,0 0 0,-18-17-16,17 17 15,1 0-15,0 0 16,-18-18-16,17 18 0,1-18 15,0 18 1,-1 0-16,1 0 16,0 0-16,-1 0 15,-17-17-15,18 17 0,-1 0 16,1 0-16,0 0 0,-1 0 16,-17-18-16,18 18 0,0 0 0,-1 0 15,1 0-15,-18-18 16,18 18-16,-1 0 0,1 0 31,-18-17-31,17 17 0,1 0 31,0 0-31,-1 0 16,1 0-16,0 0 0,-1 0 16,1-18-16,0 18 15,-1 0 16</inkml:trace>
  <inkml:trace contextRef="#ctx0" brushRef="#br0" timeOffset="29908.74">22066 2187 0,'0'35'16,"0"-17"0,0 0-16,0-1 0,0 1 15,0 0-15,0-1 0,0 1 16,0 0-16,0-1 0,0 1 0,0 0 0,0-1 15,0 1-15,0-1 0,0 1 16,0 0-16,0-1 16,18-17-16,-18 18 15,0 0 1,0-1 0,18-17-16</inkml:trace>
  <inkml:trace contextRef="#ctx0" brushRef="#br0" timeOffset="30295.17">22243 2381 0,'17'0'16,"1"0"0,0 0-16,-1 0 0,1 0 15,-1 0-15,1 0 16,0 0-16,-1 0 16</inkml:trace>
  <inkml:trace contextRef="#ctx0" brushRef="#br0" timeOffset="30649.14">22401 2099 0,'0'18'31,"0"-1"-31,0 1 0,0 0 15,0-1-15,0 1 0,0-1 0,0 1 0,0 0 16,0-1-16,0 1 0,0 0 0,0-1 16,0 1-16,0 0 0,0-1 0,0 1 15,0 0-15,0-1 0,0 1 16,0-1-16,0 1 16,0 0-16,0-1 0,0 1 15</inkml:trace>
  <inkml:trace contextRef="#ctx0" brushRef="#br0" timeOffset="32103.14">21872 2558 0,'18'0'16,"0"0"62,-18 17-63,0 1 1,17-18 0,-17 18-16,0-1 0,18-17 15,-18 18-15,0-1 0,0 1 16,0 0 15,0-1 0,0 1-31,17-18 16,-17 18 0,18-18 77,0 0-77,-1 0-16,1 0 16,0 0-16,-1 0 15,1 0-15,0 0 0,-1 0 16,1 0-16,-1 0 0,1 0 16,0 0-1,-1 0 16,1 0-15,0 0 0,-1 0-1,1 0 1,0 0-16,-1 0 16</inkml:trace>
  <inkml:trace contextRef="#ctx0" brushRef="#br0" timeOffset="35088.03">22825 1535 0,'0'17'63,"17"-17"-48,-17 18-15,0 0 0,18-18 0,-18 17 16,35 1 0,-35-1-16,18-17 0,-18 18 0,18-18 0,-1 18 15,1-18-15,-18 17 0,17-17 0,1 18 16,-18 0-16,18-18 0,-18 17 16,17-17-16,1 0 0,-18 18 0,18 0 15,-18-1-15,0 1 16,17-18-1,-17 17-15,0 1 47</inkml:trace>
  <inkml:trace contextRef="#ctx0" brushRef="#br0" timeOffset="35639.05">22895 1993 0,'18'0'78,"-18"18"-78,18-18 0,-18 17 16,17-17-16,-17 18 0,18-18 0,-1 0 15,1 18-15,0-18 0,-1 17 16,1-17-16,-18 18 0,18-18 16,-1 0-16,1 0 0,0 0 15,-1 0-15,-17 18 0,18-18 0,0 0 16,-1 0-16,1 0 16,-1 0-16,1 17 15,0-17-15,-1 0 0,1 0 16,0 0-1,-1 0-15,-17 18 16,18-18-16,-18 18 31</inkml:trace>
  <inkml:trace contextRef="#ctx0" brushRef="#br0" timeOffset="36401.83">23107 2293 0,'0'18'78,"0"-1"-63,0 1 1,18-18-16,-18 18 16,17-18-16,1 0 15,0 0 1,-18 17-16,17-17 0,-17 18 0,18-18 15,-1 0 1,1 0-16,0 0 31,-18-18 1,17 18-17,-17-17 1,0-1 31,-17 18-47,-1 0 15,0 0 1,1 0 0,17-18-16,-18 18 0,1 0 15</inkml:trace>
  <inkml:trace contextRef="#ctx0" brushRef="#br0" timeOffset="36833.44">23336 2311 0,'18'0'32,"0"0"-32,-1 0 15,1 0-15,-1 0 16,1 0-16,-18 17 16,18-17-16</inkml:trace>
  <inkml:trace contextRef="#ctx0" brushRef="#br0" timeOffset="37367">23354 2487 0,'18'0'79,"-1"0"-64,1 0-15,-1 0 16,1 0 46</inkml:trace>
  <inkml:trace contextRef="#ctx0" brushRef="#br0" timeOffset="37909.23">23530 2205 0,'0'17'78,"0"1"-78,0 0 0,0-1 16,0 1-16,0 0 0,0-1 0,0 1 16,0 0-16,0-1 0,0 1 0,0 0 15,0-1-15,0 1 0,0-1 0,0 1 0,0 0 16,0-1-16,0 1 0,0 0 0,0-1 0,0 1 15,0 0-15,0-1 0,0 1 0,0-1 0,0 1 16,0 0-16</inkml:trace>
  <inkml:trace contextRef="#ctx0" brushRef="#br0" timeOffset="38790.67">23319 2716 0,'-18'18'15,"18"0"17,0-1-17,0 1 1,-18-18-16,18 18 0,0-1 16,0 1-16,0 0 15,0-1-15,0 1 16,0-1-16,0 1 0,0 0 15,0-1 1,0 1-16,0 0 16,18-18-16,0 0 31,-1 0 16,1 0 0,-18-18-47,0 0 15,18 1-15,-18-1 16,0 0-16,0 1 0,17 17 0,-17-18 16,18 1-16,-18-1 0,0 0 15,0 1-15,17 17 0,-17-18 16,0 0-16,0 1 15,0-1-15,0 0 63,-17 18-32,-1 0-15,1 0-1,-1 0 1,0 0 31</inkml:trace>
  <inkml:trace contextRef="#ctx0" brushRef="#br0" timeOffset="40230.93">24112 2152 0,'-17'0'47,"-1"0"-31,0 0-16,1 0 0,-1 0 15,1 0-15,-1 0 0,0 0 16,1 0-16,-1 0 0,0 0 16,1 0-16,-1 0 0,0 0 0,1 0 15,-1 0-15,0-18 0,1 18 16,-1 0-16,1 0 0,-1 0 15,18-17-15,-18 17 16,18 17 93,0 1-109,0 0 0,0-1 16,0 1-16,0-1 0,0 1 0,0 0 16,0-1-16,0 1 0,0 0 0,0-1 0,0 1 0,0 0 15,0-1-15,0 1 0,0 0 0,0-1 0,0 1 16,0-1-16,0 1 0,0 0 0,0-1 0,0 1 16,0 0-16,0-1 0,0 1 15,18-18 79,0 0-94,-1 0 16,-17 18-16,18-18 0,-1 0 15,1 0 1,0 0-16,-1 0 15,1 0 1,0 0-16,-1 0 16,1 0-16,0 0 15,-1 0-15,1 0 16,0 0-16,-18 17 0,17-17 16</inkml:trace>
  <inkml:trace contextRef="#ctx0" brushRef="#br0" timeOffset="40912.91">23689 2399 0,'18'0'63,"-1"0"-48,1 0-15,0 0 16,-1 0-16,1 0 15,-1 0 1,1 0-16,0 0 16,-1 0-16,-17 18 0,18-18 15,0 0-15,-1 0 0,1 0 0,0 0 16,-1 0-16,1 0 0,0 0 16,-1 0-16,1 0 15,-1 0 1</inkml:trace>
  <inkml:trace contextRef="#ctx0" brushRef="#br0" timeOffset="41495.67">24183 1923 0,'35'17'16,"-35"1"0,0 0-16,18-18 0,-18 17 0,0 1 15,0-1-15,0 1 0,0 0 16,0-1-16,0 1 0,0 0 0,0-1 0,0 1 15,0 0-15,0-1 0,0 1 0,0-1 0,0 1 0,0 0 16,0-1-16,0 1 0,0 0 0,0-1 0,0 1 0,0 0 0,0-1 16,0 1-16,0 0 0,0-1 15,0 1-15,0-1 0,0 1 16,0 0 0,0-1-1,0 1-15,0 0 16,0-1-1</inkml:trace>
  <inkml:trace contextRef="#ctx0" brushRef="#br0" timeOffset="41899.37">24236 2399 0,'17'0'94,"1"0"-79,0 0 1,-1 0 15,1 0 1</inkml:trace>
  <inkml:trace contextRef="#ctx0" brushRef="#br0" timeOffset="42603.67">24395 1870 0,'0'17'46,"0"1"-30,0 0-16,0-1 0,0 1 16,17 0-16,-17-1 0,0 1 0,18-18 15,-18 17-15,0 1 0,0 0 0,0-1 16,0 1-16,0 0 0,0-1 0,0 1 16,0 0-16,0-1 0,0 1 0,0-1 0,18-17 15,-18 18-15,0 0 0,0-1 0,0 1 0,0 0 0,0-1 16,0 1-16,0 0 0,0-1 0,0 1 0,0 0 0,0-1 15,0 1-15,0-1 0,0 1 0,0 0 16,0-1-16,0 19 31,0-19-31,0 1 16,0 0 31</inkml:trace>
  <inkml:trace contextRef="#ctx0" brushRef="#br0" timeOffset="44023.19">24324 2381 0,'18'0'109,"-1"0"-93,1 0 15,0 0-15,-1 0-1,1 0 32,0 0 16</inkml:trace>
  <inkml:trace contextRef="#ctx0" brushRef="#br0" timeOffset="792.39">8202 5098 0,'18'0'47,"-1"0"0,1 0-31,0 0-16,-1 0 0,1 0 15,0 0-15,-1 0 0,1 0 0,-1 0 0,1 0 0,17 0 16,-17 0-16,0 0 0,17 0 0,-17 0 0,-1 0 0,1 0 0,-1 0 0,1 0 16,0 0-16,-1 0 0,36 0 0,-35 0 0,0 0 0,-1 0 0,1 0 0,0 0 15,-1 0-15,1 0 0,-1 0 0,1-18 0,35 18 0,-35 0 0,-1 0 0,1 0 0,0 0 0,-1 0 0,1 0 16,-1 0-16,1 0 0,0 0 0,-1 0 0,1 0 0,35 0 0,-35 0 0,-1 0 0,1 0 0,0 0 16,-1 0-16,1 0 0,17 0 0,-17 0 0,-1 0 0,1 0 0,35 0 0,-35 0 0,-1 0 0,1 0 0,-1 0 15,1 0-15,0 0 0,-1 0 0,1 0 0,0 0 0,-1 0 0,1 0 0,35 0 0,-36 0 0,1 0 0,0 0 16,-1 0-16,1 0 0,0 0 0,-1 0 0,1 0 0,0 0 0,-1 0 0,36 0 0,-35 0 15,-1 0-15,1 0 0,0 0 0,-1 0 0,1 0 0,0 0 0,17 0 0,-17 0 0,34 0 0,-34 0 16,0 0-16,-1 0 0,1 0 0,0 0 0,-1 0 0,1 0 0,0 0 0,-1 0 0,1 0 0,35 0 16,-36 0-16,19 0 0,-19 0 0,1 0 0,17 0 0,-17 0 0,17 0 0,-17 0 0,17 0 15,-17 0-15,-1 0 0,1 0 0,0 0 0,-1 0 0,19 0 0,-19 0 0,1 0 0,-1 0 0,19 0 16,-19 0-16,19 0 0,-19 0 0,1 0 0,0 0 0,-1 0 0,1 0 0,-1 0 0,1 0 0,17 0 16,-17 0-16,0 0 0,-1 0 0,1 0 0,0 0 0,-1 0 0,1 0 0,-1 0 0,1 0 0,0 0 15,17 0-15,-17 0 0,-1 0 0,1 0 0,0 18 0,-1-18 0,1 0 0,0 0 0,17 0 16,-18 0-16,1 0 0,0 0 0,-1 0 0,1 0 0,0 0 0,-1 0 0,1 0 0,0 0 15,17 0-15,-18 0 0,1 0 0,0 0 0,-1 0 0,1 0 0,0 0 0,-1 0 16,1 0-16,17 0 0,-17 0 0,0 0 0,-1 0 0,1 0 16,-1 0-16,1 0 0,0 0 0,-1 0 0,1 0 0,0 0 15,-1 0-15,1 0 0,0 0 0,-1 0 0,1 0 0,-1 0 16,1 0-16,0 0 0,-1 0 0,1 0 0,0 0 0,-1 0 0,1 0 16,0 0-16,-1 0 0,1 0 0,-1 0 0,1 0 0,0 0 0,-1 0 0,1 0 15,0 0-15,-1 0 0,1 0 0,0 0 0,-1 0 0,18 0 0,-17 0 0,0 0 0,-1 0 16,1 0-16,0 0 0,-1 0 0,1 0 0,0 0 0,17 0 0,-17 0 15,-1 0-15,1 0 0,-1 0 0,1 0 0,0 0 0,-1 0 0,1 0 0,17 0 16,-17 0-16,0 0 0,-1 0 0,1 0 0,-1 0 0,1 0 0,0 0 16,-1 0-16,1 0 0,0 0 0,-1 0 0,1 0 0,0 0 0,-1 0 0,1 0 15,0 0-15,-1 0 0,1 0 0,-1 0 0,1 0 0,0 0 0,-1 0 0,1 0 16,0 0-16,-1 0 0,1 0 0,0 0 0,-1 0 0,1 0 0,-1 0 16,1 0-16,0 0 0,-1 0 0,1 0 0,0 0 0,-1 0 0,1 0 0,0 0 15,-1 0-15,1 0 0,-1 0 0,1 0 0,0 0 0,-1 0 16,1 0-16,0 0 0,-1 0 0,1 0 0,0 0 0,-1 0 15,1 0-15,-1 0 0,-17-18 0,18 18 0,0 0 0,-1 0 16,1 0-16,0 0 0,-1 0 0,1 0 16,0 0-16,-1 0 0,1 0 0,0 0 0,-1 0 0,1 0 15,-1 0-15,1-18 0,0 18 0,-1 0 0,1 0 0,0 0 16,-1 0-16,1 0 0,0 0 0,-1 0 0,-17-17 0,18 17 0,-1 0 16,1 0-16,0 0 0,-1 0 0,1 0 0,0 0 0,-1 0 15,1 0-15,0 0 0,-1 0 0,1 0 0,0 0 0,-1 0 0,1 0 16,-1 0-16,1 0 0,0 0 0,17 0 0,-17 0 15,-1 0-15,-17-18 0,18 18 0,0 0 0,-1 0 0,1 0 0,-1 0 0,1 0 0,0 0 16,-1 0-16,1 0 0,0 0 0,17 0 0,-17 0 0,-1 0 0,1 0 16,-1 0-16,1 0 0,0 0 0,17 0 0,-17 0 0,-1 0 0,19 0 15,-19 0-15,1 0 0,-1 0 0,1 0 0,0 0 0,-1 0 0,1 0 16,0 0-16,-1 0 0,1 0 0,0 0 0,-1 0 0,1 0 0,0 0 16,-1 0-16,1 0 0,-18-18 0,17 18 0,1 0 0,0 0 0,-1 0 15,1 0-15,0 0 0,-1 0 0,1 0 0,0 0 0,-1 0 0,1 0 0,-1 0 16,1 0-16,0 0 0,-1 0 0,1 0 0,0 0 15,-1 0-15,1 0 0,0 0 0,-18-17 0,17 17 0,1 0 0,0 0 16,-1 0-16,1 0 0,-1 0 0,1 0 0,0 0 16,-1 0-16,1 0 0,0 0 0,-1 0 0,1 0 15,0 0-15,-18-18 0,35 18 0,-18 0 0,1 0 16,0 0-16,-1 0 0,1 0 0,0 0 0,-1 0 0,1 0 0,0 0 16,17 0-16,-18 0 0,1 0 0,0 0 0,-1 0 0,1 0 0,0 0 15,-1 0-15,1 0 0,0 0 0,-1 0 0,1 0 0,-1 0 0,1 0 0,0 0 16,-1 0-16,1 0 0,0 0 0,-1 0 0,1 0 0,0 0 0,-1 0 0,1-17 15,0 17-15,-1 0 0,1 0 0,-1 0 0,1 0 0,0 0 0,35 0 0,-36 0 16,1 0-16,0 0 0,-1 0 0,1 0 0,-1 0 0,1-18 0,0 18 0,17 0 16,-17 0-16,-1 0 0,1 0 0,0 0 0,17 0 0,-17 0 0,-1 0 0,1 0 0,17-18 15,0 18-15,-17 0 0,0 0 0,17 0 0,-17 0 0,-1 0 0,1 0 0,17-17 16,-17 17-16,-1 0 0,1 0 0,0 0 0,17 0 0,-17 0 0,-1 0 0,1 0 0,-1 0 16,19 0-16,-19 0 0,1 0 0,0 0 0,-1 0 0,1 0 0,0 0 0,-1 0 0,1 0 15,-1 0-15,19 0 0,-36-18 0,35 18 0,-17 0 0,-1 0 0,1 0 0,0 0 0,-1 0 0,19 0 16,-19 0-16,18 0 0,-17 0 0,0 0 0,-1 0 0,1 0 0,0 0 0,-1 0 0,1 0 0,0 0 0,-1 0 15,1 0-15,17 0 0,-17 0 0,-1 0 0,1 0 0,0 0 0,-1 0 0,1 0 0,0 0 0,17 0 16,-17 0-16,-1 0 0,18 0 0,-17 0 0,0 0 0,-1 0 0,1 0 0,17 0 0,-17 0 16,0 0-16,17 0 0,-18-18 0,19 18 0,-19 0 0,1 0 0,0 0 0,-1 0 0,1 0 15,0 0-15,-1 0 0,1 0 0,35 0 0,-36 0 0,1 0 0,0 0 0,-1 0 0,1 0 16,0 0-16,-1 0 0,1 0 0,35 0 0,-36 0 0,1 0 0,0 0 0,-1 0 16,1 0-16,0 0 0,-1 0 0,1 0 0,0 0 0,52 0 0,-52 0 0,-1 0 0,1 0 15,0 0-15,-1 0 0,1-17 0,0 17 0,-1 0 0,1 0 0,-1 0 0,54 0 0,-53 0 0,-1 0 0,1 0 16,0 0-16,17 0 0,-17 0 0,17 0 0,-18 0 0,1 0 0,35 0 0,-18 0 0,-17 0 0,0 0 15,-1 0-15,18 0 0,-17 0 0,0 0 0,-1 0 0,1 0 0,0 0 0,35 0 0,-36 0 0,1 0 16,-1 0-16,1 0 0,0 0 0,-1 0 0,19 0 0,-19 0 0,1 0 0,0 0 0,-1 0 0,71 0 16,-70 0-16,17 0 0,-17 0 0,0 0 0,-1 0 0,1 0 0,17 0 0,-17 0 0,17 0 0,0 0 15,-17 0-15,0 0 0,-1 0 0,1 0 0,0 0 0,-1 0 0,1 0 0,-1 0 0,1 0 0,0 0 0,-1 0 0,1 0 0,53 0 16,-54 0-16,1 0 0,0 0 0,17 0 0,-18 0 0,1 0 0,0 0 0,-1 0 0,1 0 0,0 0 0,17 0 0,-17 0 16,34 0-16,-16 0 0,-19 0 0,19 0 0,-1 0 0,-17 0 0,17 0 0,-18 0 0,1 0 0,70 0 15,-70 0-15,0 0 0,-1 0 0,1 0 0,-1 0 0,1 0 0,0 0 0,-1 0 0,1 0 0,0 0 0,-1 0 0,1 0 16,53 0-16,-54 0 0,1 0 0,-1 0 0,1 0 0,0 0 0,17 0 0,-17 0 0,17 17 0,0-17 15,-17 0-15,17 0 0,18 0 0,-35 0 0,-1 0 0,19 0 0,-19 0 0,19 0 0,-19 0 0,18 0 0,-17 0 16,0 0-16,-1 0 0,89 0 0,-88 0 0,17 0 0,-17 0 0,-1 0 0,1 0 0,0 0 0,17 18 16,-17-18-16,-1 0 0,1 0 0,-1 0 0,72 0 0,-72 0 0,19 0 0,-19 18 0,1-18 0,-1 0 0,1 0 0,0 0 15,-1 0-15,19 0 0,-19 0 0,19 0 0,-19 0 0,36 0 0,-35 0 0,17 0 0,-17 0 0,17 0 0,-17 0 16,17 0-16,-17 0 0,-1 0 0,1 0 0,-1 0 0,1 0 0,70 0 0,-52 0 0,-19 0 0,1 0 0,0 0 16,-1 0-16,1 0 0,17 0 0,-17 0 0,-1 0 0,1 0 0,0 0 0,105 0 0,-88 0 0,-17 0 0,17 0 15,-17 0-15,0 0 0,17 0 0,-18 0 0,1 0 0,0 0 0,-1 0 0,19 0 0,52 0 0,-71 0 0,19 0 0,-19 0 0,1 0 16,0 0-16,17 0 0,-17 0 0,17 0 0,-17 0 0,-1 0 0,18 0 0,-17 0 0,88 0 0,-88 0 0,17 0 0,-18 0 15,1 0-15,0 0 0,17 0 0,-17 0 0,17 0 0,-17 0 0,17 0 0,-17 0 0,52 17 0,-52-17 0,-1 0 16,1 0-16,0 0 0,17 0 0,0 0 0,-17 0 0,-1 0 0,1 0 0,0 0 0,-1 0 0,19 0 0,34 0 16,-52 0-16,-1 0 0,19 0 0,-19 0 0,1 0 0,0 0 0,-1 0 0,19 0 0,-19 0 0,1 0 0,-1 0 0,19 0 0,52 0 15,-53 0-15,-17 0 0,0 0 0,-1 0 0,18 0 0,-17 0 0,0 0 0,-1 0 0,1 0 0,0 0 0,17 0 0,-17 0 0,52 0 16,-35 18-16,-17-18 0,0 0 0,-1 0 0,1 0 0,17 0 0,-17 0 0,0 0 0,-1 0 0,1 0 0,17 0 16,0 0-16,-17 0 0,0 0 0,-1 0 0,1 0 0,0 0 0,-1 0 0,1 0 0,17 0 0,-17 0 15,-1 0-15,1 0 0,0 0 0,-1 0 0,1 0 0,0 0 0,-1 0 0,1 0 0,-1 0 16,19 0-16,-19 0 0,1 0 0,0 0 0,-1 0 0,1 18 0,0-18 0,-1 0 0,1 0 15,-1 0-15,1 0 0,0 0 0,-1 0 0,1 0 0,0 0 0,-1 0 16,1 0-16,0 0 0,-1 0 0,-17 17 0,18-17 0,0 0 0,-1 0 16,1 0-16,-1 0 0,1 0 0,0 0 15,-1 0-15,1 0 0,0 0 16,-1 0-16,1 0 0,0 0 0,-1 0 0,-17 18 16,18-18-16,-1 0 0,1 0 0,0 0 0,-1 0 0,1 17 0,0-17 15,-1 0-15,1 0 0,0 0 0,-1 0 0,1 0 0,0 0 16,-1 0-16,1 0 0,-1 0 0,1 0 0,0 18 15,-1-18-15,1 0 0,0 0 16,-1 0 78</inkml:trace>
  <inkml:trace contextRef="#ctx0" brushRef="#br0" timeOffset="3548.22">19826 2999 0,'-18'0'0,"1"0"15,-1 0 1,1 0 0,-1 0-16,0 0 15,1 0-15,17 17 0,-18-17 0,18 18 0,-18-18 16,1 0-16,17 18 0,-18-18 0,0 0 0,18 17 0,-17-17 16,-1 18-16,1-1 0,-1-17 0,18 18 0,-18-18 0,1 0 0,17 18 15,-18-18-15,0 17 0,18 1 0,-17-18 0,-1 0 0,18 18 0,-18-18 0,18 17 16,-17-17-16,-1 18 0,1-18 0,17 18 0,-18-1 0,0-17 0,18 18 15,-17-18-15,17 17 0,-18-17 0,0 18 0,1-18 0,17 18 0,-18-18 0,18 17 0,-18-17 16,18 18-16,-17-18 0,17 18 0,-18-18 0,18 17 0,-18-17 0,18 18 0,-17-18 16,-1 18-16,1-1 0,17 1 0,-18-18 0,18 17 0,-18-17 15,18 18-15,-17-18 0,17 18 0,-18-1 0,18 1 0,-18-18 16,18 18-16,-17-18 0,17 17 0,-18 1 0,18 0 16,-18-18-16,18 17 0,-17-17 0,17 18 0,0 0 15,-18-1-15,1-17 0,17 18 0,0-1 16,0 1-16,-18-18 0,18 18 0,0-1 15,-18 1-15,18 0 0,0-1 16,0 1-16,0 0 0,-17-18 16,17 17-16,0 1 15,-18-18-15</inkml:trace>
  <inkml:trace contextRef="#ctx0" brushRef="#br0" timeOffset="4295.17">18486 3810 0,'17'0'47,"1"0"-47,-1 0 16,1 18 0,0-18-16,-1 0 15,-17 17-15,18 1 0,-18 0 16,18-18-16,-18 17 0,0 1 0,17-18 0,-17 17 15,0 1-15,0 0 0,18-18 0,-18 17 16,0 1-16,0 0 0,0-1 16,0 1-16,0 0 0,0-1 15,0 1-15,0 0 16,18-18 46,-1 0-46,1 0-16,-1 0 0,1 0 16,0 0-16,-18-18 0,17 18 0,1 0 0,0 0 15,-18-18-15,17 18 0,1 0 0,0 0 0,-18-17 0,17 17 0,1 0 16,0 0-16,-1 0 0,-17-18 0,18 18 0,-18-18 0,17 18 0,1 0 0,0 0 16,-1 0-16,-17-17 0,18 17 0,0 0 0,-1 0 0,1 0 15,-18-18-15,18 18 0,-1 0 0,1 0 0,-1 0 16,1 0-16,0-18 0,-1 18 0,1 0 15,0 0-15,-1 0 0,1 0 0,-18-17 0,18 17 0,-1 0 16,-17-18-16,18 18 0,0 0 0,-1 0 0,1 0 16,-1 0-16,-17-18 0,18 18 0,0 0 0,-1 0 15</inkml:trace>
  <inkml:trace contextRef="#ctx0" brushRef="#br0" timeOffset="25624.66">14676 4339 0,'17'0'63,"-17"18"-63,18-18 0,-18 17 0,0 1 15,17 0-15,-17-1 0,0 1 0,18 0 16,-18-1-16,0 1 0,0 0 0,0-1 0,0 1 0,18-1 0,-18 1 16,0 0-16,0-1 0,0 1 0,0 0 0,0-1 0,0 1 15,0 0-15,17-18 0,-17 17 0,0 1 0,0-1 16,0 1-16,0 0 0,18-18 0,-18 17 0,0 1 16,0 0-16,0-1 0,0 1 0,0 0 15,0-1-15,0 1 0,0 0 16,0-1-16,0 1 15</inkml:trace>
  <inkml:trace contextRef="#ctx0" brushRef="#br0" timeOffset="28475.39">14781 4128 0,'18'0'78,"0"0"-62,-1 0-1,1 0-15,0 0 0,-1 0 16,1 0-16,-1 0 0,1 0 0,-18 17 0,18-17 16,-1 0-16,1 0 0,0 0 0,-1 0 0,1 0 0,0 0 15,-1 0-15,1 0 0,0 0 0,-1 0 0,1 0 0,-1 0 0,1 0 16,0 0-16,-1 0 0,1 0 0,0 0 0,-1 18 16,1-18-16,0 0 0,-1 0 0,1 0 0,-1 0 0,1 0 0,0 0 15,-1 0-15,1 0 0,0 0 0,-1 0 0,1 0 0,0 0 16,-1 0-16,1 0 0,0 0 0,-1 0 0,1 0 0,-1 0 15,1 0-15,0 0 0,-1 0 0,1 0 0,0 0 16,-1 0-16,1 0 0,0 0 0,-1 0 16,1 0-16,-1 0 0,1 0 0,0 0 0,-1 0 15,1 0-15,0 0 0,-1 0 0,1 0 0,0 0 16,-1 0-16,1 0 0,-1 0 0,1 0 16,0 0-16,-1 0 0,1 0 0,0 0 0,-1 0 15,1 0-15,0 0 0,-1 0 0,1 0 0,-1 0 16,1 0-16,0 0 0,-1 0 0,1 0 0,0 0 15,-1 0-15,1 0 0,0 0 0,-1 0 0,1 0 16,0 0-16,-1 0 0,1 0 0,-1 0 0,1 0 16,0 0-16,-1 0 0,1 0 0,0 0 0,-1 0 0,1 0 15,0 0-15,-1 0 0,1 0 0,-1 0 0,1 0 16,0 0-16,-1 0 0,1 0 0,0 0 16,-1 0-16,1 0 0,-18 17 0,18-17 0,-1 0 0,1 0 15,0 0-15,-1 0 0,1 0 16,-1 0-16,1 0 0,0 0 0,-1 0 15,1 0-15,0 0 0,-1 0 16,1 0-16,0 0 0,-1 0 16,1 0-16,-1 0 0,1 0 15,35 0 1,-35 0 0,-1 0-16,1 0 15,0 0-15,-1 0 16,1 0-1,-1 0-15,1 0 16,0 18-16,-1-18 16,1 0-16,0 0 15,-1 0-15,1 0 16,0 0-16,-1 0 16,1 0-1,-1 0 1,1 0-16,0 0 15,-1 0-15,1 0 16,0 0-16,-1 0 16,1 0-1,0 0-15,-1 0 16,1 0-16,0 0 0,-1 0 16,1 0-16,-1 0 15,1 0-15,0 0 0,-1 0 16,1 0-16,0 0 0,-1 0 15,1 0-15,0 0 0,-1 0 16,1 0-16,-1 0 0,1 0 16,0 0-16,-1 0 0,1 0 15,0 0-15,-1 0 16,1 0-16,0 0 0,-1 0 16,1 0-16,0 0 0,-1 0 15,1 0-15,-1 0 0,1 0 16,0 0-16,-1 0 0,1 0 0,0 0 15,-1 0-15,1 0 0,0 0 16,-1 0-16,1 0 0,-1 0 0,1 0 16,0 0-16,-1 0 0,1 0 0,0 0 15,-1 0-15,1 0 0,0 0 0,-1 0 16,1 0-16,-1 0 0,1 0 0,0 0 16,-1 0-16,1 0 0,0 0 0,-1 0 0,1 0 15,0 0-15,-1 0 0,1 0 0,-1 0 0,1 0 0,0 0 16,-1 0-16,1 0 0,0 0 0,-1 0 0,1 0 15,0 0-15,-1 0 0,1 0 0,0 0 0,-1 0 16,124 0 0,-123 0-16,0 0 0,-1 0 15,1 0-15,-1 0 0,1 0 0,0 0 0,-1 0 0,1 0 16,0 0-16,-1 0 0,1 0 0,0 0 0,-1 0 16,1 0-16,0 0 0,-1 0 0,1 0 0,-1 0 0,1 0 15,0 0-15,-1 0 0,1 0 0,0 0 0,-1 0 0,1 0 16,0 0-16,-1 0 0,1 0 0,-1 0 0,1 0 15,0 0-15,-1 0 0,1 0 0,0 0 0,-1 0 0,1 0 16,0 0-16,-1 0 0,1 0 0,-1 0 0,1 0 0,0 0 16,-1 0-16,1 0 0,0 0 0,-1 0 0,1 0 15,0 0-15,-1 0 0,1 0 0,-1 0 0,1 0 0,0 0 16,-1 0-16,1 0 0,0 0 0,-1 0 0,1 0 0,0 0 16,-1 0-16,1 0 0,-18 18 0,18-18 0,-1 0 0,1 0 15,-1 0-15,1 0 0,0 0 0,-1 0 0,1 0 0,0 0 16,-1 0-16,1 0 0,0 0 0,-1 0 15,1 0-15,-1 0 0,1 0 0,0 0 0,-1 0 16,1 17-16,0-17 0,-1 0 0,1 0 16,0 0-16,-1 0 0,1 0 0,0 0 0,-1 0 15,1 0-15,-1 0 0,1 0 16,0 0-16,-1 0 16,1 0-16,0 0 0,-1 0 15,1 0-15,0 0 0,-1 0 0,1 0 16,-1 0-16,1 0 0,0 0 15,-1 0-15,1 0 0,0 0 0,-1 0 16,1 0-16,0 0 0,-1 0 0,1 0 16,-1 0-16,1 0 0,0 0 15,-1 0-15,1 0 0,0 0 0,-1 0 16,1 0-16,0 0 0,-1 0 16,1 0-16,-1 0 0,1 0 0,0 0 15,-1 0-15,1 0 0,0 0 16,-1 0-16,1 0 0,0 0 15,-1 0-15,1 0 0,0 0 16,-1 0-16,1 0 0,-1 0 0,1 0 16,0 0-16,-1 0 0,1 0 15,0 0-15,-1 0 0,1 0 0,0 0 16,-1 0-16,1 0 0,-1 0 0,1 0 16,0 0-16,-1 0 0,1 0 15,0 0-15,-1 0 0,1 0 16,0 0-16,-1 0 15,1 0-15,0 0 0,-1 0 0,1 0 16,-1 0-16,1 0 16,0 0-16,-1 0 15,1 0-15,0 0 16,-1 0-16,1 0 16,0 0-16,-1 0 15,1 0-15,-1 0 16,1 0-1,0 0 1,-1 0-16,1 0 16,0 0-16,-18 18 0,17-18 15,1 0-15,0 0 16,-1 0-16,1 0 16,-1 0 30,1 0-30,0 0 0,-18 18-1,17-18-15,1 0 16,0 0 0,-18 17-16,17-17 15,1 0-15,0 0 16,-1 0-16,1 0 15,-1 0-15,1 0 16,0 0-16,-1 0 0,1 0 16,0 0-1,-1 0 17,1 0 46,-18 18 0,18-18-78,-18 18 15,0-1-15,0 1 0,17-18 16,-17 17-16,0 1 0,18-18 0,-18 18 0,0-1 16,0 1-16,0 0 0,18-1 0,-18 1 15,0 0-15,0-1 0,0 1 0,17-18 0,-17 17 16,0 1-16,0 0 0,0-1 0,18-17 16,-18 18-16,0 0 0,17-18 0,-17 17 0,0 1 0,0 0 15,18-18-15,-18 17 0,0 1 0,0-1 16,18-17-16,-18 18 0,0 0 0,0-1 31,17-17-31,-17 18 31,0 0-15,0-1-16,18-17 16,-18 18-16,0 0 31</inkml:trace>
  <inkml:trace contextRef="#ctx0" brushRef="#br0" timeOffset="30828.34">13406 6015 0,'17'0'125,"1"0"-125,-1 0 0,1 0 15,0 0-15,-1 0 0,-17 17 0,18-17 0,0 0 0,-1 0 0,-17 18 0,18-18 0,17 0 16,-17 0-16,-1 0 0,1 0 0,0 0 0,-1 0 15,1 0-15,0 0 0,-1 0 0,1 0 0,0 0 0,-1 0 16,1 0-16,0 0 0,-1 0 16,1 0-16,-1 0 0,1 0 15,0 0-15,-1 0 16,1 0-16,0 0 0,-1 0 16,36 0-1,-35 0-15,-18-18 0,17 18 16,1 0-16,0 0 0,-1 0 0,1-17 15,0 17-15,-1 0 0,1 0 0,0 0 16,-1 0-16,1 0 0,0 0 0,-1 0 0,1-18 0,-1 18 16,1 0-16,0 0 0,-1 0 0,1 0 0,0 0 0,-1 0 15,1-17-15,0 17 0,-1 0 0,1 0 0,-1 0 0,1 0 0,0 0 0,-1-18 0,1 18 0,0 0 16,-1 0-16,1 0 0,0 0 0,-1 0 0,1 0 0,-1 0 0,1 0 0,0 0 0,17-18 16,-17 18-16,-1 0 0,1 0 0,0 0 0,17 0 0,-18 0 0,1 0 0,0 0 15,-1 0-15,1 0 0,0 0 0,-1 0 0,1 0 0,0 0 0,-1-17 0,1 17 16,17 0-16,-17 0 0,-1 0 0,1 0 0,0 0 0,-1 0 0,1 0 15,0 0-15,-1 0 0,1 0 0,0 0 0,-1 0 0,1 0 0,-1 0 0,1 0 0,0 0 16,-1 0-16,19 0 0,-19 0 0,-17-18 0,18 18 0,0 0 0,-1 0 0,1 0 0,0 0 0,-1 0 16,1 0-16,-1 0 0,1 0 0,0 0 0,-1 0 0,1 0 0,0 0 0,-1 0 0,1 0 0,0 0 0,-1 0 15,1 0-15,-1 0 0,1 0 0,0 0 0,-1 0 0,1 0 0,0 0 0,-1 0 0,1 0 16,0 0-16,-1 0 0,1 0 0,17 0 0,-17 0 0,-1 0 0,1 0 0,0 0 16,-1 0-16,1 0 0,0 0 0,17 0 0,-18 0 0,1 0 0,0 0 15,-1 0-15,1 0 0,0 0 0,-1 0 0,1 0 0,0 0 0,-1 0 0,1 0 16,0 0-16,-1 0 0,1 0 0,-1 0 0,1 0 0,0 0 0,-1 0 0,1 0 15,0 0-15,-1 0 0,1 0 0,0 0 0,-1 0 0,1 0 0,-1 0 0,1 0 16,0 0-16,-1 0 0,1 0 0,0 0 0,-1 0 0,19 0 0,-19 0 16,1 0-16,0 0 0,-1 0 0,1 0 0,-1 0 0,1 0 0,0 0 0,-1 0 0,1 0 15,0 0-15,-1 0 0,1 0 0,0 0 0,-1 0 0,1 0 0,17 0 0,-17 0 0,-1 0 16,1 0-16,0 0 0,-1 0 0,1 18 0,0-18 0,-1 0 0,1 0 0,-1 0 16,1 0-16,0 0 0,-1 0 0,1 0 0,0 0 0,-1 0 0,1 0 15,0 0-15,-1 0 0,1 0 0,-1 0 0,1 0 0,0 0 16,-1 0-16,1 0 0,0 0 0,-1 0 0,1 0 0,0 0 0,-1 0 0,19 0 15,-19 0-15,1 0 0,-1 0 0,1 0 0,0 0 0,-1 0 0,1 0 16,0 0-16,-1 0 0,1 0 0,0 0 0,-1 0 0,1 0 0,-1 0 0,1 0 16,0 0-16,-1 17 0,1-17 0,0 0 0,-1 0 0,1 0 0,0 0 15,-1 0-15,1 0 0,0 0 0,-1 0 0,1 0 16,-1 0-16,1 0 0,0 0 0,-1 0 0,1 0 0,0 0 16,-1 0-16,1 0 0,0 0 0,-1 0 0,1 0 0,-1 0 0,1 0 15,0 0-15,-1 0 0,1 0 0,0 0 0,-1 0 0,1 0 16,0 0-16,-1 0 0,1 0 0,-1 0 15,1 0 1</inkml:trace>
  <inkml:trace contextRef="#ctx0" brushRef="#br0" timeOffset="32541.42">7391 5997 0,'17'0'16,"1"0"-1,0 0-15,-1 0 16,1 0-16,-18-17 0,18 17 16,-1 0-16,-17-18 0,18 18 0,-1 0 15,-17-18-15,18 18 0,-18-17 0,18 17 16,-1 0-16,-17-18 0,18 18 0,-18-18 16,18 18-16,-18-17 0,17-1 0,1 18 15,-18-18-15,18 18 0,-18-17 0,17 17 16,-17-18-16,0 1 0,18 17 0,-1-18 0,1 0 15,-18 1-15,18 17 16,-18-18-16,0 0 16,0 1-1,0-1 1,0 0-16,0 1 16,0-1-16,0 1 15,0-1 1,0 0-16,-18 18 0,18-17 15,-18 17-15,1 0 0,-1 0 16,18-18-16,-17 18 0,-1 0 16,0 0-16,18-18 0,-17 18 0,-1-17 15,0 17-15,1 0 16,-1 0-16,18-18 16,-18 18-16,1 0 0,-1 0 0,1 0 15,-1 0 1,0 0-16,1 0 0,-1 0 0,0 0 15,1 0-15,-1 0 16,0 0-16,18 18 47,0-1-47,0 1 16,-17-18-16,17 18 0,0-1 0,0 1 15,0 0-15,0-1 16,0 1-16,0-1 15,0 1-15,17-18 0,-17 18 0,18-18 0,-18 17 16,18-17-16,-18 18 0,0 0 0,17-18 0,-17 17 0,18-17 0,0 18 16,-1 0-16,-17-1 0,18-17 0,-18 18 15,18-18-15,-1 17 0,1-17 16,-18 18 0,17-18-16,1 0 15,-18 18 16,18-18-31</inkml:trace>
  <inkml:trace contextRef="#ctx0" brushRef="#br0" timeOffset="33933.42">7267 11889 0,'18'0'0,"-1"17"15,-17 1-15,18-18 16,0 0-16,-1 0 16,-17 18-16,18-18 0,-18 17 0,18-17 15,-1 0-15,-17 18 16,18-18-16,0 0 0,-1 0 0,-17 17 16,18-17-16,0 0 0,-1 0 15,1 0-15,-1 0 0,1 0 0,0 0 16,-1 0-16,1 18 0,0-18 15,-1 0-15,1 0 0,0 0 0,-1 0 0,1 0 16,-1 0-16,1 0 0,0 0 0,-1 0 16,1 0-16,0 0 0,-1 0 15,1 0-15,-18-18 16,0 1 0,0-1-16,0 1 15,0-1-15,-18 18 0,18-18 0,-17 18 16,17-17-16,-18-1 0,0 0 15,1 18-15,17-17 0,-18 17 0,0 0 16,18-18-16,0 0 0,-17 18 0,-1 0 0,18-17 16,-17 17-16,-1-18 0,0 18 15,1-17-15,17-1 0,-18 18 0,0 0 0,18-18 16,-17 18-16,-1 0 16,0 0-1,1 0 1,-1 0-1,1 0-15,-1 0 16,18 18 0,-18-18-16,18 18 15,0-1-15,-17-17 0,17 18 16,-18-18-16,18 17 0,0 1 0,-18 0 16,18-1-16,0 1 0,0 0 0,-17-18 0,17 17 15,0 1-15,0 0 0,-18-1 0,18 1 16</inkml:trace>
  <inkml:trace contextRef="#ctx0" brushRef="#br0" timeOffset="35497.41">13406 12206 0,'17'0'94,"1"0"-94,-1 0 15,1 0-15,0 0 16,-1 0-16,1 0 0,0 0 0,-1 0 0,1 0 15,0 0-15,-18 18 0,17-18 0,1 0 0,-1 0 0,1 0 0,0 0 16,-1 0-16,1 0 0,0 0 0,-1 0 0,1 0 0,17 0 0,-17 0 16,0 0-16,-1 0 0,1 0 0,-1 0 0,1 0 0,-18 17 0,18-17 0,-1 0 0,19 0 15,-19 0-15,1 0 0,0 0 0,-1 0 0,1 0 0,-1 0 0,1 0 0,0 0 0,35 0 16,-18 0-16,-17 0 0,17 0 0,-17 0 0,17 0 0,-18 0 0,1 0 0,0 0 0,17 18 0,-17-18 0,87 0 16,-87 0-16,0 0 0,35 0 0,-36 0 0,1 0 0,0 18 0,34-18 0,-34 0 0,0 0 0,-1 0 0,19 0 0,105 17 15,-106-17-15,-17 0 0,17 0 0,0 0 0,1 0 0,-19 0 0,1 0 0,35 0 0,-18 0 0,-17 0 0,17 0 0,0 18 0,124-18 16,-124 0-16,1 18 0,-1-18 0,0 0 0,0 0 0,1 0 0,-1 0 0,0 0 0,0 17 0,1-17 0,-1 0 15,0 0-15,89 0 0,-89 0 0,0 0 0,1 0 0,-1 0 0,-18 0 0,36 0 0,-17 0 0,17 0 0,-36 0 0,19 0 0,-1 0 16,-18 18-16,142-18 0,-124 17 0,1-17 0,-19 0 0,1 0 0,35 0 0,-18 0 0,-17 0 0,17 0 16,-17 0-16,-1 0 0,19 0 0,52 0 0,-70 0 0,-1 0 0,1 0 0,-1 0 0,1 0 0,0 0 0,-1 18 0,1-18 15,0 0-15,-1 0 0,1 0 0,0 0 0,17 0 0,-18 0 0,1 0 0,0 0 0,-1 0 0,1 0 16,0 0-16,-1 0 0,-17 18 0,36-18 0,-19 0 0,1 0 0,-1 0 16,1 0-16,0 17 0,-1-17 0,1 0 0,0 0 0,-1 0 15,1 0-15,0 0 16,-1 0-16,1 0 0,0 0 15,-1 0-15,1 0 0,-1 0 0,1 0 16,0 0-16,-1 0 0,1 0 0,0 0 0,-1 0 16,1 0-16,0 0 0,-1 0 0,1 0 0,-1 0 15,1 0-15,0 0 0,-1 0 0,1 0 0,0 0 0,-1 0 16,1 0-16,0 0 0,-1 0 0,1 0 0,0 0 16,-1 0-16,1 0 0,-1 0 0,1 0 0,0 0 0,-1 0 0,1 0 15,0 0-15,-1 0 0,1 0 0,0 0 0,-1 0 16,1 0-16,-1 0 0,1 0 0,0 0 15,-1 0-15,1 0 0,0 0 16,-1 0-16,1 0 0,0 0 16,-1 0-16,1 0 0,-1 0 15,1 0-15,0-17 0,-1 17 0,1 0 0,0 0 0,-1 0 16,1 0-16,0 0 0,-1 0 0,1 0 0,-1 0 0,1 0 16,-18-18-16,18 18 0,-1 0 0,1 0 0,0 0 0,-1 0 0,1 0 0,0 0 15,-1 0-15,1 0 0,0 0 0,-1 0 0,-17-18 0,18 18 0,-1 0 16,72 0-1,-72 0-15,1 0 0,-18-17 0,18 17 16,-1 0-16,1 0 0,-1 0 0,1-18 0,0 18 16,-1 0-16,1 0 0,0 0 0,-1 0 15,1 0-15,0 0 16</inkml:trace>
  <inkml:trace contextRef="#ctx0" brushRef="#br0" timeOffset="166981.55">8784 6985 0,'0'18'78,"0"-1"-78,0 1 16,0 0-16,0-1 0,0 1 16,0-1-16,0 1 0,0 0 0,0-1 15,0 1-15,0 0 0,0-1 0,0 1 16,0 0-16,18-18 0,-18 17 0,0 1 0,0-1 0,0 1 0,0 0 15,0-1-15,0 1 0,0 0 0,0-1 0,0 1 16,0 0-16,0-1 16,17 1-16,-17 0 0,0-1 15,0 1 1,0-1-16,0 1 16,0 0-16,0-1 15,0 1-15,0 0 0,0-1 16,18-17-16,-18 18 0,0 0 0,0-1 15,0 1-15,0-1 16,0 1 0,0 0-16,0-1 31,18-17 47,-1 0-47,1 0-31,0 0 16,-1 0-16,1 0 16,0 0-16,-1 0 0,1 0 15,-1 0-15,1 0 0,0 0 0,-1 0 16,1 0-16,0 0 0,-1 0 0,1 0 15,0 0-15,-1 0 0,1 0 0,0 0 0,-1 0 16,107 0 0,-107 0-16,1 0 0,0 0 0,-1 0 0,1 0 0,-1-17 15,1 17-15,0 0 0,-1 0 0,1 0 0,0 0 0,-1 0 0,1 0 0,0 0 16,-1 0-16,1 0 0,-1 0 0,1 0 0,0 0 0,-1 0 0,1 0 0,0 0 16,-1 0-16,1 0 0,0 0 0,-1 0 0,1 0 0,-1 0 0,1 0 0,0 0 15,-1 0-15,1 0 0,0 0 0,-1 0 0,1 0 0,0 0 0,-1 0 16,1 0-16,0 0 0,-1 0 0,1 0 0,-1 0 0,1 0 0,0 0 15,-1 0-15,1 0 0,0 0 0,-1 0 0,1 0 16,0 0-16,-1 0 0,1 0 0,-1 0 0,1 0 16,0 0-16,-1 0 0,1 0 0,0 0 0,-1 0 15,1 0-15,0 0 0,-1 0 0,1 0 0,0 0 16,-1 0-16,1 0 0,-1 0 0,1 0 0,0 0 16,-1 0-16,1 0 0,0 0 0,-1 0 0,1 0 15,0 0-15,-1 0 0,1 0 0,-1 0 0,1 0 16,0 0-16,-1 0 0,1 0 0,0 0 0,-1 0 0,1 0 0,0 0 15,-1 0-15,1 0 0,-1 0 0,1 0 0,0 0 0,17 0 0,-17 0 16,-1 0-16,1 0 0,0 0 0,-1 0 0,1 0 0,-1 0 16,1 0-16,0 0 0,-1 0 0,1 0 0,0 0 0,-1 0 0,1 0 0,0 0 0,-1 0 15,1 0-15,0 0 0,-1 0 0,1 0 0,-1 0 0,1 0 0,0 0 0,-1 0 16,1 0-16,0 0 0,-1 0 0,1 0 0,0 0 0,17 0 0,-18 0 16,1 0-16,0 0 0,-1 0 0,1 0 0,0 0 0,-1 0 0,1 0 0,0 0 0,-1 0 15,19 0-15,-19 0 0,1 0 0,-1 0 0,1 0 0,0 0 16,-1 0-16,1 0 0,0 0 0,-1 0 0,1 0 0,0 0 0,-1 0 15,1 0-15,-1 0 0,19 0 0,-19 0 0,1 0 0,0 0 16,-1 0-16,1 0 0,0 0 0,-1 0 0,1 0 0,-1 0 16,1 0-16,0 0 0,-1 0 0,1 0 0,0 0 0,-1 0 0,1 0 15,0 0-15,-1 0 0,1 0 0,-1 0 0,1 0 0,0 0 16,-1 0-16,1 0 0,0 0 0,-1 0 0,1 0 0,0 0 0,-1 0 16,1 0-16,0 0 0,-1 0 0,1 0 0,-1 0 0,1 0 15,0 0-15,-1 0 0,1 0 0,0 0 0,-1 0 0,-17 17 0,18-17 0,0 0 16,-1 0-16,1 0 0,-1 0 0,1 0 0,0 0 0,-1 0 0,1 0 15,0 0-15,-1 0 0,1 0 0,0 0 0,-1 0 0,1 0 0,0 0 16,-1 0-16,1 0 0,-1 0 0,1 0 0,0 0 0,-1 0 0,1 0 16,0 0-16,-1 0 0,1 0 0,0 0 0,-1 0 0,1 0 0,-1 0 0,1 0 0,0 0 15,-1 0-15,1 0 0,0 0 0,-1 0 0,1 0 0,0 0 0,-1 0 0,1 0 16,-1 0-16,1 0 0,-18 18 0,18-18 0,17 0 0,-17 0 0,-1 0 0,1 0 16,0 0-16,-1 0 0,1 0 0,-1 0 0,1 0 0,0 0 0,-1 0 0,1 18 0,0-18 15,-1 0-15,1 0 0,0 0 0,-1 0 0,1 0 0,0 0 0,-1 0 0,1 0 16,-1 0-16,1 0 0,0 0 0,-1 0 0,1 0 0,0 0 0,-1 0 0,1 0 15,0 0-15,-1 0 0,1 0 0,-1 0 0,1 0 0,0 0 0,-1 0 0,1 0 16,-18 17-16,18-17 0,-1 0 0,1 0 0,0 0 0,-1 0 0,1 0 0,0 0 0,-1 0 16,1 0-16,-1 0 0,1 0 0,0 0 0,-1 0 0,1 0 0,0 0 0,-1 0 15,1 0-15,0 0 0,-1 0 0,1 0 0,-1 0 0,1 0 0,0 0 0,-1 0 0,1 0 16,-18 18-16,18-18 0,-1 0 0,1 0 0,0 0 0,-1 0 0,1 0 0,-1 0 16,1 0-16,0 0 0,-1 0 0,1 0 0,0 0 0,-1 0 0,1 18 15,0-18-15,-1 0 0,1 0 0,-1 0 0,1 0 0,0 0 0,-1 0 0,1 0 16,0 0-16,-1 0 0,1 0 0,0 0 0,-1 17 0,1-17 15,0 0-15,-1 0 0,1 0 0,-1 0 0,1 0 0,0 0 0,-1 0 16,1 0-16,0 0 0,-18 18 0,17-18 0,1 0 0,0 0 0,-1 0 16,1 0-16,-1 0 0,1 0 0,0 0 0,-1 0 0,1 0 0,0 0 0,-1 0 15,1 0-15,0 0 0,-1 0 0,1 0 0,0 0 0,-1 0 0,1 0 0,-1 0 16,1 0-16,0 0 0,-1 0 0,1 0 0,0 0 0,-1 0 0,1 0 0,0 0 0,-1 0 16,1 0-16,-1 0 0,1 0 0,0 0 0,-1 0 0,1 0 0,0 0 0,-1 0 0,1 0 0,0 0 15,17 0-15,-18 0 0,1 0 0,0 0 0,-1 0 0,1 0 0,0 0 0,-1 0 0,1 0 0,0 0 16,17 0-16,-18 0 0,1 0 0,0 0 0,-1 0 0,1 0 0,0 0 0,17 0 15,-17 0-15,-1 0 0,1 0 0,0 0 0,-1 0 0,1 0 0,-1 0 0,1 0 0,0 0 0,-1 0 16,230 0 0,-229 0-16,0 0 0,-1 0 0,1 0 0,0 0 0,17 0 15,-18 0-15,1 0 0,0 0 0,-1 0 0,1 0 0,0 0 0,-1 0 0,1 0 0,0 0 0,17 0 0,-18 0 16,1 0-16,0 0 0,-1 0 0,1 0 0,0 0 0,-1 0 0,1 0 0,0 0 0,-1 0 0,1 0 0,17 0 16,-17 0-16,-1 0 0,1 0 0,0 0 0,-1 0 0,1 0 0,0 0 0,-1 0 0,1 0 0,17 0 15,-17 0-15,-1 0 0,-17-18 0,18 18 0,0 0 0,-1 0 0,1 0 0,0 0 0,-1 0 0,1 0 16,0 0-16,-1 0 0,1 0 0,-1 0 0,1 0 0,0 0 0,-1 0 0,1 0 0,0 0 0,-1 0 0,1 0 15,17 0-15,-17 0 0,-1-17 0,1 17 0,0 0 0,-1 0 0,1 0 0,0 0 0,-1 0 16,1 0-16,0 0 0,-1 0 0,1 0 0,17 0 0,-17 0 0,-18-18 0,17 18 0,1 0 0,0 0 16,-1 0-16,1 0 0,0 0 0,-1 0 0,1 0 0,0 0 0,-1 0 0,1 0 0,-1 0 15,-17-18-15,18 18 0,0 0 0,-1 0 0,1 0 0,0 0 0,-1 0 0,19 0 0,-19 0 0,1 0 16,-1 0-16,1 0 0,0 0 0,-1-17 0,1 17 0,0 0 0,-1 0 0,1 0 16,0 0-16,-1 0 0,1 0 0,-1 0 0,1 0 0,0 0 0,-1 0 0,19 0 15,-19 0-15,1 0 0,0 0 0,-1 0 0,1 0 0,0 0 0,-1 0 16,1 0-16,-1 0 0,1 0 0,0 0 0,-1 0 0,19 0 0,-19 0 0,1 0 15,0 0-15,-1 0 0,1 0 0,-1 0 0,1 0 0,0 0 0,-1 0 0,1 0 0,0 0 16,-1 0-16,1 0 0,17 0 0,-17 0 0,0 0 0,-1 0 0,18 0 0,-17 0 16,0 0-16,-1 0 0,1 0 0,17 0 0,-17 0 0,0 0 0,-1 0 0,1 0 0,-1 0 15,1 0-15,0 0 0,-1 0 0,1 0 0,0 0 0,-1 0 0,1 0 0,0 0 0,17 0 0,-18 0 16,1 0-16,0 0 0,-1 0 0,1 0 0,0 0 0,-1 0 0,1 0 0,0 0 0,-1 0 0,1 0 0,-1 0 16,1 0-16,0 0 0,-1 0 0,1 0 0,0-18 0,-1 18 0,1 0 0,0 0 0,-1 0 0,1 0 0,0 0 0,-1 0 15,1 0-15,-1 0 0,19 0 0,-19 0 0,1 0 0,0 0 0,-1 0 0,1 0 0,0 0 0,-1 0 16,1 0-16,17 0 0,-17 0 0,-1 0 0,1 0 0,0 0 0,-1 0 0,1 0 0,0 0 0,-1 0 0,1-18 0,0 18 15,-1 0-15,1 0 0,-1 0 0,1 0 0,0 0 0,-1 0 0,1 0 0,0 0 0,-1 0 0,1 0 0,0 0 0,-1 0 16,1 0-16,-1 0 0,1 0 0,0 0 0,-1 0 0,1 0 0,0 0 0,-1 0 0,1 0 0,0 0 0,-1 0 0,1 0 16,-1 0-16,19 0 0,-19 0 0,1 0 0,0-17 0,-1 17 0,1 0 0,0 0 0,-1 0 0,1 0 0,-1 0 15,19 0-15,-19 0 0,1 0 0,0 0 0,-1 0 0,1 0 0,0 0 0,-1 0 0,1 0 0,0 0 0,-1 0 0,18 0 16,-17 0-16,0 0 0,-1 0 0,1 0 0,0 0 0,-1 0 0,1 0 0,0 0 0,17 0 0,-18 0 0,1 0 16,0 0-16,-1 0 0,19 0 0,-19 0 0,1 0 0,0 0 0,-1 0 0,1 0 0,0 0 0,-1 0 0,18 0 0,-17 0 15,0 0-15,-1 0 0,1 0 0,0 0 0,-1 0 0,1 0 0,0 0 0,-1 0 0,1 0 0,-1 0 0,1 0 0,0 0 0,-1 0 0,1 0 0,0 0 0,17 0 16,-17 0-16,17 0 0,0 0 0,-17 0 0,-1 0 0,1 0 0,0 0 0,-1 0 0,1 0 0,0 0 0,-1 0 0,1 0 15,-1 0-15,1 0 0,0 0 0,-1 0 0,1 0 0,35 0 0,-18 0 0,-17 0 0,17 0 0,-17 0 0,-1 0 0,1 0 0,0 0 16,-1 0-16,19 0 0,-19 0 0,19 0 0,-19 0 0,18 0 0,-17 0 0,0 0 0,-1 0 0,1 0 0,0 0 0,-1 0 0,19 0 0,-19 0 16,1 0-16,0 0 0,-1 0 0,1 0 0,17 0 0,-17 0 0,17 0 0,-17 0 0,-1 0 0,19 0 0,-19 0 0,18 0 0,-17 0 15,0 0-15,-1 0 0,19 0 0,-19 0 0,1 0 0,0 0 0,-1 0 0,1 0 0,17 0 0,-17 0 0,-1 0 0,1 0 0,17 0 0,-17 0 0,0 0 0,-1 0 16,18 0-16,-17 0 0,17 0 0,-17 0 0,0 0 0,17 0 0,0 0 0,-17 0 0,0-18 0,-1 18 0,1 0 0,17 0 0,-17 0 0,-1 0 16,1 0-16,0 0 0,-1 0 0,19 0 0,-19 0 0,18 0 0,-17 0 0,0 0 0,-1 0 0,19 0 0,-19 0 0,1 0 0,0 0 15,17 0-15,-17 0 0,17 0 0,-18 0 0,19 0 0,-1 0 0,-17 0 0,17 0 0,-17 0 0,-1 0 0,1 0 16,-1 0-16,1 0 0,17 0 0,-17 0 0,0 0 0,-1 0 0,1-18 0,0 18 0,-1 0 0,1 0 0,17 0 0,-17 0 15,-1 0-15,1 0 0,0 0 0,-1 0 0,1 0 0,0 0 0,-1 0 0,1 0 0,-1 0 0,1 0 0,0 0 0,-1 0 16,1-17-16,0 17 0,-1 0 0,1 0 0,0 0 0,-1 0 0,1 0 0,0 0 0,-1 0 0,1 0 0,-1 0 16,-17-18-16,18 18 0,0 0 0,-1 0 0,1 0 0,17 0 0,-17 0 0,-18-17 0,35 17 0,-17 0 0,-1 0 15,1 0-15,0 0 0,-1 0 0,1 0 0,0 0 0,-1 0 0,1 0 0,0 0 0,-1 0 0,1 0 0,17 0 0,-17 0 16,-1 0-16,1 0 0,0 0 0,-1 0 0,1 0 0,0 0 0,-1 0 0,1 0 0,0 0 0,-1 0 0,1 0 0,-1 0 16,1 0-16,17 0 0,-17 0 0,0 0 0,-1 0 0,1 0 0,0 0 0,-1 0 0,1 0 0,-1 0 0,1 0 0,0 0 0,-1 0 15,1 0-15,17 0 0,-17 0 0,0 0 0,-1 0 0,1 0 0,17 0 0,-17 0 0,-1 0 0,1 0 16,0 0-16,-1 0 0,19 0 0,-19 0 0,1 0 0,0 0 0,-1 0 0,1 0 0,17 0 0,-17 0 15,-1 0-15,1 0 0,0 0 0,-1 0 0,1 0 0,0 0 0,-1 0 0,1 0 0,-1 0 0,1 0 16,0 0-16,-1 0 0,1 0 0,0 0 0,-1 0 0,1 0 0,0 0 0,-1 0 0,1 0 16,0 0-16,-1 0 0,1 0 0,-1 0 0,-17-18 0,18 18 0,0 0 0,-1 0 0,1 0 15,0 0-15,-1 0 0,1 0 0,0 0 0,-1 0 16,1 0-16,-1 0 0,1 0 0,0 0 16,-1 0-16,1 0 15,0 0-15,-1 0 16,1 0-1,0 0 1,-1 0-16,1 0 16,-1 0-16,1 0 15,0 0-15,-1 0 16,-17-18 31,0 1-16,0-1-31,0 0 0,0 1 16,0-1-16,0 0 0,-17 18 0,17-17 0,0-1 15,-18 18-15,18-17 0,0-1 0,0 0 0,0 1 0,-18 17 0,18-18 16,0 0-16,0 1 0,0-1 0,-17 18 0,17-18 0,0 1 0,0-1 0,0 0 16,-18 18-16,18-17 0,0-1 0,-17 1 0,17-1 0,0 0 0,0 1 15,0-1-15,-18 0 0,18 1 0,0-1 16,0 0-16,0 1 15,-18 17 1,18-18-16,0 1 47,-17 17 31,17-18-78,-18 18 16,0 0-16,1 0 15,-1 0-15,0 0 0,18-18 0,-17 18 0,-1 0 16,1 0-16,-1 0 0,0 0 0,1 0 0,-1 0 16,0 0-16,1 0 0,-1-17 0,0 17 0,1 0 0,-1 0 0,1 0 0,-1 0 15,0 0-15,1 0 0,-1 0 0,0 0 0,-17 0 0,35-18 0,-18 18 0,1 0 0,-1 0 16,0 0-16,1 0 0,17-18 0,-18 18 0,1 0 0,-1 0 0,0 0 0,1 0 0,-1 0 0,0 0 0,1 0 0,-1 0 0,0 0 15,-17 0-15,35-17 0,-17 17 0,-1 0 0,0 0 0,1 0 0,-1 0 0,0 0 0,1 0 0,-19 0 0,19 0 0,-1 0 16,-17 0-16,17-18 0,-17 18 0,17 0 0,1 0 0,-1 0 0,-17 0 0,35-18 0,-18 18 0,-17 0 0,17 0 16,1 0-16,-1 0 0,0 0 0,1 0 0,-1 0 0,0 0 0,1 0 0,-19 0 0,1 0 0,18 0 0,-1 0 0,0 0 0,1 0 0,-1 0 15,0 0-15,1 0 0,-1 0 0,0 0 0,1 0 0,-1 0 0,1 0 0,-1 0 0,-17 0 0,17 0 0,-17 0 0,17 0 16,0 0-16,-17 0 0,17 0 0,1 0 0,-1 0 0,-17 0 0,17-17 0,1 17 0,-1 0 0,0 0 0,-17 0 16,17 0-16,1 0 0,-1 0 0,1 0 0,-1 0 0,0 0 0,1 0 0,-1 0 0,0 0 0,1 0 0,-1 0 0,0 0 15,1 0-15,-1 0 0,0 0 0,1 0 0,-1 0 0,1 0 0,-1 0 0,0 0 0,1 0 0,-1 0 0,-17 0 16,17 0-16,-17 0 0,17 0 0,1 0 0,-1 0 0,0 0 0,1 0 0,-1 0 0,0 0 0,1 0 0,-1 0 15,-17 0-15,17 0 0,1 0 0,-1 0 0,0 0 0,1 0 0,-1 0 0,0 0 0,1 0 0,-1 0 0,0 0 16,1 0-16,-1 0 0,1 0 0,-1 0 0,0 0 0,1 0 0,-1 0 0,0 0 0,1 0 0,-1 0 0,0 0 16,1 0-16,-1 0 0,0 0 0,1 0 0,-1 0 0,1 0 0,-1 0 0,0 0 0,1 0 0,-1 0 0,0 0 0,1 0 15,-1 0-15,0 0 0,1 0 0,-1 0 0,-17 0 0,17 0 0,1 0 0,-1 0 0,-17 0 16,17 0-16,0 0 0,1 0 0,-1 0 0,0 0 0,1 0 0,-18 17 0,17-17 0,0 0 0,1 0 16,-1 0-16,0 0 0,1 0 0,-1 0 0,0 0 0,1 0 0,-1 18 0,-17-18 0,17 0 0,1 0 0,-1 0 0,0 0 15,1 0-15,-1 0 0,0 0 0,1 0 0,-1 0 0,1 0 0,-1 0 0,0 0 0,1 0 0,-1 0 0,0 0 0,1 0 16,-1 0-16,0 0 0,1 0 0,-1 0 0,1 0 0,-19 0 0,19 0 0,-1 0 0,0 0 0,1 0 0,-1 0 0,-17 0 15,17 0-15,0 0 0,1 0 0,-1 0 0,-17 0 0,17 0 0,1 0 0,-1 0 0,0 0 0,1 0 16,-1 0-16,0 0 0,1 0 0,-1 0 0,1 0 0,-1 0 0,0 0 0,1 0 0,-1 0 0,0 0 0,-17 0 0,17 0 16,1 0-16,-1 0 0,0 0 0,1 0 0,-1 0 0,-17 0 0,17 0 0,1 0 0,-1 0 0,0 0 0,1 0 15,-1 0-15,0 0 0,1 0 0,-1 0 0,1 0 0,-1 0 0,0 0 0,1 0 0,-1 0 0,0 0 16,-17 0-16,17 0 0,1 0 0,-1 0 0,1 0 0,-1 0 0,0 0 0,1 0 0,-1 0 16,0 0-16,1 0 0,-1 0 0,0 0 0,1 0 0,-18 0 0,17 0 0,0 0 0,1 0 15,-1 0-15,0 0 0,1 0 0,-1 0 0,0 0 0,1 0 0,-19-18 0,1 18 0,18 0 16,-1 0-16,0 0 0,1 0 0,-1 0 0,0 0 0,1 0 0,-1 0 0,0 0 0,1 0 15,-1 0-15,1 0 0,-1 0 0,0 0 0,1 0 0,-1 0 0,0 0 0,1 0 0,-1 0 0,0 0 0,1 0 16,-1 0-16,0 0 0,1 0 0,-18 0 0,17 0 0,0 0 0,1 0 0,-1 0 16,0 0-16,1 0 0,-1 0 0,0 0 0,-17 0 0,18 0 0,-1 0 0,0 0 0,1 0 0,-1 0 15,0 0-15,1 0 0,-1 0 0,0 0 0,-17 0 0,18 0 0,-1 0 0,0 0 0,1 0 16,-1 0-16,0 0 0,1 0 0,-1 0 0,0 0 0,1 0 0,-1 0 0,1 0 0,-1 0 16,18-17-16,-35 17 0,17 0 0,0 0 0,1 0 0,-1 0 0,0 0 0,1 0 0,-1 0 0,0 0 0,1 0 15,-1 0-15,1 0 0,-1 0 0,0 0 0,1 0 0,-1 0 0,0 0 0,1 0 0,-1 0 0,0 0 16,-17 0-16,18 0 0,-1 0 0,0 0 0,1 0 0,-1 0 0,0 0 0,1 0 0,-1 0 15,0 0-15,18-18 0,-17 18 0,-1 0 0,0 0 0,1 0 0,-1 0 0,1 0 0,-1 0 0,0 0 0,1 0 16,-1 0-16,0 0 0,1 0 0,-1 0 0,0 0 0,-17 0 0,18 0 0,-1 0 0,0 0 16,1 0-16,-1 0 0,0 0 0,-17 0 0,17 0 0,1 0 0,-1 0 0,1 0 0,-1 0 0,0 0 15,1 0-15,-1 0 0,0 0 0,1 0 0,-1 0 0,0 0 0,1 0 0,-1 0 0,1 0 0,-1 0 16,0 0-16,1 0 0,-1 0 0,0 0 0,1 0 0,-1 0 0,0 0 0,1 0 16,-1 0-16,0 0 0,1 0 0,-1 0 0,1 0 0,-1 0 0,0 0 0,1 0 15,-1 0-15,0 0 0,1 0 0,-1 0 0,0 0 0,1 0 0,-1 0 0,1 0 16,-1 0-16,0 0 0,1 0 0,-1 0 0,0-17 0,1 17 0,-1 0 0,0 0 15,1 0-15,-1 0 0,0 0 0,18-18 0,-17 18 0,-1 0 0,1 0 0,-1 0 0,0 0 16,1 0-16,-1 0 0,0 0 0,1 0 0,-1 0 0,0 0 0,1 0 0,-1 0 0,1 0 16,-1 0-16,0 0 0,1 0 0,-1 0 0,0 0 0,1 0 0,-1 0 0,0 0 0,1 0 0,-1 0 15,1 0-15,-1 0 0,0 0 0,-17-18 0,17 18 0,1 0 0,-1 0 0,0 0 0,1 0 16,-1 0-16,1 0 0,-19 0 0,19 0 0,-1 0 0,0 0 0,1 0 0,-1 0 0,0 0 16,1 0-16,-1 0 0,0 0 0,1 0 0,-1 0 0,1 0 0,-1 0 0,0 0 0,1 0 0,-1 0 15,-17 0-15,17 0 0,0 0 0,1 0 0,-1 0 0,1 0 0,-1 0 0,0 0 16,1 0-16,-19 0 0,19 0 0,-1 0 0,0 0 0,1 0 0,-19 0 0,19 0 15,-1 0-15,1 0 0,-1 0 0,0 0 0,1 0 0,-1 0 0,0 0 0,1 0 0,17-17 16,-18 17-16,0 0 0,1 0 0,-1 0 0,1 0 0,-1 0 0,0 0 0,1 0 0,-1 0 16,0 0-16,1 0 0,17-18 0,-18 18 0,0 0 0,1 0 0,-1 0 0,1 0 0,-1 0 15,0 0-15,1 0 0,-1 0 0,0 0 0,1 0 0,-1 0 0,0 0 0,1 0 16,-1 0-16,1 0 0,-1 0 0,0 0 0,1 0 0,-1-18 0,0 18 0,1 0 0,-1 0 16,0 0-16,1 0 0,-1 0 0,0 0 0,1 0 0,-18 0 0,17 0 15,0 0-15,1 0 0,-1 0 0,0-17 0,1 17 0,-1 0 0,0 0 0,1 0 0,-1 0 16,1 0-16,-1 0 0,0 0 0,1 0 0,-1 0 0,0 0 0,1 0 0,-1 0 0,0 0 15,1 0-15,-1 0 0,0 0 0,1 0 0,-1 0 0,1 0 0,-1 0 0,0 0 0,1 0 16,-1 0-16,0 0 0,1 0 0,-1 0 0,0 0 0,1 0 0,-1 0 0,1 0 0,-1 0 16,0 0-16,1 0 0,-1 0 0,0 0 0,1 0 0,-1 0 0,0 0 0,1 0 0,-1 0 15,1 0-15,-1 0 0,0 0 0,1 0 0,-1 0 0,0 0 0,1 0 0,-1 0 16,0 0-16,1 0 0,-1 0 0,-17 0 0,17 0 0,1 0 0,-19 0 0,19 0 16,-1 0-16,0 0 0,1 0 0,-1 0 0,0 0 0,1 0 0,-1 0 0,-17 0 15,17 0-15,1 0 0,-1 0 0,0 0 0,1 0 0,-1 0 0,0 0 0,1-18 16,-1 18-16,1 0 0,-1 0 0,0 0 0,1 0 0,-1 0 0,0 0 0,1 0 0,-1 0 15,0 0-15,1 0 0,-1 0 0,0 0 0,1 0 0,-1 0 0,1 0 0,-1 0 0,0 0 0,1 0 0,-1 0 16,0-18-16,1 18 0,-1 0 0,0 0 0,1 0 0,-1 0 0,-17 0 0,17 0 0,1 0 16,-1 0-16,0 0 0,1 0 0,-1 0 0,-17 0 0,17 0 0,1 0 0,-1 0 0,0 0 0,1 0 15,-1 0-15,0 0 0,1 0 0,-1 0 0,0 0 0,1 0 0,-1 0 0,1 0 0,-1 0 0,0 0 0,1 0 16,-1 0-16,0 0 0,1 0 0,-1 0 0,-17 0 0,17 0 0,0 0 0,1 0 0,-1 0 0,1 0 16,-19 0-16,19 0 0,-19 0 0,19 0 0,-1 0 0,0 0 0,1 0 0,-1 0 0,1 0 15,-1 0-15,0 0 0,1 0 0,-1 0 0,0 0 0,1 0 0,-1 0 0,0 0 0,1 0 0,-1 0 0,0 0 16,1 0-16,-1 0 0,1 0 0,-19 0 0,19 0 0,-19 0 0,19 0 0,-1 0 0,0 0 15,1 0-15,-1 0 0,1 0 0,-1 0 0,0 0 0,-17 0 0,17 0 0,1 0 0,-1 0 0,0 0 0,1 0 16,-1 0-16,1 0 0,-1 0 0,0 0 0,1 0 0,-1 0 0,0 0 0,1 0 0,-1 0 0,0 0 16,1 0-16,-18 0 0,17 0 0,0 0 0,1 0 0,-1 0 0,0 0 0,1 0 0,-1 0 15,0 0-15,1 0 0,-1 0 0,0 0 0,1 0 0,-1 0 0,1 0 0,-1 0 16,0 0-16,1 0 0,-1 0 0,0 0 0,1 0 0,-1 0 0,-17 0 0,17 0 16,1 0-16,-1 0 0,0 0 0,1 0 0,-1 0 0,0 0 0,1 0 0,-1 0 0,0 0 0,1 0 15,-1 0-15,0 0 0,1 0 0,-1 0 0,1 0 0,-1 0 0,0 0 0,1 0 16,-1 0-16,0 0 0,1 0 0,-1 0 0,0 0 0,1 0 0,-1 0 0,1 0 0,-1 0 15,0 0-15,1 0 0,-1 0 0,0 0 0,1 0 0,-1 0 0,0 0 0,1 0 16,-1 0-16,1 0 0,-1 0 0,0 0 0,1 0 0,-1 0 0,0 0 0,1 0 0,-1 0 0,0 0 16,1 0-16,-1 0 0,1 0 0,-19 0 0,19 0 0,-1 0 0,0 0 0,1 0 0,-1 0 0,0 0 15,1 0-15,-1 0 0,0 0 0,1 0 0,-1 0 0,1 0 0,-1 0 0,0 0 0,-17 0 0,17 0 0,1 0 0,-1 0 16,0 0-16,1 0 0,-18 0 0,17 0 0,0 0 0,1 0 0,-1 0 0,0 0 0,1 0 0,-1 0 0,0 0 16,-17 0-16,17 0 0,1 0 0,-1 0 0,1 0 0,-1 0 0,0 0 0,1 0 0,-1 0 0,0 0 15,1 0-15,-1 0 0,0 0 0,1 0 0,-1 0 0,1 0 0,-1 0 0,0 0 16,1 0-16,-1 0 0,0 0 0,1 0 0,-1 0 0,0 0 0,1 0 0,-18 0 0,17 0 0,0 0 15,1 0-15,-1 0 0,0 0 0,1 0 0,-1 0 0,-17 0 0,17 0 0,1 0 0,-1 0 0,0 0 16,1 0-16,-1 0 0,0 0 0,1 0 0,-1 0 0,0 0 0,1 0 0,-1 0 0,0 0 0,1 0 0,-1 0 16,1 0-16,-19 0 0,19 0 0,-1 0 0,0 0 0,1 0 0,-1 0 0,0 0 0,1 0 15,-1 0-15,1 0 0,-1 0 0,0 0 0,1 18 0,-1-18 0,0 0 0,1 0 0,-1 0 0,0 0 16,1 0-16,-1 0 0,0 0 0,1 0 0,-1 0 0,1 0 0,-1 0 0,0 0 16,1 0-16,-1 0 0,0 0 0,1 0 0,-1 0 0,0 0 0,1 0 15,17 18-15,-18-18 0,1 0 0,-1 0 0,0 0 0,1 0 0,-1 0 16,0 0-16,1 0 0,-1 0 0,0 0 0,1 0 0,-1 17 15,1-17-15,-1 0 0,0 0 0,1 0 16,17 18-16,-18-18 0,0 0 0,1 0 16,-1 0-16,0 0 15,18 18-15,-17-18 0,-1 0 16,1 0-16,-1 0 0,0 0 16,1 0-16,-1 0 0,0 0 15,18 17-15,-17-17 0,-1 0 0,0 0 16,1 0 15,17 18-15,-18-18 15,18 18-15,-18-18-1,1 0 1,-1 0 15,18 17-15,-17-17-16,-1 0 0,0 0 15,1 0-15,-1 0 32,18 18 30,-18-18-46,1 0-16,-1 0 15,18 17 17,-18-17-32,1 0 15,-1 0 1,18 18-16,-17-18 15,17 18-15,-18-18 16,18 17-16,0 1 31,-18-18-15,18 18-16,0-1 16,-17-17-16,17 18 15,0 0 95</inkml:trace>
  <inkml:trace contextRef="#ctx0" brushRef="#br0" timeOffset="171424.58">8696 7761 0,'0'18'94,"0"-1"-94,0 1 15,0 0-15,0-1 0,0 1 16,0 0-16,0-1 0,0 1 0,0 0 0,0-1 16,0 1-16,0-1 0,0 1 0,0 0 0,0-1 0,0 1 0,0 0 15,0-1-15,0 1 0,0 0 0,0-1 0,0 1 0,0-1 16,0 1-16,0 0 0,0-1 15,0 1-15,0 0 16,0-1 0,0 1-1,0 0-15,0-1 16,0 1-16,0-1 16,0 1-16,0 0 15,0-1 1,0 1-1,0 35 1,0-35 0,0-1-16,0 1 0,0-1 15,0 1-15,0 0 16,0-1 0,18 1 77,-1-18-93,1 0 16,0 0 0,-18 18-16,17-18 15,1 0-15,-18 17 0,17-17 16,1 0-16,0 0 0,-1 0 15,1 18-15,0-18 0,-1 0 16,1 0-16,0 0 0,-1 0 0,1 0 0,-1 0 0,1 0 16,0 0-16,-1 0 0,1 0 0,0 0 0,-1 18 0,1-18 0,0 0 0,-1 0 15,1 0-15,0 0 0,-1 0 0,1 0 0,-1 0 0,1 0 0,0 0 0,-1 0 0,1 0 0,0 0 16,-1 0-16,1 0 0,0 0 0,-1 0 0,1 0 0,-1 0 0,1 0 0,17 0 0,-17 17 0,0-17 0,-1 0 0,1 0 16,17 0-16,-17 0 0,17 0 0,-17 0 0,17 0 0,-35 18 0,18-18 0,17 0 0,-17 0 0,-1 0 15,1 0-15,-1 0 0,1 0 0,0 0 0,-1 0 0,1 0 0,0 0 0,-1 0 0,1 0 0,0 0 0,-1 0 0,1 0 16,0 0-16,-1 0 0,1 0 0,-1 0 0,1 0 0,0 0 0,-1 0 0,1 0 0,0 0 0,-1 0 0,1 0 15,0 0-15,-1 0 0,1 0 0,-1 0 0,1 0 0,0 0 0,-1 0 0,1 0 0,0 0 16,-1 0-16,1 0 0,0 0 0,-1 0 0,1 0 0,0 0 0,-1 0 16,1 0-16,-1 0 0,1 0 0,0 0 0,-1 0 0,1 0 15,0 0-15,-1 0 0,1 0 0,0 0 0,-1 0 0,1 0 16,-1 0-16,1 0 0,0 0 0,-1 0 0,1 0 0,0 0 16,-1 0-16,1 0 0,0 0 0,-1 0 0,1 0 0,-1 0 0,1 0 0,0 0 15,-1 0-15,1 0 0,0 0 0,-1 0 0,1 0 0,0 0 16,-1 0-16,1 0 0,-1 0 0,1 0 0,0 0 0,-1 0 0,1 0 0,0 0 15,-1 0-15,1 0 0,0 0 0,-1 0 0,1 0 0,0 0 0,-1 0 0,1 0 16,-1 0-16,1 0 0,0 0 0,-1 0 0,1 0 0,0 0 0,-1 0 16,1 0-16,0 0 0,-1 0 0,1 0 0,-1 0 0,1 0 0,0 0 15,-1 0-15,1 0 0,0 0 0,-1 0 0,1 0 0,0 0 0,-1 0 16,1 0-16,0 0 0,-1 0 0,1 0 0,-1 0 0,1 0 0,0 0 16,-1 0-16,1 0 0,0 0 0,-1 0 0,1 0 0,0 0 0,-1 0 15,1 0-15,-1 0 0,1 0 0,0 0 0,-1 0 16,1 0-16,0 0 0,-1 0 0,1 0 0,0 0 0,-1 0 0,1 0 0,-1 0 15,1 0-15,0 0 0,-18-18 0,17 18 0,1 0 0,0 0 0,-1 0 0,1 0 16,0 0-16,-1 0 0,1 0 0,-1 0 0,1 0 0,0 0 0,-1 0 16,1 0-16,0 0 0,-1 0 0,1 0 0,0 0 0,-1 0 0,1 0 0,0 0 15,-1 0-15,1 0 0,-1 0 0,1 0 0,0 0 0,-1 0 16,1 0-16,0 0 0,-1 0 0,1 0 0,0 0 0,-1 0 0,1 0 16,-1 0-16,1 0 0,0 0 0,-1 0 0,1 0 0,0 0 0,-1 0 15,1 0-15,0 0 0,-1 0 0,1 0 0,0 0 0,-1 0 0,1 0 0,-1 0 16,1 0-16,0 0 0,-1 0 0,1 0 0,0 0 0,-1 0 0,1 0 0,0 0 15,-1 0-15,1 0 0,-1 0 0,1 0 0,0 0 0,-1 0 0,1 0 16,0 0-16,-1 0 0,1 0 0,0 0 0,-1 0 0,1 0 0,-1 0 16,1 0-16,0 0 0,-1 0 0,1 0 0,0 0 0,-1 0 0,1 0 0,0 0 15,-1 0-15,1 0 0,-1 0 0,1 0 0,0 0 0,-1 0 0,1 0 16,0 0-16,-1 0 0,1 0 0,0 0 0,-1 0 0,1 0 0,0 0 0,-1 0 16,1 0-16,-1 0 0,1 0 0,0 0 0,-1 0 0,1 0 0,0 0 0,-1 0 15,1 0-15,0 0 0,-1 0 0,1 0 0,-1 0 0,1 0 0,0 0 16,-1 0-16,1-17 0,0 17 0,-1 0 0,1 0 0,0 0 0,-1 0 0,1 0 0,0 0 15,-1 0-15,1 0 0,-1 0 0,1 0 0,0 0 0,-1 0 0,1 0 0,0 0 16,-1 0-16,1 0 0,0 0 0,-1 0 0,1 0 0,-1 0 0,1 0 0,0 0 0,-1 0 16,19 0-16,-19 0 0,1 0 0,0 0 0,-1 0 0,1 0 0,-1 0 0,1 0 0,0 0 15,-1 0-15,1 0 0,0 0 0,-1 0 0,1 0 0,0 0 0,-1 0 0,1 0 0,17 0 16,-17 0-16,-1 0 0,1 0 0,0 0 0,-1 0 0,1 0 0,0 0 0,-1 0 16,1 0-16,0 0 0,17 0 0,-18 0 0,1 0 0,0 0 0,-1 0 0,1 0 0,0 0 15,-1 0-15,1 0 0,0 0 0,17 0 0,-18 0 0,1 0 0,0 0 0,-1 0 16,1 0-16,0 0 0,-1 0 0,1 0 0,0 0 0,-1 0 0,1 0 0,0 0 0,-1 0 0,1 17 0,-1-17 15,1 0-15,0 0 0,-1 0 0,1 0 0,17 0 0,-17 0 0,0 0 0,-1 0 0,1 0 0,-1 0 16,1 0-16,0 0 0,-1 0 0,1 0 0,0 0 0,-1 0 0,1 0 0,0 0 0,-1 0 0,1 0 16,-1 0-16,1 0 0,0 0 0,-1 0 0,1 0 0,0 0 0,-1 0 0,1 0 0,0 0 0,-1 0 0,1 0 15,-18 18-15,17-18 0,1 0 0,0 0 0,-1 0 0,1 0 0,0 0 0,-1 0 0,1 0 0,0 0 0,-1 0 16,1 0-16,0 0 0,-1 0 0,1 0 0,-1 0 0,19 0 0,-19 0 0,1 0 0,0 0 0,-1 0 16,1 0-16,17 0 0,-17 0 0,-1 0 0,1 0 0,0 0 0,-1 0 0,1 0 0,0 0 0,-1 0 0,19 0 15,-19 0-15,1 0 0,0 0 0,-1 0 0,1 0 0,17 0 0,-17 0 0,-1 0 0,1 0 0,0 0 16,-1 18-16,1-18 0,0 0 0,-1 0 0,1 0 0,-1 0 0,1 0 0,0 0 0,-1 0 0,1 0 0,17 0 0,-17 0 15,0 0-15,-1 0 0,1 0 0,-1 0 0,1 0 0,0 0 0,-1 0 0,19 0 0,-19 17 0,1-17 0,0 0 0,-1 0 16,1 0-16,-1 0 0,1 0 0,0 0 0,-1 0 0,1 0 0,0 0 0,-1 0 0,1 0 0,0 0 0,-1 0 0,19 0 16,-19 0-16,1 0 0,-1 0 0,1 0 0,0 0 0,17 0 0,-17 0 0,-1 0 0,1 0 0,-18 18 0,18-18 0,-1 0 15,1 0-15,-1 0 0,1 0 0,0 0 0,-1 0 0,1 0 0,0 0 0,-1 0 0,1 0 0,17 0 0,-17 0 0,0 0 16,-1 0-16,1 0 0,-1 0 0,19 0 0,-19 0 0,1 0 0,17 17 0,-17-17 0,0 0 0,-1 0 16,1 0-16,17 0 0,-17 0 0,-1 0 0,1 0 0,0 0 0,-1 0 0,1 0 0,0 0 0,-1 0 0,18 0 15,-17 0-15,0 0 0,-1 0 0,1 0 0,0 0 0,17 0 0,-17 0 0,-1 0 0,1 0 0,-1 0 16,1 0-16,17 0 0,-17 0 0,17 0 0,-17 0 0,0 0 0,-1 0 0,1 0 0,0 0 0,-1 0 15,1 0-15,-1 0 0,1 0 0,0 0 0,-1 0 0,1 0 0,0 0 0,-1 0 0,1 0 0,0 0 0,-1 0 16,1 0-16,-1 0 0,1 0 0,17 0 0,-17 0 0,0 0 0,-1 0 0,1 0 0,0 0 16,-1 0-16,1 0 0,0 0 0,-1 0 0,1 0 0,-1 0 0,1 0 0,17 0 0,-17 0 0,0 0 15,-1 0-15,1 0 0,0 0 0,-1 0 0,18 0 0,-17 0 0,0 0 0,-1 0 0,1 0 16,17 0-16,-17 0 0,17 0 0,-17 0 0,-1 0 0,1 0 0,0 0 0,-1 0 0,19 0 0,-19 0 16,1 0-16,0 0 0,-1 0 0,1 0 0,17 0 0,-17 0 0,-1 0 0,1 0 0,0 0 0,-1 0 0,19 0 15,-19 0-15,1 0 0,0 0 0,-1 0 0,1 0 0,-1 0 0,1 0 0,17 0 0,-17 0 0,0 0 16,17 0-16,-17 0 0,-1 0 0,18 0 0,1 0 0,-19 0 0,1 0 0,17 0 0,-17 0 15,17 0-15,1 0 0,-19 0 0,1 0 0,17 0 0,-17 0 0,-1 0 0,1 0 0,0 0 0,-1 0 0,1 0 0,0 0 16,17 0-16,-18 0 0,1 0 0,0 0 0,17 0 0,-17 0 0,-1 0 0,1 0 0,0 0 0,-1 0 0,18 0 0,-17 0 16,17 0-16,-17 0 0,0 0 0,-1 0 0,1 0 0,0 0 0,-1 0 0,1 0 0,-1 0 0,1 0 0,0 0 0,-1 0 0,1 0 15,0 0-15,17 0 0,-17 0 0,17 0 0,-17 0 0,-1 0 0,1 0 0,17 0 0,-17 0 0,-1 0 0,1 0 16,0 0-16,-1 0 0,1 0 0,0 0 0,-1 0 0,1 0 0,17 0 0,-17 0 0,17 0 0,-17 0 0,17 0 0,-17 0 0,-1 0 0,1 0 0,17 0 16,-17 0-16,-1 0 0,1 0 0,17 0 0,-17 0 0,17 0 0,-17 0 0,17 0 0,-17 0 0,17 0 0,-17 0 15,-1 0-15,1 0 0,0 0 0,-1 0 0,1 0 0,17 0 0,0 0 0,-17 0 0,0 0 0,-1 0 0,19 0 0,-19 0 0,1 0 16,0 0-16,-1 0 0,1 0 0,-1 0 0,19 0 0,-19 0 0,19 0 0,-19 0 0,19 0 0,-19 0 0,1 0 0,17 0 0,-17 0 15,-1 0-15,1 0 0,0 0 0,-1 0 0,1 0 0,0 0 0,-1 0 0,1 0 0,0 0 0,17 0 0,-18 0 0,1 0 0,0 0 0,-1 0 0,19 0 16,-19 0-16,1 0 0,17 0 0,-17 0 0,0 0 0,-1 0 0,18 0 0,1 0 0,-19 0 0,1 0 0,0 0 0,17 0 0,-17 0 0,34 0 16,-34 0-16,17 0 0,-17 0 0,0 0 0,-1 0 0,19 0 0,-19 0 0,1 0 0,17 0 0,-17 0 0,17 0 0,0 0 0,-17 0 15,17 0-15,-17 0 0,-1 0 0,19 0 0,-19 0 0,1 0 0,0 0 0,17 0 0,-17 0 0,-1 0 0,19 0 0,-1 0 0,-18 0 0,1 0 16,0 0-16,17 0 0,0 0 0,-17 0 0,0 0 0,-1 0 0,1 0 0,-1 0 0,19 0 0,-1 0 0,-17 0 0,-1 0 0,1 0 16,0 0-16,-1 0 0,1 0 0,0 0 0,-1 0 0,1 0 0,17 0 0,-17 0 0,-1 0 0,1 0 0,0 0 0,-1 0 0,1 0 0,0 0 0,-1 0 0,18 0 15,-17 0-15,0 0 0,17 0 0,0 0 0,-17 0 0,17 0 0,-17 0 0,-1 0 0,1 0 0,0 0 0,-1 0 0,19 0 16,-19 0-16,19 0 0,-19 0 0,1 0 0,17 0 0,-17 0 0,17 0 0,-17 0 0,-1 0 0,1 0 0,17 0 0,-17 0 0,17 0 15,-17 0-15,-1 0 0,19 0 0,-19 0 0,19 0 0,-19 0 0,1 0 0,0 0 0,-1 0 0,1 0 0,17 0 0,-17 0 0,-1 0 0,1 0 0,0 0 16,-1 0-16,1 0 0,0 0 0,-1 0 0,19 0 0,-1 0 0,-18 0 0,1 0 0,0 0 0,-1 0 0,1 0 0,0 0 0,-1 0 16,1 0-16,0 0 0,-1 0 0,1 0 0,-1 0 0,1 0 0,0 0 0,-1 0 0,1 0 0,0 0 0,-1 0 0,1 0 15,0 0-15,-1 0 0,1 0 0,-1 0 0,1 0 0,17 0 0,-17 0 0,0 0 0,-1 0 16,1 0-16,0 0 0,-1 0 0,1 0 0,-1 0 0,1 0 0,0 0 0,17 0 0,-17 0 16,17 0-16,-17 0 0,-1 0 0,1 0 0,0 0 0,-1 0 0,1 0 15,-1 0-15,1 0 0,0 0 0,-1 0 0,1 0 0,0 0 0,-1 0 16,1 0-16,0 0 0,-18-17 0,17 17 0,1 0 0,-1 0 0,1 0 15,0 0-15,-1 0 0,1 0 0,0 0 0,-1 0 0,1 0 16,0 0-16,-1 0 0,1 0 0,0 0 0,-1 0 0,1 0 0,-1 0 0,1 0 16,0 0-16,-1 0 0,1 0 0,0 0 0,-1 0 0,1 0 15,0 0-15,-1 0 0,1 0 0,-1 0 0,1 0 0,0 0 16,-1 0-16,1 0 0,0 0 0,-1 0 0,1 0 0,0 0 16,-1 0-16,1 0 0,-1 0 0,1 0 15,0 0-15,-1 0 0,1 0 0,0 0 0,-1 0 16,1 0-16,0 0 0,17 0 0,-18 0 0,1 0 15,0 0-15,-1 0 0,1 0 0,-18-18 0,18 18 0,-1 0 0,1 0 0,0 0 16,-1 0-16,1 0 0,0 0 0,-1 0 0,1 0 16,-1 0-16,1 0 0,0 0 15,-18-17 1,17 17-16,-17-18 78,0 0-62,0 1-16,0-1 0,0 0 15,0 1-15,0-1 0,0 0 0,-17 18 16,17-17-16,0-1 0,0 0 0,0 1 0,-18 17 0,18-18 0,0 1 0,-18 17 0,18-18 16,0 0-16,0 1 0,0-1 0,0 0 0,-17 1 0,17-1 15,0 0-15,0 1 0,0-1 0,0 1 0,0-1 0,0 0 0,0 1 16,-18 17-16,18-18 0,0 0 0,0 1 0,0-1 0,0 0 0,0 1 15,0-1-15,-17 18 0,17-17 0,0-1 0,0 0 0,0 1 0,-18 17 0,18-18 16,0 0-16,0 1 0,0-1 0,0 0 0,0 1 0,0-1 16,0 1-16,0-1 0,0 0 0,-18 1 15,18-1-15,0 0 0,0 1 16,0-1 0,0 0 15,-17 18-16,-1 0 95,0 0-110,1 0 15,-1 0 1,0 0-16,1 0 0,-1 0 16,0 0-16,1 0 0,-1 0 15,1 0-15,-1 0 0,0-17 16,1 17-16,-1 0 0,0 0 16,1 0-1,-1 0 1,18-18-16,-18 18 0,1 0 31,-1 0 0,18-18 1,-17 1-17,-1 17 1,18-18 46,0 1-30</inkml:trace>
  <inkml:trace contextRef="#ctx0" brushRef="#br0" timeOffset="-203834.08">7867 8855 0,'-18'0'63,"18"17"-63,0 1 0,-17 0 0,17-1 15,-18 1-15,18 0 0,-18-1 0,18 1 0,-17-1 0,17 1 0,0 0 0,-18-1 0,0 36 16,1-35-16,17 0 0,0-1 0,-18-17 0,18 36 0,0-19 0,-17 1 0,-1 17 0,18-17 0,-18 35 16,1-36-16,-1 1 0,18 0 0,-18 17 0,18-18 0,-17 1 0,17 17 0,-18-35 15,0 36-15,18-19 0,0 1 0,-17-18 0,-1 18 0,18-1 0,0 1 16,0-1-16,-17-17 0,17 18 0,0 0 0,0-1 16,0 1-16,17-18 78,1 0-78,-1 0 0,1 0 0,0 0 0,-1 0 15,1 0-15,0 0 0,-1 0 0,1 0 0,0 0 0,-1 0 16,1 0-16,-1 0 0,1 0 0,0-18 0,-1 18 0,1 0 0,0 0 0,-1 0 0,1 0 0,-18-17 16,18 17-16,-1 0 0,1 0 0,0 0 0,-1 0 0,-17-18 0,35 18 0,-17 0 0,17-18 0,-17 18 0,0 0 15,-1-17-15,1 17 0,0 0 0,-1 0 0,1 0 0,-1-18 0,19 18 16,-19 0-16,1 0 0,0-17 0,-1 17 0,1 0 0,0-18 0,-1 18 0,18 0 15,-17 0-15,0 0 0,-1 0 0,1 0 16,0 0-16,-18-18 0,-18 18 63,0 0-63,1 0 0,-1 0 15,0-17-15,1 17 0,-1 0 0,1-18 0,-1 18 16,0 0-16,1-18 0,17 1 0,-18 17 0,18-18 0,-35 18 0,17-18 15,0 1-15,1 17 0,-1-35 0,1 17 0,-1 0 0,18 1 0,-18 17 0,1-18 16,17 0-16,-18 18 0,0-35 0,1 17 0,-1-17 0,0 35 0,18-17 0,-17-1 0,-1 18 16,18-18-16,-17 1 0,17-1 0,-18 18 0,0-35 0,-17-1 0,35 19 0,-18-1 0,1 18 15,17-18-15,0 1 0,-18 17 0,18-18 0,-18 1 0,1 17 0,-19-53 0,36 35 0,-17 18 16,-1-18-16,18 1 0,-17-1 0,17 0 0,-18 18 0,18-17 0,-18-18 0,1 35 16,-1-18-16,18 0 0,-18 18 0,18-17 0,-17-1 0,17 36 93,0-1-93,0 1 16,17 0-16,-17-1 0,18 1 0,0-1 0,-18 1 0,0 0 0,17-18 0,-17 17 16,0 1-16,36 17 0,-36-17 0,17-18 0,-17 18 0,0 17 0,18-35 0,-18 17 0,0 1 0,17 0 15,-17-1-15,0 1 0,18 17 0,0-17 0,-18 0 0,0-1 0,0 1 0,17 0 0,-17-1 0,0 1 16,0-1-16,18 1 0,-18 0 0,18 35 0,-18-36 0,17-17 0,-17 36 0,0-19 0,0 1 0,18 17 15,-18-17-15,18-1 0,-18 54 0,17-53 0,-17-1 0,0 1 0,0-1 0,0 1 16,0 0-16,0-1 0,0 1 0,18-18 0,-18 53 0,0-35 0,0-1 0,0 1 0,0-1 16,18-17-16,-18 18 0,0 0 0,0-1 0,17-17 15,-17 18-15,18-18 63,-1 0-16,-17-18-32,0 1-15,0-1 0,0 0 16,0 1-16,0-1 0,0 1 0,0-1 0,0 0 0,0 1 0,0-1 0,0 0 0,0 1 0,0-1 16,0 0-16,0-17 0,0 18 0,0-1 0,0 0 0,0 1 0,0-1 0,0 0 0,0 1 0,0-1 15,0 0-15,0 1 0,0-54 0,0 54 0,0-19 0,0 19 0,0-1 0,0 0 0,0 1 0,0-1 16,0 1-16,0-1 0,0 0 0,0-35 0,0 18 0,0 17 0,0-17 0,0 17 15,0 1-15,0-1 0,0 1 0,0-19 0,0 1 0,0 17 0,0 1 0,0-1 0,0 0 0,0-17 16,0 18-16,0-1 0,0 0 0,0 1 0,0-1 0,0 0 0,0 1 16,-17-1-16,17 0 0,0 1 0,-18 17 15,18-18-15,-17 18 203,17 18-109,-18-1-78,18 1-16,0 0 15,0-1-15,-18-17 0,18 18 0,0 0 0,0-1 0,0 1 0,-17-18 16,17 18-16,-18-18 0,18 17 0,0 1 0,0-1 0,0 1 0,-18-18 16,18 18-16,0-1 0,0 1 0,-17-18 0,17 18 0,0-1 0,-18-17 15,18 36-15,-18-36 0,18 17 0,0 1 0,-17-18 0,17 17 16,0 1-16,-18-18 0,18 18 0,0-1 16,-18-17-16</inkml:trace>
  <inkml:trace contextRef="#ctx0" brushRef="#br0" timeOffset="-201148.08">15928 9719 0,'18'0'78,"-1"0"-78,1 0 0,-1 0 15,1 0-15,0 0 0,-1 0 0,1 0 0,0 0 0,-1 0 16,1 0-16,0 0 0,-1 0 0,1 0 0,-1 0 0,1 0 0,141-18 16,-141 18-16,-18-17 0,17 17 0,1 0 15,17 0-15,-17 0 0,-1 0 0,1 0 0,0 0 0,-18-18 0,17 18 0,1 0 0,0 0 16,34 0-16,-34 0 0,0-18 0,-1 18 0,1 0 0,0 0 0,-1 0 16,1 0-16,17 0 0,-17-17 0,0 17 0,-1 0 0,1 0 0,-1 0 0,1-18 0,0 18 0,-1 0 15,1 0-15,0 0 0,17 0 0,-17 0 0,-1 0 0,1 0 0,-1-17 0,1 17 0,0 0 0,-1 0 0,1 0 0,0 0 16,-1 0-16,1 0 0,88 0 0,-89-18 0,1 18 0,17 0 0,-17 0 0,17 0 0,-17 0 0,-1 0 15,1-18-15,0 18 0,-1 0 0,19 0 0,70 0 0,-89 0 0,18 0 0,-17 0 0,17 0 0,-17 0 0,0-17 16,17 17-16,0 0 0,-17 0 0,-1 0 0,54 0 0,-53 0 0,17 0 0,-17 0 0,17 0 0,0 0 16,-17 0-16,17-18 0,-17 18 0,-1 0 0,19 0 0,-19 0 0,54 0 0,-54 0 0,1 0 0,0 0 0,-1 0 0,1 0 15,0 0-15,-1 0 0,1 0 0,0 0 0,-1 0 0,1 0 0,-1 0 0,54 0 0,-36 0 0,-17 0 16,0 0-16,-1 0 0,1 0 0,-1 0 0,1 0 0,0 0 0,17 0 0,-17 0 0,-1 0 16,1 0-16,0 0 0,-1 0 0,1 0 0,0 0 0,-1 0 15,1 0-15,-1 0 0,1 0 0,0 0 0,-1 0 16,1 0-16,0 0 0,-1 0 0,1 0 15,0 18-15,-1-18 0,1 0 0,-1 0 0,1 0 0,0 0 16,-1 0-16,1 0 0,0 0 0,-1 0 0,1 0 16,0 0-16,-1 0 0,1 0 0,0 0 0,-1 0 15,1 0-15,-1 17 0,1-17 0,0 0 16,-1 0-16,1 0 0,0 0 0,-1 0 0,1 0 16,0 0-16,-1 0 0,1 0 0,-1 0 0,1 0 0,0 0 0,-1 0 15,1 0-15,0 0 0,-1 0 0,1 0 0,17 0 0,-17 0 16,-1 0-16,1 0 0,0 0 0,-18 18 0,17-18 0,1 0 15,0 0-15,-1 0 0,1 0 0,0 0 0,-1 0 16,1 0-16,-1 0 16,1 0-16,0 0 31,-1 0 0,1 0-15,0 0 15,-1 0-15,1 0 15,0 0-15,-1 0-1</inkml:trace>
  <inkml:trace contextRef="#ctx0" brushRef="#br0" timeOffset="-197431.08">9578 10389 0,'18'0'47,"-1"0"-31,1 0-1,-1 0 1,1 0-16,0 0 0,-1 18 16,1-18-16,0 0 15,-1 0-15,1 0 0,0 0 0,-1 0 16,1 0-16,-1 0 0,-17 18 0,18-18 0,0 0 0,-1 0 15,1 0-15,0 0 0,-1 0 0,1 0 0,0 0 16,-1 0-16,1 0 0,0 0 0,-1 0 0,1 0 0,-1 0 0,1 0 16,0 0-16,-1 0 0,1 0 0,0 0 0,-1 0 0,1 0 15,0 0-15,-1 0 0,1 0 0,-1 0 0,1 0 0,0 0 16,-1 0-16,1 0 0,0 0 0,-1 0 0,1 0 0,0 0 16,-1 0-16,1 0 0,0 0 0,-1 0 0,1 0 0,-1 0 15,1 0-15,0 0 0,-1 0 0,1 0 0,0 0 16,35 0-16,-36 0 0,1 0 15,-1 0-15,1 0 0,0 0 0,-1 0 0,1 0 16,0 0-16,-1 0 0,1 0 0,0 0 16,-1 0-16,1 0 0,-1 0 0,1 0 15,0 0-15,-1 0 0,1 0 0,0 0 16,-1 0-16,1 0 0,0 0 0,-1 0 16,1 0-16,-1 0 0,1 0 0,0 0 0,-1 0 15,1 0-15,0 0 0,-1 0 0,1 0 0,0 0 0,-1 0 16,1 0-16,0 0 0,-1 0 0,1 0 0,-1 0 0,1 0 15,0 0-15,-1 0 0,1 0 0,0 0 0,-1 0 16,1 0-16,0 0 0,-1 0 0,1 0 0,-1 0 16,1 0-16,0 0 0,-1 0 0,1 0 15,0 0-15,-1 0 0,1 0 16,0 0-16,-1 0 0,1 0 0,0 0 16,-1 0-16,1 0 0,-1 0 0,1 0 15,0 0-15,-1 0 0,1 0 16,0 0-16,-1 0 0,1 0 15,0 0-15,-1 0 0,1 0 0,-1 0 16,1 0-16,0 0 0,-1 0 0,1 0 16,0 0-16,-1 0 0,1 0 15,0 0-15,-1 0 0,1 0 0,-1 0 16,1 0-16,0 0 0,-1-18 16,1 18-16,0 0 15,-1 0-15,1 0 0,0 0 0,-1 0 16,1 0-16,-1 0 0,1 0 15,0 0-15,-1 0 0,1 0 0,0 0 0,-1 0 16,1 0-16,0 0 0,-1 0 0,1 0 16,0 0-16,-1 0 0,1 0 15,-1 0-15,1 0 0,0 0 16,-1 0-16,1 0 16,0 0-16,-1 0 0,1 0 15,0 0-15,-1 0 16,1 0-16,-1 0 15,1 0-15,0 0 16,-1 0-16,1 0 16,0 0-16,-1 0 15,1 0-15,0 0 16,-1 0-16,1 0 16,0 0-1,-1 0-15,1 0 0,-1 0 16,1 0-16,0 0 15,-1 0-15,1 0 16,0 0 0,-1 0-16,1 0 15,0 0 1,-1 0 0,1 0-16,-18-18 15,17 18-15,-17-17 16,18 17-1,-18-18-15,0 0 16,18 18-16,-18-17 0,17 17 0,-17-18 16,0 0-16,0 1 15,0-1-15,0 1 0,18 17 16,-18-18-16,0 0 0,0 1 0,0-1 16,0 0-16,0 1 15,0-1-15,0 0 16,0 1-16,-18 17 0,18-18 0,-17 18 15,17-17-15,-18 17 0,18-18 0,-18 18 16,18-18-16,-17 18 0,17-17 0,-18 17 16,1-18-16,-1 0 0,18 1 15,-18 17-15,1 0 0,17-18 16,-18 18-16,18-18 0,-18 18 0,1 0 16,17-17-16,-18 17 15,0 0 1,1 0-1,-1 0-15,1 0 0,-1 0 16,0 0-16,18-18 0,-17 18 0,-1 0 16,0 0-16,1 0 0,-1 0 15,18-18-15,-18 18 16,1 0-16,-1 0 16,0 0-1,18 18 48,0 0-48,0-1-15,0 1 0,0 0 16,0-1-16,0 1 0,0 0 16,0-1-16,0 1 0,0 0 15,0-1-15,0 1 0,0-1 16,18-17-16,-18 18 0,18 0 15,-1-18-15,-17 17 0,18-17 16,-18 18-16,18-18 16,-18 18-16,17-18 0,-17 17 15,18-17-15,0 0 0,-18 18 16,17-18-16,1 0 16,-18 18-16,18-18 0,-1 0 0,1 0 15,-1 17-15,-17 1 0,18-18 16,0 0-16,-1 0 0,1 0 15,-18 17-15,18-17 0,-1 0 16,1 0 0,-18 18 15</inkml:trace>
  <inkml:trace contextRef="#ctx0" brushRef="#br0" timeOffset="-193841.07">14623 10372 0,'17'0'110,"1"0"-79,-18 17-31,18-17 15,-1 0-15,1 0 16,-1 0-16,1 0 16,0 0-16,-1 0 0,1 0 15,0 0-15,-1 0 0,1 0 16,0 0-16,-1 0 0,1 0 16,-1 0-16,1 0 0,0 0 15,-1 0-15,1 0 0,0 0 0,-1 0 0,1 0 16,0 0-16,-1 0 0,1 0 0,0 0 0,-1 0 0,1 0 15,-1 0-15,1 0 0,0 0 0,-1 0 0,1 0 0,0 0 16,-1 0-16,1 0 0,0 0 0,-1 0 0,1 0 0,-1 0 16,1 0-16,0 0 0,-1 0 0,1 0 0,0 0 0,-1 0 15,1 0-15,0 0 0,-1 0 0,1 0 0,0 0 16,-1 0-16,1 0 0,-1 0 0,1 0 0,0 0 16,-1 0-16,1 0 0,0 0 0,-1 0 0,1 0 15,0 0-15,-1 0 0,1 0 0,-1 0 0,1 0 0,0 0 16,-1 0-16,1 0 0,0 0 0,-1 0 0,1 0 15,0 0-15,-1 0 0,1 0 0,-1 0 0,1 0 0,0 0 16,-1 0-16,1 0 0,0 0 0,-18-17 0,17 17 0,1 0 16,0 0-16,-1 0 0,1 0 0,-1 0 0,1 0 15,0 0-15,-1 0 0,1 0 0,0 0 0,-1 0 0,1 0 16,0 0-16,-1 0 0,1 0 0,0 0 0,-1 0 0,1 0 16,-1 0-16,1 0 0,0 0 0,-1 0 0,1 0 0,0 0 15,-1 0-15,1 0 0,0 0 0,-1 0 0,1 0 16,-1 0-16,1 0 0,0 0 0,-1 0 0,1 0 15,0 0-15,-1 0 0,1 0 0,0 0 0,-1 0 16,1 0-16,0 0 0,-1 0 0,1 0 0,-1 0 0,1 0 16,0 0-16,-1 0 0,1 0 0,0 0 0,-1 0 15,1 0-15,0 0 0,-1 0 0,1 0 16,-1 0-16,1 0 0,0 0 0,-1 0 16,1 0-16,0 0 0,-1 0 15,1 0-15,0 0 0,-1 0 16,1 0-16,-1 0 0,1 0 15,0 0-15,-1 0 0,1 0 0,0 0 16,-1 0-16,1 0 0,0 0 0,-1 0 16,1 0-16,-1 0 0,1 0 0,0 0 15,-1 0-15,1 0 0,0 0 0,-1 0 16,1 0-16,0 0 0,-1 0 16,1 0-16,0 0 0,-1 0 15,1 0-15,-1 0 0,1 0 16,0 0-16,-1 0 15,1 0-15,0 0 0,-1 0 16,1 0-16,0 0 16,-1 0-16,1 0 15,-1 0-15,-17-18 0,18 18 16,0 0-16,-1 0 16,1 0-16,0 0 0,-1 0 15,1 0 1,0 0-16,-1 0 15,1 0-15,0-18 16,-1 18 0,-17-17-16,18 17 0,-1 0 15,1 0 1,0 0-16,-1 0 16,-17-18-16,18 18 0,0 0 15,-1 0 1,1 0-1,-18-18-15,18 18 16,-1 0-16,-17-17 16,0-1-16,18 18 15,-1 0-15,-17-17 16,0-1 0,0 0-1,0 1 1,0-1-16,0 0 15,0 1-15,0-1 16,0 0-16,0 1 16,-17 17-16,17-18 15,-18 18-15,18-17 0,0-1 16,-17 18-16,17-18 0,-18 18 0,0 0 16,18-17-16,-17 17 0,17-18 0,-18 0 15,0 18-15,18-17 16,-17 17-16,-1 0 0,18-18 15,-18 18-15,1 0 16,-1 0-16,1 0 16,-1 0-16,0 0 15,1 0-15,-1 0 0,0 0 16,1 0 0,-1 0-16,0 0 15,1 0 1,-1 0-1,0 0-15,1 0 16,-1 0-16,1 0 16,-1 0-1,0 0 1,18 18 0,-17-18 15,17 17-16,0 1 1,0 0 0,0-1-1,-18-17-15,18 18 0,0 0 0,0-1 16,0 1-16,0-1 0,0 1 16,0 0-16,0-1 0,0 1 0,0 0 15,0-1-15,0 1 0,0 0 0,0-1 16,18-17-16,-18 18 0,0-1 0,0 1 15,17-18-15,1 0 0,-18 18 0,0-1 0,0 1 16,18-18-16,-18 18 16,17-18-16,-17 17 15,18-17-15,-1 0 0,-17 18 16,18-18-16,0 0 0,-1 0 16,1 0-16,0 0 15,-1 0-15,1 0 16,0 0-16,-1 0 0,1 0 15,0 0 1,-1 0-16,1 0 16,-1 0-1</inkml:trace>
  <inkml:trace contextRef="#ctx0" brushRef="#br0" timeOffset="-189884.99">21996 10460 0,'17'0'47,"-17"18"-47,18-18 0,0 0 16,-1 0-16,1 0 0,0 0 0,-1 0 16,1 0-16,-1 0 0,1 0 0,0 0 0,-1 0 0,1 0 15,0 0-15,17 0 0,-17 0 0,-1 0 16,1 0-16,-1 0 0,1 0 0,0 0 0,-1 0 0,1 0 15,0 0-15,-1 0 0,1 0 0,0 0 0,-1 0 0,1 0 16,-1 0-16,1 0 0,0 0 0,-1 0 0,-17-18 0,18 18 0,0 0 16,-1 0-16,1 0 0,0 0 0,-1 0 0,1 0 0,0-18 0,-1 18 15,18 0-15,-17 0 0,0 0 0,-1 0 0,1 0 0,0 0 0,-18-17 0,17 17 16,36 0-16,-35 0 0,-1 0 0,1 0 0,0 0 0,-1 0 0,1 0 0,0 0 16,-18-18-16,35 18 0,-17 0 0,-1 0 0,19 0 0,-19 0 0,1-18 15,-1 18-15,1 0 0,17 0 0,-17 0 0,0 0 0,-1 0 0,1 0 0,0 0 0,-1 0 16,1 0-16,-1 0 0,19 0 0,-19 0 0,19 0 0,-19 0 0,1 0 0,0 0 15,-1 0-15,1 0 0,-1 0 0,1 0 0,0 0 0,-1 0 0,1 0 0,0 0 0,-1 0 16,1 0-16,0-17 0,-1 17 0,1 0 0,-1 0 0,1 0 0,0 0 0,-1 0 16,1 0-16,0 0 0,-1 0 0,1 0 0,0 0 0,-1 0 0,1 0 0,17 0 0,-17 0 15,-1 0-15,1 0 0,0 0 0,-1 0 0,36 0 0,-17 0 0,-19 0 16,1 0-16,-1-18 0,1 18 0,0 0 0,-1 0 0,19 0 0,17 0 0,-36 0 0,1 0 16,0 0-16,-1 0 0,1 0 0,-1 0 0,1-18 0,0 18 0,-1 0 0,54 0 0,-53 0 0,-1 0 15,1 0-15,-1 0 0,1 0 0,0 0 0,-1 0 0,1 0 0,0 0 0,17 0 0,-17 0 16,-1 0-16,1 0 0,-1 0 0,1 0 0,0 0 0,-1 0 0,1 0 0,0 0 0,-1 0 0,1 0 0,35 0 15,-36 0-15,1 0 0,0 0 0,-1 0 0,1 0 0,0 0 0,-1 0 0,1 0 0,0 0 0,52 0 16,-52 0-16,-1 0 0,1 0 0,0 0 0,-1 0 0,1 0 0,0 0 0,-1 0 0,1 0 0,17 0 16,-17 0-16,-1 0 0,1 0 0,0 0 0,-1 0 0,1 0 0,0 0 0,-1 0 0,1 0 15,17 0-15,-17 0 0,0 0 0,-1 0 0,1 0 0,-18 18 16,17-18-16,1 0 0,0 0 0,-1 0 0,1 0 0,0 0 0,-1 0 16,1 0-16,0 0 0,-1 0 0,1 0 0,-1 0 0,1 0 0,0 0 15,-1 0-15,1 0 0,0 0 0,-1 0 0,1 0 0,0 0 0,-1 0 0,1 0 16,-1 0-16,19 0 0,-19 0 0,-17 18 0,18-18 0,0 0 0,-1 0 0,1 0 15,0 0-15,-1 0 0,18 0 0,-17 0 0,0 0 0,-1 0 0,1 0 16,0 0-16,-1 0 0,1 0 0,0 0 0,-1 0 0,1 0 0,0 0 16,-1 0-16,1 0 0,-1 0 0,1 0 0,0 0 15,-1 0-15,1 0 0,0 0 0,-1 0 16,1 0-16,0 0 16,-1 0-16,1 0 15,-1 0-15,1 0 16,0 0-16,-1 0 0,1 0 15,0 0-15,-1 0 0,1 0 0,0 0 16,-1 0-16,1 0 0,0 0 16,-1 0-16,1 0 0,-1 0 15,1 0 1,0 0-16,-1 0 16,1 0-1,0 0 1,-1 0-1,1 0-15,0 0 16,-1 0 62</inkml:trace>
  <inkml:trace contextRef="#ctx0" brushRef="#br0" timeOffset="-188119.03">21237 11324 0,'18'0'47,"-1"0"-47,1 0 15,70 0 1,-70 0-16,0 0 15,-1 0-15,1 0 0,0 0 0,-1 0 0,1 0 0,-1 0 0,1 0 16,0 0-16,-1 0 0,1 0 0,0 0 0,-1 0 0,1 0 0,0 0 16,-1 18-16,1-18 0,-1 0 0,1 0 0,0 0 0,-1 0 0,1 0 0,0 0 0,-1 0 15,19 0-15,-19 0 0,1 0 0,17 0 0,-17 0 0,-1 0 0,1 0 0,0 0 16,17 0-16,-17 0 0,-1 0 0,19 0 0,-19 0 0,1 0 0,-1 0 16,1 0-16,0 0 0,-1 0 0,1 0 0,0 0 0,-1 0 0,1 0 0,0 0 0,-1 0 15,1 0-15,-1 0 0,1 0 0,0 0 0,-1 0 0,-17-18 0,18 18 16,0 0-16,-1 0 0,1 0 0,0-17 0,-1 17 0,1 0 15,-1 0-15,1 0 0,-18-18 0,18 18 0,-1 0 0,1 0 0,0 0 16,-1 0-16,1 0 0,0 0 0,-1-18 0,1 18 0,0 0 16,-1 0-16,1 0 0,-1 0 0,1 0 0,0 0 0,-1 0 15,1 0-15,0 0 0,-1 0 0,-17-17 0,18 17 0,0 0 0,-1 0 16,1 0-16,-1 0 0,1 0 0,0 0 0,-1 0 16,-17-18-16,18 18 0,0 0 0,-1 0 0,1 0 0,0 0 15,-1 0-15,1 0 0,0 0 0,-1 0 0,1 0 0,-1 0 16,1 0-16,0 0 0,-18-18 0,17 18 15,1 0-15,0 0 0,-1 0 0,1 0 0,0 0 16,-1 0-16,1 0 0,-1 0 16,1 0-16,0 0 0,-1 0 0,1 0 15,0 0-15,-1 0 0,1 0 16,-18-17-16,18 17 0,-1 0 0,1 0 16,-1 0-16,1 0 0,0 0 15,-1 0-15,1 0 16,0 0-16,-1 0 15,1 0-15,0 0 16,-1 0-16,1 0 16,-1 0-16,1 0 15,0 0-15,-1 0 0,1 0 16,0 0-16,-1 0 0,1 0 16,0 0-16,-1 0 15,1 0-15,0 0 16,-1 0-16,1 0 0,-1 0 15,1 0-15,0 0 0,-1 0 16,1 0-16,0 0 16,-1 0-16,1 0 0,0 0 15,-1 0-15,1 0 16,-1 0-16,1 0 0,0 0 16,-1 0-16,1 0 15,0 0-15,-1 0 16,1 0-16,0 0 0,-1 0 15,1 0 1,0 0 0,-1 0-16,1 0 15</inkml:trace>
  <inkml:trace contextRef="#ctx0" brushRef="#br0" timeOffset="-185270.37">17092 11218 0,'18'0'16,"-1"18"0,1-18-1,0 0-15,-1 0 0,1 0 16,0 0-16,-1 0 0,1 0 15,-1 0-15,1 0 0,0 0 0,-1 0 0,1 0 0,0 0 16,-1 0-16,1 0 0,0 0 0,-1 0 0,1 0 0,-1 0 0,1 0 16,0 0-16,-1 0 0,1 0 0,17 0 0,1 0 0,-19 0 0,1 0 0,0 0 0,17 0 15,-35-18-15,17 18 0,1 0 0,0 0 0,-1 0 0,36 0 0,-35 0 0,17 0 0,-17 0 16,-1 0-16,1 0 0,0 0 0,-1 0 0,1 0 0,17 0 0,-17 0 0,17 0 0,36 0 0,-54 0 0,1 0 0,0 0 16,-1 0-16,1 0 0,17 0 0,1 0 0,-19 0 0,1 0 0,-1 0 0,1 0 0,70 0 0,-70 0 0,0 0 0,-1 0 15,1 0-15,17 0 0,-17 0 0,17 0 0,-17 0 0,-1-17 0,19 17 0,-19 0 0,18 0 0,18 0 0,-35 0 16,0 0-16,-1 0 0,19 0 0,-19 0 0,19 0 0,-19 0 0,1 0 0,-1 0 0,1 0 0,35-18 15,-35 18-15,-1 0 0,1 0 0,0 0 0,-1 0 0,1 0 0,-1 0 0,1 0 0,0 0 0,-1 0 0,36 0 16,-35 0-16,0 0 0,-1 0 0,1 0 0,0 0 0,-1 0 0,1 0 0,-1 0 16,1 0-16,0 0 0,-1 0 0,1 0 0,0 0 0,87 0 15,-87 0 1,0 0-16,-1 0 0,1 0 0,0 0 16,-1 0-16,1 0 0,0 0 0,-1 0 15,1 0-15,-1 0 0,1 0 0,0 0 0,-1 0 16,1 0-16,0 0 0,-1 0 0,1 0 15,0 0-15,-1 0 0,1 0 0,-1 0 0,1 0 16,-18-18-16,18 18 0,-1 0 0,1 0 16,0 0-1,-1 0-15,1 0 16,0 0 0,-1 0-16,1 0 15,0 0 1,-1 0-1</inkml:trace>
  <inkml:trace contextRef="#ctx0" brushRef="#br0" timeOffset="-182892.06">11748 11007 0,'17'0'32,"1"0"46,-1 0-63,1 0 1,0 0-16,-1 0 16,1 0-16,0 0 0,-1 0 15,1 0-15,0 0 0,-1 0 16,1 0-16,-1 0 0,1 0 0,0 0 0,-1 0 16,1 0-16,0 0 0,-1 0 0,1 0 0,0 0 0,17 0 0,-18 0 15,1 0-15,0 0 0,-1 0 0,1 0 0,0 0 0,-1 0 0,1 0 0,35 0 0,-36 0 16,1 0-16,17 0 0,-17 0 0,0 0 0,-1 0 0,1 0 0,0 0 0,-1 0 0,1 0 0,0 0 0,87 0 15,-87 0-15,0 0 0,-1 0 0,19 0 0,-19 0 0,1 0 0,-1 0 0,1 0 0,0 17 0,17-17 0,-17 0 0,88 0 16,-71 0-16,-18 0 0,1 0 0,0 0 0,17 0 0,-17 0 0,-1 0 0,19 0 0,-1 0 0,-18 0 0,1 0 0,17 0 0,-17 0 0,70 18 16,-70-18-16,17 0 0,0 0 0,-17 0 0,0 0 0,17 0 0,-17 0 0,17 0 0,-18 0 0,1 0 0,17 0 0,-17 0 0,106 18 15,-107-18-15,1 0 0,-1 0 0,19 0 0,-19 0 0,19 0 0,-19 0 0,1 0 0,0 0 0,17 0 0,-18 0 16,36 17-16,-35-17 0,17 0 0,-17 0 0,0 0 0,-1 0 0,1 0 0,0 0 0,-1 0 16,1 0-16,-1 0 0,1 0 0,0 0 0,-1 18 0,1-18 0,0 0 0,-1 0 15,1 0-15,0 0 0,-1 0 0,1 0 0,-1 0 0,1 0 16,-18 17-16,18-17 0,-1 0 0,1 0 15,0 0-15,-1 0 0,1 0 0,0 0 16,-1 0-16,1 0 0,-1 0 16,1 0-16,0 0 0,-1 0 0,1 0 0,0 0 15,-1 0-15,1 0 0,0 0 0,-1 0 16,1 0-16,-1 0 0,1 0 0,0 0 0,-1 0 0,1 0 16,0 0-16,-1 0 0,1 0 0,0 0 15,-1 0-15,1 0 0,0 0 16,-1 0-16,1 0 15,-1 0-15,1 0 0,0 0 16,-1 0-16,1 0 16,0 0-16,-1 0 15,1 0 1</inkml:trace>
  <inkml:trace contextRef="#ctx0" brushRef="#br0" timeOffset="-180490.58">9543 11042 0,'17'0'31,"1"0"-15,0 0 0,-1 0-1,1 0-15,-1 0 16,1 0-16,0 0 0,-1 0 16,-17 18-16,18-18 0,0 0 0,-18 17 0,17-17 0,1 0 0,0 0 15,-1 0-15,1 0 0,-1 0 0,1 0 0,-18 18 0,18-18 16,-1 0-16,1 0 0,0 0 0,-1 0 0,1 0 0,0 0 0,-1 0 15,1 0-15,0 17 0,-1-17 0,1 0 0,-1 0 0,1 0 0,0 0 0,-1 0 16,1 0-16,0 0 0,-1 0 0,1 0 0,0 0 0,-1 0 0,1 0 16,-1 0-16,1 0 0,0 0 0,-1 0 0,1 0 0,0 0 0,-1 0 15,1 18-15,0-18 0,-1 0 0,1 0 0,0 0 16,-1 0-16,1 0 0,-1 0 0,1 0 0,0 0 16,-1 0-16,1 0 0,0 0 0,-1 0 15,1 0-15,0 0 0,-1 0 16,1 0-16,-1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6:54:35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8184 0,'0'18'47,"0"0"-47,0-1 0,0 1 0,0 0 15,0-1-15,0 1 0,-18 0 0,18-1 0,0 1 16,0-1-16,0 1 0,0 0 0,0-1 0,0 1 0,0 0 15,-17-18-15,17 17 0,0 1 0,0 0 0,0-1 16,0 1-16,0-1 0,0 1 0,0 0 0,0-1 16,0 1-16,17-18 0,1 18 15,-1-18 1,1 0 0,0 0-1,-1 0 1,1-36-1,-18 19-15,35-54 32,-35 54-32,0-1 15,0 0-15,18 18 0,-18-17 16,0-1-16,0 0 0,0 1 16,0-1-1,0 0-15,0 1 16,0-1-16,-18 18 0,18-17 15,-17 17 17,-1 0 46,0 0-78,1 0 15,-1 0-15,18 17 16,-18-17-16,18 18 0,0-1 31</inkml:trace>
  <inkml:trace contextRef="#ctx0" brushRef="#br0" timeOffset="333.22">4815 8132 0,'0'17'31,"0"1"-31,0-1 16,0 1-16,0 0 0,0-1 0,0 1 16,18-18-16,-18 18 0,0-1 0,0 1 0,0 0 0,0-1 0,0 1 15,18 88 1,-18-89-16,0 1 0,0 0 0,0-1 0,0 1 0,0-1 16,0 1-16,0 0 0,0-1 0,17-17 15,-17 18-15</inkml:trace>
  <inkml:trace contextRef="#ctx0" brushRef="#br0" timeOffset="609.96">4886 8520 0,'0'0'0,"18"0"62,-1 0-46,1 0 62</inkml:trace>
  <inkml:trace contextRef="#ctx0" brushRef="#br0" timeOffset="1670.94">4727 8802 0,'18'0'109,"-1"0"-93,1 0-16,0 0 16,-1 0-1,1 0 1,0 0 0,-18 17-1,17-17-15,1 0 31,-18 18-31,18-18 16,-18 18-16,0-1 16,17 19-1,-17-19 1,0 1-16,0 0 16,0-1-16,0 1 15,0-1-15,0 1 0,-17-18 16,17 18-16,0-1 0,-18-17 15,18 18-15,-18-18 0,18 18 16,-35-1 0,35 1 109,18-18-110,-1 0 1,-17 18-16,18-18 0,0 0 16,-1 0-16,1 0 15,35 17 1,-36-17-16,1 0 0,0 0 15,-1 0-15,1 0 0,0 0 16,-1 0-16,1 0 16,0 0-1,-1 0 1,-17-17 0,53-54-1,-53 53-15,18 18 16,-18-17-16,0-1 0,0 0 0,0 1 15,17 17-15,-17-18 16</inkml:trace>
  <inkml:trace contextRef="#ctx0" brushRef="#br0" timeOffset="2546.81">5115 8467 0,'36'0'15,"-19"0"-15,1 0 16,-1 0-16,-17-18 0,18 18 16,17-35-1,-17 35 1,0 0-16,-18-18 16,17 18-1,1 0 1,0 0-1,-1 0 1,1 0 15,0 0 1,-1 0-17,1 0-15,-1 0 16,1 0 15,0 0 0,-1 0-15,-17 18-16,18-18 0,0 0 16,-18 17-16,0 1 15,17-18-15,1 0 0,-18 18 16,0-1-16,18-17 0,-18 18 0,0 0 15,17 70 1,-17-71-16,18-17 0,-18 18 16,0 0-16,0-1 0,0 1 0,0 0 15,0-1-15,0 1 0,0 0 16,0-1 0,0 1-1,0-1 1,0 1-1</inkml:trace>
  <inkml:trace contextRef="#ctx0" brushRef="#br0" timeOffset="2980.9">5274 8890 0,'0'18'32,"0"-1"-17,0 1 1,0 0-16,0-1 0,0 1 0,0-1 16,0 1-16,0 0 0,0-1 0,0 1 0,0 0 15,0-1-15,0 1 0,0 0 16,18-18-16,-18 17 0,0 1 0,0 0 15,17-18 1</inkml:trace>
  <inkml:trace contextRef="#ctx0" brushRef="#br0" timeOffset="3477.57">5221 9208 0,'18'0'109,"-1"0"-109,1 0 16,0 0-16,-1 0 0,-17-18 16,18 18-16,0 0 0,-18-18 0,17 18 0,1 0 0,0 0 15,-18-17-15,17 17 0,1 0 0,-1-18 0,1 18 0,0 0 16,-1 0-16,-17-18 0,18 18 0,-18-17 0,18 17 0,-1 0 0,1 0 0,0 0 0,-18-18 15,17 18-15,1 0 0,-1 0 0,-17-18 0,18 18 0,0 0 0,-1 0 16,1 0-16,-18-17 0,18 17 0,-1 0 0,1 0 0,0 0 16,-18-18-16</inkml:trace>
  <inkml:trace contextRef="#ctx0" brushRef="#br0" timeOffset="4225.91">6050 8608 0,'18'0'93,"-1"-18"-77,1 18 0,0-18-16,-1 18 15,1 0-15,-18-17 0,18 17 0,-1 0 16,1 0-1,17-18 1,-17 18 0,-1 0 15,1 0 16,-18 18-32,0-1 1,0 1-16,18-18 0,-18 18 0,0-1 0,0 1 16,0 0-16,0-1 0,0 1 0,0 0 0,0-1 0,0 1 15,0 0-15,0-1 0,0 1 0,0-1 0,0 1 0,0 0 16,0-1-16,0 1 0,0 0 0,0-1 0,-18 1 0,18 0 16,-18-1-16,18 1 0,0-1 0,0 1 0,-17-18 0,17 18 0,0-1 15,-18-17-15,18 18 0,0 0 0,-17-18 0,17 17 16,-18-17-16</inkml:trace>
  <inkml:trace contextRef="#ctx0" brushRef="#br0" timeOffset="4557.88">6332 8802 0,'0'-18'0,"18"18"46,0 0-30,-18 18-16,0-1 0,17-17 16,-17 18-16,0 0 0,18-18 15,-18 17-15,0 1 0,18-18 0,-18 18 16,17-18-16,-17 17 0,0 1 16,18-18-16,-18 18 0</inkml:trace>
  <inkml:trace contextRef="#ctx0" brushRef="#br0" timeOffset="4962.82">6473 8326 0,'0'17'31,"0"1"-31,0-1 0,0 1 0,0 0 0,0-1 0,0 1 0,0 0 16,0-1-16,0 1 0,0 0 0,0-1 0,0 1 0,0-1 0,0 1 0,18 0 0,-18-1 16,0 1-16,0 0 0,18-1 0,-18 19 0,0-19 0,0 1 0,0 0 15,0-1-15,17-17 0,-17 18 0,0-1 0,0 1 0,18-18 0,-18 18 0,0-1 0,0 1 0,0 0 16,18-18-16,-18 17 0,17-17 0,-17 18 0,0 0 0,0-1 0,18 1 15,17 52 1,-35-52-16,18-18 0,0 35 16,-1-17-16,-17 0 0,18-18 15,-1 0-15</inkml:trace>
  <inkml:trace contextRef="#ctx0" brushRef="#br0" timeOffset="5602.82">7003 8537 0,'0'18'47,"0"-1"-31,0 1-16,0 0 0,0-1 0,0 1 15,0 0-15,0-1 0,0 1 0,0 0 0,0-1 16,17 1-16,-17 0 0,0-1 0,18 1 0,-18-1 0,0 1 0,18 0 15,-18-1-15,0 1 0,17-18 0,-17 18 0,18-1 0,-18 1 0,53 35 16,-36-36 0,1 1-16,-18 0 0,18-18 0,-1 17 15,1-17-15,0 0 0,-1 0 16,1 0 0,-1 0-16,1-17 15,-18-1-15,18 0 16,-18 1-16,17-1 15,-17 1-15,18 17 0,-18-18 0,0 0 0,18 18 16,-18-17-16,0-1 16,17 18-16,-17-18 0,18 18 15,-18-17-15,18 17 16</inkml:trace>
  <inkml:trace contextRef="#ctx0" brushRef="#br0" timeOffset="6035.83">7514 8502 0,'0'18'47,"0"-1"-31,0 1-16,0-1 0,0 1 0,0 0 0,0-1 0,0 1 15,0 0-15,0-1 0,0 1 0,0 0 0,0 140 16,0-140-16,0 0 0,0 35 16,0-36-16,0 1 0,0-1 0,18-17 0,-18 18 0,0 0 0,0-1 0,0 1 15,0 0-15,0-1 0,0 1 0,0 0 16,17-18-16,-17 17 16</inkml:trace>
  <inkml:trace contextRef="#ctx0" brushRef="#br0" timeOffset="6395.82">7549 8890 0,'0'-18'141,"18"18"-141,0 0 16,-1 0-16,1 0 15,0-17 1,-1 17-16,1 0 16</inkml:trace>
  <inkml:trace contextRef="#ctx0" brushRef="#br0" timeOffset="7357.77">7867 8467 0,'0'-18'47,"0"0"-32,18 18-15,-18-17 16,17 17-16,-17-18 15,18 18-15,0 0 47,-1 0 0,1 0-31,-1 0-1,1 0-15,0 0 16,-1 0-16,1 0 16,0 0-16,-18 18 0,17-18 15,1 17-15,-18 1 16,18 0 0,-18-1-16,0 1 15,0 0 1,17-18-16,-17 17 15,0 1-15,0-1 0,18 1 16,-18 0-16,17-1 0,-17 1 16,0 0-16,0-1 0,0 1 15,0 0-15,0-1 0,18-17 0,-18 18 16,0 0 0,0-1-16,0 1 78,0-1-63</inkml:trace>
  <inkml:trace contextRef="#ctx0" brushRef="#br0" timeOffset="7859.82">8167 8343 0,'0'18'78,"0"-1"-78,0 1 0,0 0 0,0-1 0,0 1 15,0 0-15,17-1 0,-17 1 0,0 0 0,0-1 0,18 1 0,-18-1 16,0 1-16,0 0 0,18-1 0,-18 1 0,0 0 0,0-1 0,35 54 16,-17-53-1,-18-1-15,0 1 0,0-1 0,17-17 16,-17 18-16</inkml:trace>
  <inkml:trace contextRef="#ctx0" brushRef="#br0" timeOffset="8273.82">8237 8555 0,'18'0'78,"0"0"-78,-1 0 16,-17-18-16,18 18 0,0 0 15,-1 0-15,1 0 16,-1 0 0,19 0-1,-19 0 1,1 0-16,0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9T06:54:4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7602 0,'17'0'94,"-17"-17"-94,18 17 0,-1 0 15,1 0-15,0 0 0,-1 0 0,-17-18 0,18 18 0,0 0 16,-1 0-16,1 0 0,0 0 0,-18-18 0,70 1 15,-52 17-15,-1-18 0,1 18 0</inkml:trace>
  <inkml:trace contextRef="#ctx0" brushRef="#br0" timeOffset="633.08">2381 8079 0,'18'0'78,"0"0"-78,-1-18 0,1 18 16,-1 0-16,-17-18 0,18 18 0,17-17 0,-17 17 0,-18-18 0,18 18 15,-1 0-15,1 0 0,-18-18 0,18 18 0,-1 0 0,1 0 0,-1 0 0,-17-35 0,71 35 0,-53-17 0,-1 17 16,1 0-16,0 0 0,-1-18 0,19 0 0,-19 18 0,1-17 0,-1 17 0,36-18 0,-35 0 0,17 18 15,1 0-15,-19-17 0,1 17 0,-1-18 0,1 18 0,17 0 0,-35-18 0,18 18 0,35-17 16,-35 17-16,-1 0 0,1 0 0,-1-18 0,19 18 0,-36-18 0,17 18 0,1 0 0,0 0 0,-1-17 0,1 17 0,17 0 16,-17 0-16,-1-18 0,1 18 0,0-17 0,-1 17 0,1 0 0,0 0 15,-1 0-15,-17 17 47,0 1-47,0-1 0,0 1 0,0 0 16,0-1-16,0 1 0,0 0 0,0-1 0,0 1 0,0 0 15,0-1-15,0 1 0,0 0 0,0-1 0,-17 1 0,17-1 0,-18 1 0,18 0 16,-88 176 0,70-194-16,18 17 0,0 1 0,-35 35 0,17-35 0,18-1 0,-17-17 0,17 35 0,-18-17 15,0 0-15,1-1 0,17 1 0,-36 17 0,19-17 0,17 0 0,-18-18 16,18 17-16,-17-17 0,17 18 0,-18-1 0,0 1 0,1 0 0,-1-18 0,18 17 0,-18-17 16,18 18-16,-17-18 0,17 18 0,-18-18 0,18 17 15,-18-17-15,1 0 0,17 18 16,-18-18-1</inkml:trace>
  <inkml:trace contextRef="#ctx0" brushRef="#br0" timeOffset="906.31">3651 8184 0,'0'0'0,"36"0"15,-19 0-15,1 0 16,-1 0 0,54 0-1,-53 0-15,-18 18 0,17-18 0,1 0 16,0 0-16,-1 0 0,1 0 0,-1 0 15,1 0 1</inkml:trace>
  <inkml:trace contextRef="#ctx0" brushRef="#br0" timeOffset="1237.31">4057 7796 0,'0'18'0,"0"0"15,0-1-15,0 1 0,0 0 0,0-1 0,0 1 0,0 0 0,0-1 0,0 1 16,0-1-16,0 1 0,0 0 0,0-1 0,0 1 0,0 0 0,0 35 15,0-36-15,0 1 0,0-1 0,0 19 0,0-19 0,0 1 0,18 0 0,-18-1 16,0 1-16,0 0 0,0-1 0,0 1 0,0-1 0,17 1 0,-17 0 0,0-1 16,0 1-16,0 0 0,0-1 0,18-17 0,-18 18 0,18-18 0,-18 18 0,0-1 0,17 18 15,-17-17-15,0 0 0,18-18 0,-18 17 0,0 1 16,17-18-16,-17 18 0</inkml:trace>
  <inkml:trace contextRef="#ctx0" brushRef="#br0" timeOffset="1513.08">4269 8079 0,'0'0'15,"17"0"32,1 0-31,0 0-16,-1 0 16,-17-18-16,18 18 0,-1 0 0,1 0 15,0 0-15,-1 0 16</inkml:trace>
  <inkml:trace contextRef="#ctx0" brushRef="#br0" timeOffset="1982.23">3739 8643 0,'-17'18'16,"17"-1"15,-18-17-15,18 18-16,0 0 15,-17-18-15,17 17 0,0 1 16,0 0-16,-18-18 0,18 17 16,0 1-16,0-1 15,0 1-15,0 0 0,0-1 0,0 1 16,0 0-16,0-1 0,0 1 0,0 0 0,0-1 16,0 1-16,0-1 0,0 1 0,0 106 15,0-107-15,0 1 0,0 0 16,0-1-16,0 1 0,0-1 0,0 1 0,0 0 0</inkml:trace>
  <inkml:trace contextRef="#ctx0" brushRef="#br0" timeOffset="2744.72">3704 8784 0,'18'0'31,"-1"0"-15,1 0-16,0 0 0,-1 0 0,1 0 15,0 0-15,-1 0 0,-17-17 0,18 17 0,0 0 0,-1 0 16,1 0-16,-1 0 0,1 0 0,0 0 0,-1 0 0,1 0 16,-18-18-16,18 18 0,-1 0 0,1 0 0,0 0 0,35-18 15,-36 18-15,1 0 16,-1 0-16,19 0 15,-19 0 1,-17 18 15,0 0-15,0-1-16,0 18 0,0-17 0,0 0 0,0-1 16,0 1-16,0 0 0,0-1 0,-17-17 0,17 18 0,0 0 0,0-1 0,0 1 15,-18 17-15,18-17 0,-18-18 0,18 17 0,0 19 0,0-19 0,-17 1 16,-54 194-1,71-195-15,0 1 0,-17 0 0,-1-1 0,18 1 0,-18-1 16,18 1-16,0 0 0,-17-18 0,17 17 0,-18 1 0,18 0 0,-18-18 0,18 17 16,-17-17-16,17 18 0,-18-18 0,18 18 15,-18-1-15,1-17 32,-1 0-1,18-17-31,-17 17 15,17-18-15,-18 18 0,0 0 0,18-18 16,-17 18-16,17-17 0,-18 17 0,18-18 0,-18 18 16,1-18-16,17 1 0,-18 17 0,18-18 15,-18 18-15,1-53 16,17 36 0,0-1 15,0 0-31,0 1 15,0-1-15</inkml:trace>
  <inkml:trace contextRef="#ctx0" brushRef="#br0" timeOffset="3499.69">5115 7726 0,'18'0'78,"0"0"-78,-1 0 16,1 0-16,-1 0 0,1 0 0,0 0 0,-1-18 15,1 18-15,0 0 0,-1 0 0,1 0 0,0 0 16,-1-17-16,1 17 0,0 0 0,-1 0 0,1 0 16,-1 0-16,1 0 0,0 0 0,-1 0 15,1 0-15,0 0 16,-1 0 0,-17 17-1,18 1 1,-18-1-16,18 1 0,-18 0 15,0-1-15,0 1 0,0 0 0,0-1 16,0 1-16,0 0 0,0-1 0,0 1 0,0 0 0,0-1 16,0 1-16,0-1 0,0 1 0,0 0 0,0-1 15,0 1-15,0 0 0,0-1 0,0 1 0,0 0 16,0-1-16,0 1 0,0-1 16,0 1-16,0 0 0,0-1 15,0 1 1,0 0-1,0-1-15,-18-17 0</inkml:trace>
  <inkml:trace contextRef="#ctx0" brushRef="#br0" timeOffset="3841.09">5168 8537 0,'0'18'62,"-17"-1"-62,17 1 0,-18-18 0,18 18 16,-18-18-16,18 17 0,0 1 0,-17-18 0,17 18 0,0-1 15,-18-17-15,0 18 0,18 0 0,0-1 0,-17-17 0,17 18 0,-18 0 16,18-1-16,0 1 0,-18-18 0,1 17 0,17 1 0,-18 0 16,1-1-16,17 1 0,-18-18 0,18 18 0,0-1 0,-18-17 0,18 18 0,0 0 15,-17-18-15,17 17 0,-18 1 0,18-1 0,-18 1 0,18 0 0,-17-18 0,17 17 16,-18-17-16,18 18 0,0 0 0,-18-1 0,18 1 0,-17-18 0,17 18 16,-18-18-16,18 17 0,0 1 0,-18-18 0,18 18 0,-17-18 15,17 17-15,0 1 0,-18-18 0</inkml:trace>
  <inkml:trace contextRef="#ctx0" brushRef="#br0" timeOffset="4092.86">4710 9260 0,'17'0'31,"1"0"-31,-1 0 0,1 0 16,0 0-16,-1 0 0,1 0 0,0 0 0,-1 0 0,1-17 16,0-1-16,-1 18 0,1 0 0,17-17 0,-17 17 0,-18-18 0,17 0 0,19 18 0,-19-17 15,19 17-15,-19-18 0,1 18 0,0-18 0,70-17 0,-53 35 0,0 0 0,-35-18 0,36 18 16,-19-17-16,19 17 0,-19 0 0,18 0 0,-17-18 0,0 18 0,140-18 0,-122 18 0,-19 0 0,19 0 0,-1-17 0,0 17 16,-17 0-16,17 0 0,-17-18 0,35 18 0,-36 0 0,19 0 0,-19 0 0,18 0 0,124-17 0,-123 17 0,-19 0 0,1 0 15,35-18-15,-36 18 0,19 0 0,-19 0 0,19 0 0,-19 0 0,18 0 0,-17-18 0,88 18 0,-88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 userDrawn="1"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 sz="2400" b="1" baseline="0">
                <a:latin typeface="HY견명조" pitchFamily="18" charset="-127"/>
                <a:ea typeface="맑은 고딕" pitchFamily="50" charset="-127"/>
              </a:defRPr>
            </a:lvl1pPr>
            <a:lvl2pPr>
              <a:defRPr sz="2000" b="1" baseline="0">
                <a:latin typeface="+mn-ea"/>
                <a:ea typeface="+mn-ea"/>
              </a:defRPr>
            </a:lvl2pPr>
            <a:lvl3pPr>
              <a:defRPr b="1" baseline="0">
                <a:latin typeface="+mn-ea"/>
                <a:ea typeface="+mn-ea"/>
              </a:defRPr>
            </a:lvl3pPr>
            <a:lvl4pPr>
              <a:defRPr b="1" baseline="0">
                <a:latin typeface="+mn-ea"/>
                <a:ea typeface="+mn-ea"/>
              </a:defRPr>
            </a:lvl4pPr>
            <a:lvl5pPr>
              <a:defRPr b="1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10B03-A61F-4DAD-9DBE-349933B204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Dept.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4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762001" y="714376"/>
            <a:ext cx="1333500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3" name="타원 2"/>
          <p:cNvSpPr/>
          <p:nvPr userDrawn="1"/>
        </p:nvSpPr>
        <p:spPr>
          <a:xfrm>
            <a:off x="857251" y="785813"/>
            <a:ext cx="1217083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4" name="타원 3"/>
          <p:cNvSpPr/>
          <p:nvPr userDrawn="1"/>
        </p:nvSpPr>
        <p:spPr>
          <a:xfrm>
            <a:off x="952500" y="857250"/>
            <a:ext cx="1100667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69056" y="1616869"/>
            <a:ext cx="1100138" cy="123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6089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1284817" y="568855"/>
            <a:ext cx="28575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1" y="0"/>
            <a:ext cx="1428751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428751" y="427039"/>
            <a:ext cx="107632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190752" y="987426"/>
            <a:ext cx="3905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3 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주차</a:t>
            </a: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-1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차시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10490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2" name="직사각형 11"/>
          <p:cNvSpPr/>
          <p:nvPr userDrawn="1"/>
        </p:nvSpPr>
        <p:spPr>
          <a:xfrm>
            <a:off x="113347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3" name="직사각형 12"/>
          <p:cNvSpPr/>
          <p:nvPr userDrawn="1"/>
        </p:nvSpPr>
        <p:spPr>
          <a:xfrm>
            <a:off x="116205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4" name="직사각형 13"/>
          <p:cNvSpPr/>
          <p:nvPr userDrawn="1"/>
        </p:nvSpPr>
        <p:spPr>
          <a:xfrm>
            <a:off x="107632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9"/>
            <a:ext cx="1219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85751" y="6427789"/>
            <a:ext cx="117157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739900" y="1643064"/>
            <a:ext cx="1940984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871133" y="1679575"/>
            <a:ext cx="193886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62000" y="2114550"/>
            <a:ext cx="1143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99060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1" name="직사각형 20"/>
          <p:cNvSpPr/>
          <p:nvPr userDrawn="1"/>
        </p:nvSpPr>
        <p:spPr>
          <a:xfrm>
            <a:off x="101917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2" name="직사각형 21"/>
          <p:cNvSpPr/>
          <p:nvPr userDrawn="1"/>
        </p:nvSpPr>
        <p:spPr>
          <a:xfrm>
            <a:off x="104775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3" name="직사각형 22"/>
          <p:cNvSpPr/>
          <p:nvPr userDrawn="1"/>
        </p:nvSpPr>
        <p:spPr>
          <a:xfrm>
            <a:off x="96202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818218" y="2413001"/>
            <a:ext cx="78105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2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선형 리스트</a:t>
            </a:r>
          </a:p>
        </p:txBody>
      </p:sp>
      <p:sp>
        <p:nvSpPr>
          <p:cNvPr id="25" name="TextBox 23"/>
          <p:cNvSpPr txBox="1"/>
          <p:nvPr userDrawn="1"/>
        </p:nvSpPr>
        <p:spPr>
          <a:xfrm>
            <a:off x="2556934" y="2908300"/>
            <a:ext cx="78105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선형 리스트의 추상적 의미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2563285" y="3340100"/>
            <a:ext cx="78105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sz="1600">
                <a:solidFill>
                  <a:sysClr val="windowText" lastClr="000000"/>
                </a:solidFill>
                <a:latin typeface="한양신명조"/>
              </a:rPr>
              <a:t>선형 리스트의 구조와 연산</a:t>
            </a:r>
            <a:endParaRPr lang="ko-KR" altLang="en-US" sz="1600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D5502922-10F7-4CA8-BDFD-89E851B3D72D}"/>
              </a:ext>
            </a:extLst>
          </p:cNvPr>
          <p:cNvSpPr txBox="1"/>
          <p:nvPr userDrawn="1"/>
        </p:nvSpPr>
        <p:spPr>
          <a:xfrm>
            <a:off x="2571751" y="3719623"/>
            <a:ext cx="78105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1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 배열을 이용한 선형 리스트의 구조와 연산</a:t>
            </a:r>
          </a:p>
        </p:txBody>
      </p:sp>
    </p:spTree>
    <p:extLst>
      <p:ext uri="{BB962C8B-B14F-4D97-AF65-F5344CB8AC3E}">
        <p14:creationId xmlns:p14="http://schemas.microsoft.com/office/powerpoint/2010/main" val="48345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762001" y="714376"/>
            <a:ext cx="1333500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3" name="타원 2"/>
          <p:cNvSpPr/>
          <p:nvPr userDrawn="1"/>
        </p:nvSpPr>
        <p:spPr>
          <a:xfrm>
            <a:off x="857251" y="785813"/>
            <a:ext cx="1217083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4" name="타원 3"/>
          <p:cNvSpPr/>
          <p:nvPr userDrawn="1"/>
        </p:nvSpPr>
        <p:spPr>
          <a:xfrm>
            <a:off x="952500" y="857250"/>
            <a:ext cx="1100667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69056" y="1616869"/>
            <a:ext cx="1100138" cy="123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6089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1284817" y="568855"/>
            <a:ext cx="28575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1" y="0"/>
            <a:ext cx="1428751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428751" y="427039"/>
            <a:ext cx="107632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190752" y="987426"/>
            <a:ext cx="3905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3 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주차</a:t>
            </a: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-2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차시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10490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2" name="직사각형 11"/>
          <p:cNvSpPr/>
          <p:nvPr userDrawn="1"/>
        </p:nvSpPr>
        <p:spPr>
          <a:xfrm>
            <a:off x="113347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3" name="직사각형 12"/>
          <p:cNvSpPr/>
          <p:nvPr userDrawn="1"/>
        </p:nvSpPr>
        <p:spPr>
          <a:xfrm>
            <a:off x="116205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4" name="직사각형 13"/>
          <p:cNvSpPr/>
          <p:nvPr userDrawn="1"/>
        </p:nvSpPr>
        <p:spPr>
          <a:xfrm>
            <a:off x="107632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9"/>
            <a:ext cx="1219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85751" y="6427789"/>
            <a:ext cx="117157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739900" y="1643064"/>
            <a:ext cx="1940984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871133" y="1679575"/>
            <a:ext cx="193886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62000" y="2114550"/>
            <a:ext cx="1143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99060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1" name="직사각형 20"/>
          <p:cNvSpPr/>
          <p:nvPr userDrawn="1"/>
        </p:nvSpPr>
        <p:spPr>
          <a:xfrm>
            <a:off x="101917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2" name="직사각형 21"/>
          <p:cNvSpPr/>
          <p:nvPr userDrawn="1"/>
        </p:nvSpPr>
        <p:spPr>
          <a:xfrm>
            <a:off x="104775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3" name="직사각형 22"/>
          <p:cNvSpPr/>
          <p:nvPr userDrawn="1"/>
        </p:nvSpPr>
        <p:spPr>
          <a:xfrm>
            <a:off x="96202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818218" y="2413001"/>
            <a:ext cx="78105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2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선형 리스트</a:t>
            </a: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52925919-89B7-4E88-B3EA-F4095F8A1CAE}"/>
              </a:ext>
            </a:extLst>
          </p:cNvPr>
          <p:cNvSpPr txBox="1"/>
          <p:nvPr userDrawn="1"/>
        </p:nvSpPr>
        <p:spPr>
          <a:xfrm>
            <a:off x="2524530" y="3044725"/>
            <a:ext cx="78105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 2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 배열을 이용한 선형 리스트의 구조 구현</a:t>
            </a: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6087BED1-0213-4A5C-AE97-CEDCC7546F51}"/>
              </a:ext>
            </a:extLst>
          </p:cNvPr>
          <p:cNvSpPr txBox="1"/>
          <p:nvPr userDrawn="1"/>
        </p:nvSpPr>
        <p:spPr>
          <a:xfrm>
            <a:off x="2524126" y="3365283"/>
            <a:ext cx="78105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 2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 배열의 물리적 저장 방법</a:t>
            </a:r>
          </a:p>
        </p:txBody>
      </p:sp>
    </p:spTree>
    <p:extLst>
      <p:ext uri="{BB962C8B-B14F-4D97-AF65-F5344CB8AC3E}">
        <p14:creationId xmlns:p14="http://schemas.microsoft.com/office/powerpoint/2010/main" val="402579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762001" y="714376"/>
            <a:ext cx="1333500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3" name="타원 2"/>
          <p:cNvSpPr/>
          <p:nvPr userDrawn="1"/>
        </p:nvSpPr>
        <p:spPr>
          <a:xfrm>
            <a:off x="857251" y="785813"/>
            <a:ext cx="1217083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4" name="타원 3"/>
          <p:cNvSpPr/>
          <p:nvPr userDrawn="1"/>
        </p:nvSpPr>
        <p:spPr>
          <a:xfrm>
            <a:off x="952500" y="857250"/>
            <a:ext cx="1100667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69056" y="1616869"/>
            <a:ext cx="1100138" cy="123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6089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1284817" y="568855"/>
            <a:ext cx="28575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1" y="0"/>
            <a:ext cx="1428751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428751" y="427039"/>
            <a:ext cx="107632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190751" y="987426"/>
            <a:ext cx="3136900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10490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2" name="직사각형 11"/>
          <p:cNvSpPr/>
          <p:nvPr userDrawn="1"/>
        </p:nvSpPr>
        <p:spPr>
          <a:xfrm>
            <a:off x="113347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3" name="직사각형 12"/>
          <p:cNvSpPr/>
          <p:nvPr userDrawn="1"/>
        </p:nvSpPr>
        <p:spPr>
          <a:xfrm>
            <a:off x="116205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4" name="직사각형 13"/>
          <p:cNvSpPr/>
          <p:nvPr userDrawn="1"/>
        </p:nvSpPr>
        <p:spPr>
          <a:xfrm>
            <a:off x="107632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9"/>
            <a:ext cx="1219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85751" y="6427789"/>
            <a:ext cx="117157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739900" y="1643064"/>
            <a:ext cx="1940984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871133" y="1679575"/>
            <a:ext cx="193886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62000" y="2114550"/>
            <a:ext cx="1143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99060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1" name="직사각형 20"/>
          <p:cNvSpPr/>
          <p:nvPr userDrawn="1"/>
        </p:nvSpPr>
        <p:spPr>
          <a:xfrm>
            <a:off x="101917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2" name="직사각형 21"/>
          <p:cNvSpPr/>
          <p:nvPr userDrawn="1"/>
        </p:nvSpPr>
        <p:spPr>
          <a:xfrm>
            <a:off x="104775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3" name="직사각형 22"/>
          <p:cNvSpPr/>
          <p:nvPr userDrawn="1"/>
        </p:nvSpPr>
        <p:spPr>
          <a:xfrm>
            <a:off x="96202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818218" y="2413001"/>
            <a:ext cx="78105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2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선형 리스트</a:t>
            </a:r>
          </a:p>
        </p:txBody>
      </p:sp>
      <p:sp>
        <p:nvSpPr>
          <p:cNvPr id="25" name="TextBox 23"/>
          <p:cNvSpPr txBox="1"/>
          <p:nvPr userDrawn="1"/>
        </p:nvSpPr>
        <p:spPr>
          <a:xfrm>
            <a:off x="2556934" y="2908300"/>
            <a:ext cx="78105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선형 리스트의 구조와 연산</a:t>
            </a: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(2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</a:t>
            </a: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, 3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 배열</a:t>
            </a: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sz="1600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2563285" y="3340100"/>
            <a:ext cx="78105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선형 리스트의 응용</a:t>
            </a:r>
          </a:p>
        </p:txBody>
      </p:sp>
    </p:spTree>
    <p:extLst>
      <p:ext uri="{BB962C8B-B14F-4D97-AF65-F5344CB8AC3E}">
        <p14:creationId xmlns:p14="http://schemas.microsoft.com/office/powerpoint/2010/main" val="127713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190459" y="1928802"/>
          <a:ext cx="12001541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6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3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5.xml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4.xml"/><Relationship Id="rId9" Type="http://schemas.openxmlformats.org/officeDocument/2006/relationships/diagramQuickStyle" Target="../diagrams/quickStyl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09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7E875C-8010-4EDB-BF0F-0BFE14E67A51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sz="180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sz="180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sz="1800"/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48752" y="6643688"/>
            <a:ext cx="2762249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graphicFrame>
        <p:nvGraphicFramePr>
          <p:cNvPr id="12" name="다이어그램 11"/>
          <p:cNvGraphicFramePr/>
          <p:nvPr userDrawn="1"/>
        </p:nvGraphicFramePr>
        <p:xfrm>
          <a:off x="8776855" y="6440051"/>
          <a:ext cx="3333773" cy="21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3869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png"/><Relationship Id="rId7" Type="http://schemas.openxmlformats.org/officeDocument/2006/relationships/image" Target="../media/image34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0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customXml" Target="../ink/ink1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7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24584" name="슬라이드 번호 개체 틀 10"/>
          <p:cNvSpPr>
            <a:spLocks noGrp="1"/>
          </p:cNvSpPr>
          <p:nvPr>
            <p:ph type="sldNum" sz="quarter" idx="10"/>
          </p:nvPr>
        </p:nvSpPr>
        <p:spPr bwMode="auto">
          <a:xfrm>
            <a:off x="2151247" y="6405613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566ED55-C886-40EC-AFE3-2F99A9E5A144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5" name="바닥글 개체 틀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16" name="왼쪽 중괄호 115"/>
          <p:cNvSpPr/>
          <p:nvPr/>
        </p:nvSpPr>
        <p:spPr>
          <a:xfrm rot="16200000">
            <a:off x="8404390" y="1045988"/>
            <a:ext cx="353401" cy="3513449"/>
          </a:xfrm>
          <a:prstGeom prst="leftBrace">
            <a:avLst>
              <a:gd name="adj1" fmla="val 8333"/>
              <a:gd name="adj2" fmla="val 50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/>
          <p:cNvGrpSpPr/>
          <p:nvPr/>
        </p:nvGrpSpPr>
        <p:grpSpPr>
          <a:xfrm>
            <a:off x="3296361" y="1402702"/>
            <a:ext cx="3516721" cy="661128"/>
            <a:chOff x="633302" y="2217427"/>
            <a:chExt cx="3888431" cy="661128"/>
          </a:xfrm>
        </p:grpSpPr>
        <p:grpSp>
          <p:nvGrpSpPr>
            <p:cNvPr id="118" name="그룹 117"/>
            <p:cNvGrpSpPr/>
            <p:nvPr/>
          </p:nvGrpSpPr>
          <p:grpSpPr>
            <a:xfrm>
              <a:off x="633302" y="2631545"/>
              <a:ext cx="3888431" cy="247010"/>
              <a:chOff x="633302" y="2631545"/>
              <a:chExt cx="3888431" cy="247010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633302" y="2636912"/>
                <a:ext cx="3888431" cy="241643"/>
                <a:chOff x="827584" y="764704"/>
                <a:chExt cx="5191803" cy="468843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126" name="직선 연결선 125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직사각형 126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760238" y="2637320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sale[0][0]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734867" y="2631545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704075" y="2631765"/>
                <a:ext cx="7168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</a:t>
                </a:r>
                <a:r>
                  <a:rPr lang="en-US" altLang="ko-KR" sz="900" dirty="0">
                    <a:latin typeface="+mj-lt"/>
                  </a:rPr>
                  <a:t>][2]</a:t>
                </a:r>
                <a:endParaRPr lang="ko-KR" altLang="en-US" sz="900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678688" y="2639573"/>
                <a:ext cx="7168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</a:t>
                </a:r>
                <a:r>
                  <a:rPr lang="en-US" altLang="ko-KR" sz="900" dirty="0">
                    <a:latin typeface="+mj-lt"/>
                  </a:rPr>
                  <a:t>][3]</a:t>
                </a:r>
                <a:endParaRPr lang="ko-KR" altLang="en-US" sz="900" dirty="0">
                  <a:latin typeface="+mj-lt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215158" y="2217427"/>
              <a:ext cx="571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행</a:t>
              </a:r>
              <a:r>
                <a:rPr lang="en-US" altLang="ko-KR" sz="1200" dirty="0"/>
                <a:t>[0]</a:t>
              </a:r>
              <a:endParaRPr lang="ko-KR" altLang="en-US" sz="12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813062" y="1402702"/>
            <a:ext cx="3511119" cy="658124"/>
            <a:chOff x="4517265" y="2217427"/>
            <a:chExt cx="3882237" cy="658124"/>
          </a:xfrm>
        </p:grpSpPr>
        <p:grpSp>
          <p:nvGrpSpPr>
            <p:cNvPr id="131" name="그룹 130"/>
            <p:cNvGrpSpPr/>
            <p:nvPr/>
          </p:nvGrpSpPr>
          <p:grpSpPr>
            <a:xfrm>
              <a:off x="4517265" y="2621153"/>
              <a:ext cx="3882237" cy="254398"/>
              <a:chOff x="4517265" y="2621153"/>
              <a:chExt cx="3882237" cy="254398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4517265" y="2633908"/>
                <a:ext cx="3882237" cy="241643"/>
                <a:chOff x="827584" y="764704"/>
                <a:chExt cx="5191803" cy="468843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직사각형 139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4670898" y="2626928"/>
                <a:ext cx="7168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</a:t>
                </a:r>
                <a:r>
                  <a:rPr lang="en-US" altLang="ko-KR" sz="900" dirty="0">
                    <a:latin typeface="+mj-lt"/>
                  </a:rPr>
                  <a:t>][0]</a:t>
                </a:r>
                <a:endParaRPr lang="ko-KR" altLang="en-US" sz="900" dirty="0">
                  <a:latin typeface="+mj-lt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645527" y="2621153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614735" y="2621373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sale[1][2]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589348" y="2629181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sale[1][3]</a:t>
                </a:r>
                <a:endParaRPr lang="ko-KR" altLang="en-US" sz="800" dirty="0">
                  <a:latin typeface="+mj-lt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6114081" y="2217427"/>
              <a:ext cx="571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행</a:t>
              </a:r>
              <a:r>
                <a:rPr lang="en-US" altLang="ko-KR" sz="1200" dirty="0"/>
                <a:t>[1]</a:t>
              </a:r>
              <a:endParaRPr lang="ko-KR" altLang="en-US" sz="1200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063723" y="14027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행순서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046934" y="17838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논리적 순서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032026" y="2139520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물리적 순서</a:t>
            </a:r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원소의 위치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3160100" y="2063831"/>
            <a:ext cx="280846" cy="526873"/>
            <a:chOff x="1364460" y="2881559"/>
            <a:chExt cx="280846" cy="526873"/>
          </a:xfrm>
        </p:grpSpPr>
        <p:sp>
          <p:nvSpPr>
            <p:cNvPr id="147" name="직사각형 146"/>
            <p:cNvSpPr/>
            <p:nvPr/>
          </p:nvSpPr>
          <p:spPr>
            <a:xfrm>
              <a:off x="1364460" y="3131433"/>
              <a:ext cx="2808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endParaRPr lang="ko-KR" altLang="en-US" dirty="0"/>
            </a:p>
          </p:txBody>
        </p:sp>
        <p:cxnSp>
          <p:nvCxnSpPr>
            <p:cNvPr id="148" name="직선 화살표 연결선 147"/>
            <p:cNvCxnSpPr>
              <a:stCxn id="147" idx="0"/>
            </p:cNvCxnSpPr>
            <p:nvPr/>
          </p:nvCxnSpPr>
          <p:spPr>
            <a:xfrm flipV="1">
              <a:off x="1504883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4731163" y="2055681"/>
            <a:ext cx="644728" cy="563693"/>
            <a:chOff x="2935523" y="2873409"/>
            <a:chExt cx="644728" cy="563693"/>
          </a:xfrm>
        </p:grpSpPr>
        <p:sp>
          <p:nvSpPr>
            <p:cNvPr id="150" name="직사각형 149"/>
            <p:cNvSpPr/>
            <p:nvPr/>
          </p:nvSpPr>
          <p:spPr>
            <a:xfrm>
              <a:off x="2935523" y="3160103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+2*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 flipV="1">
              <a:off x="3254471" y="287340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5612028" y="2063831"/>
            <a:ext cx="644728" cy="542853"/>
            <a:chOff x="3816388" y="2881559"/>
            <a:chExt cx="644728" cy="542853"/>
          </a:xfrm>
        </p:grpSpPr>
        <p:sp>
          <p:nvSpPr>
            <p:cNvPr id="153" name="직사각형 152"/>
            <p:cNvSpPr/>
            <p:nvPr/>
          </p:nvSpPr>
          <p:spPr>
            <a:xfrm>
              <a:off x="3816388" y="3147413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+3*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54" name="직선 화살표 연결선 153"/>
            <p:cNvCxnSpPr/>
            <p:nvPr/>
          </p:nvCxnSpPr>
          <p:spPr>
            <a:xfrm flipV="1">
              <a:off x="4134589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6495747" y="2067496"/>
            <a:ext cx="644728" cy="539186"/>
            <a:chOff x="4700107" y="2885225"/>
            <a:chExt cx="644728" cy="539186"/>
          </a:xfrm>
        </p:grpSpPr>
        <p:sp>
          <p:nvSpPr>
            <p:cNvPr id="156" name="직사각형 155"/>
            <p:cNvSpPr/>
            <p:nvPr/>
          </p:nvSpPr>
          <p:spPr>
            <a:xfrm>
              <a:off x="4700107" y="3147412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+4*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57" name="직선 화살표 연결선 156"/>
            <p:cNvCxnSpPr/>
            <p:nvPr/>
          </p:nvCxnSpPr>
          <p:spPr>
            <a:xfrm flipV="1">
              <a:off x="5022471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7371418" y="2047873"/>
            <a:ext cx="644728" cy="559157"/>
            <a:chOff x="5575778" y="2865601"/>
            <a:chExt cx="644728" cy="559157"/>
          </a:xfrm>
        </p:grpSpPr>
        <p:sp>
          <p:nvSpPr>
            <p:cNvPr id="159" name="직사각형 158"/>
            <p:cNvSpPr/>
            <p:nvPr/>
          </p:nvSpPr>
          <p:spPr>
            <a:xfrm>
              <a:off x="5575778" y="3147759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+5*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60" name="직선 화살표 연결선 159"/>
            <p:cNvCxnSpPr/>
            <p:nvPr/>
          </p:nvCxnSpPr>
          <p:spPr>
            <a:xfrm flipV="1">
              <a:off x="5898142" y="2865601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8261394" y="2063831"/>
            <a:ext cx="644728" cy="542851"/>
            <a:chOff x="6465754" y="2881559"/>
            <a:chExt cx="644728" cy="542851"/>
          </a:xfrm>
        </p:grpSpPr>
        <p:sp>
          <p:nvSpPr>
            <p:cNvPr id="162" name="직사각형 161"/>
            <p:cNvSpPr/>
            <p:nvPr/>
          </p:nvSpPr>
          <p:spPr>
            <a:xfrm>
              <a:off x="6465754" y="3147411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+6*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63" name="직선 화살표 연결선 162"/>
            <p:cNvCxnSpPr/>
            <p:nvPr/>
          </p:nvCxnSpPr>
          <p:spPr>
            <a:xfrm flipV="1">
              <a:off x="6770537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9129421" y="2067497"/>
            <a:ext cx="644728" cy="526873"/>
            <a:chOff x="7333781" y="2885225"/>
            <a:chExt cx="644728" cy="526873"/>
          </a:xfrm>
        </p:grpSpPr>
        <p:sp>
          <p:nvSpPr>
            <p:cNvPr id="165" name="직사각형 164"/>
            <p:cNvSpPr/>
            <p:nvPr/>
          </p:nvSpPr>
          <p:spPr>
            <a:xfrm>
              <a:off x="7333781" y="3135099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+7*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66" name="직선 화살표 연결선 165"/>
            <p:cNvCxnSpPr/>
            <p:nvPr/>
          </p:nvCxnSpPr>
          <p:spPr>
            <a:xfrm flipV="1">
              <a:off x="7656145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/>
          <p:cNvGrpSpPr/>
          <p:nvPr/>
        </p:nvGrpSpPr>
        <p:grpSpPr>
          <a:xfrm>
            <a:off x="3856115" y="2063831"/>
            <a:ext cx="644728" cy="526871"/>
            <a:chOff x="2060475" y="2881559"/>
            <a:chExt cx="644728" cy="526871"/>
          </a:xfrm>
        </p:grpSpPr>
        <p:sp>
          <p:nvSpPr>
            <p:cNvPr id="168" name="직사각형 167"/>
            <p:cNvSpPr/>
            <p:nvPr/>
          </p:nvSpPr>
          <p:spPr>
            <a:xfrm>
              <a:off x="2060475" y="3131431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+1*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69" name="직선 화살표 연결선 168"/>
            <p:cNvCxnSpPr/>
            <p:nvPr/>
          </p:nvCxnSpPr>
          <p:spPr>
            <a:xfrm flipV="1">
              <a:off x="2382839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직사각형 181"/>
          <p:cNvSpPr/>
          <p:nvPr/>
        </p:nvSpPr>
        <p:spPr>
          <a:xfrm>
            <a:off x="4538512" y="3149941"/>
            <a:ext cx="103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행</a:t>
            </a:r>
            <a:r>
              <a:rPr lang="en-US" altLang="ko-KR" sz="1200" dirty="0">
                <a:solidFill>
                  <a:prstClr val="black"/>
                </a:solidFill>
              </a:rPr>
              <a:t>[0]</a:t>
            </a:r>
            <a:r>
              <a:rPr lang="ko-KR" altLang="en-US" sz="1200" dirty="0">
                <a:solidFill>
                  <a:prstClr val="black"/>
                </a:solidFill>
              </a:rPr>
              <a:t>의 경우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518290" y="4301666"/>
            <a:ext cx="5952201" cy="284856"/>
            <a:chOff x="2994289" y="4573812"/>
            <a:chExt cx="5952201" cy="284856"/>
          </a:xfrm>
        </p:grpSpPr>
        <p:sp>
          <p:nvSpPr>
            <p:cNvPr id="174" name="직사각형 173"/>
            <p:cNvSpPr/>
            <p:nvPr/>
          </p:nvSpPr>
          <p:spPr>
            <a:xfrm>
              <a:off x="4565300" y="4581668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+(0+</a:t>
              </a:r>
              <a:r>
                <a:rPr lang="en-US" altLang="ko-KR" sz="1200" dirty="0">
                  <a:solidFill>
                    <a:srgbClr val="FF0000"/>
                  </a:solidFill>
                </a:rPr>
                <a:t>2*4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646044" y="4581669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+(1+</a:t>
              </a:r>
              <a:r>
                <a:rPr lang="en-US" altLang="ko-KR" sz="1200" dirty="0">
                  <a:solidFill>
                    <a:srgbClr val="FF0000"/>
                  </a:solidFill>
                </a:rPr>
                <a:t>2*4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751140" y="4573812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+(2+</a:t>
              </a:r>
              <a:r>
                <a:rPr lang="en-US" altLang="ko-KR" sz="1200" dirty="0">
                  <a:solidFill>
                    <a:srgbClr val="FF0000"/>
                  </a:solidFill>
                </a:rPr>
                <a:t>2*4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7865745" y="4581667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+(3+</a:t>
              </a:r>
              <a:r>
                <a:rPr lang="en-US" altLang="ko-KR" sz="1200" dirty="0">
                  <a:solidFill>
                    <a:srgbClr val="FF0000"/>
                  </a:solidFill>
                </a:rPr>
                <a:t>2*4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994289" y="4581276"/>
              <a:ext cx="10326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200" dirty="0">
                  <a:solidFill>
                    <a:prstClr val="black"/>
                  </a:solidFill>
                </a:rPr>
                <a:t>행</a:t>
              </a:r>
              <a:r>
                <a:rPr lang="en-US" altLang="ko-KR" sz="1200" dirty="0">
                  <a:solidFill>
                    <a:prstClr val="black"/>
                  </a:solidFill>
                </a:rPr>
                <a:t>[2]</a:t>
              </a:r>
              <a:r>
                <a:rPr lang="ko-KR" altLang="en-US" sz="1200" dirty="0">
                  <a:solidFill>
                    <a:prstClr val="black"/>
                  </a:solidFill>
                </a:rPr>
                <a:t>의 경우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05940" y="4902045"/>
            <a:ext cx="5930064" cy="288813"/>
            <a:chOff x="2981940" y="5183000"/>
            <a:chExt cx="5930064" cy="288813"/>
          </a:xfrm>
        </p:grpSpPr>
        <p:sp>
          <p:nvSpPr>
            <p:cNvPr id="186" name="직사각형 185"/>
            <p:cNvSpPr/>
            <p:nvPr/>
          </p:nvSpPr>
          <p:spPr>
            <a:xfrm>
              <a:off x="2981940" y="5194814"/>
              <a:ext cx="9861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200" dirty="0">
                  <a:solidFill>
                    <a:prstClr val="black"/>
                  </a:solidFill>
                </a:rPr>
                <a:t>행</a:t>
              </a:r>
              <a:r>
                <a:rPr lang="en-US" altLang="ko-KR" sz="1200" dirty="0">
                  <a:solidFill>
                    <a:prstClr val="black"/>
                  </a:solidFill>
                </a:rPr>
                <a:t>[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200" dirty="0">
                  <a:solidFill>
                    <a:prstClr val="black"/>
                  </a:solidFill>
                </a:rPr>
                <a:t>]</a:t>
              </a:r>
              <a:r>
                <a:rPr lang="ko-KR" altLang="en-US" sz="1200" dirty="0">
                  <a:solidFill>
                    <a:prstClr val="black"/>
                  </a:solidFill>
                </a:rPr>
                <a:t>의 경우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4577302" y="5190856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+(0+</a:t>
              </a:r>
              <a:r>
                <a:rPr lang="en-US" altLang="ko-KR" sz="1200" dirty="0">
                  <a:solidFill>
                    <a:srgbClr val="FF0000"/>
                  </a:solidFill>
                </a:rPr>
                <a:t>i*4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658046" y="5190857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+(1+</a:t>
              </a:r>
              <a:r>
                <a:rPr lang="en-US" altLang="ko-KR" sz="1200" dirty="0">
                  <a:solidFill>
                    <a:srgbClr val="FF0000"/>
                  </a:solidFill>
                </a:rPr>
                <a:t>i*4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763142" y="5183000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+(2+</a:t>
              </a:r>
              <a:r>
                <a:rPr lang="en-US" altLang="ko-KR" sz="1200" dirty="0">
                  <a:solidFill>
                    <a:srgbClr val="FF0000"/>
                  </a:solidFill>
                </a:rPr>
                <a:t>i*4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7877747" y="5190855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+(3+</a:t>
              </a:r>
              <a:r>
                <a:rPr lang="en-US" altLang="ko-KR" sz="1200" dirty="0">
                  <a:solidFill>
                    <a:srgbClr val="FF0000"/>
                  </a:solidFill>
                </a:rPr>
                <a:t>i*4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09523" y="3149940"/>
            <a:ext cx="1080745" cy="473664"/>
            <a:chOff x="4585522" y="3149940"/>
            <a:chExt cx="1080745" cy="473664"/>
          </a:xfrm>
        </p:grpSpPr>
        <p:sp>
          <p:nvSpPr>
            <p:cNvPr id="178" name="직사각형 177"/>
            <p:cNvSpPr/>
            <p:nvPr/>
          </p:nvSpPr>
          <p:spPr>
            <a:xfrm>
              <a:off x="4585522" y="3149940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+(0+</a:t>
              </a:r>
              <a:r>
                <a:rPr lang="en-US" altLang="ko-KR" sz="1200" dirty="0">
                  <a:solidFill>
                    <a:srgbClr val="FF0000"/>
                  </a:solidFill>
                </a:rPr>
                <a:t>0*4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32756" y="3408160"/>
              <a:ext cx="6483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sale[0][0]</a:t>
              </a:r>
              <a:endParaRPr lang="ko-KR" altLang="en-US" sz="800" dirty="0">
                <a:latin typeface="+mj-l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4629" y="3149941"/>
            <a:ext cx="1080745" cy="492443"/>
            <a:chOff x="5640628" y="3149940"/>
            <a:chExt cx="1080745" cy="492443"/>
          </a:xfrm>
        </p:grpSpPr>
        <p:sp>
          <p:nvSpPr>
            <p:cNvPr id="179" name="직사각형 178"/>
            <p:cNvSpPr/>
            <p:nvPr/>
          </p:nvSpPr>
          <p:spPr>
            <a:xfrm>
              <a:off x="5640628" y="3149940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+(1+</a:t>
              </a:r>
              <a:r>
                <a:rPr lang="en-US" altLang="ko-KR" sz="1200" dirty="0">
                  <a:solidFill>
                    <a:srgbClr val="FF0000"/>
                  </a:solidFill>
                </a:rPr>
                <a:t>0*4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783048" y="3426939"/>
              <a:ext cx="6483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sale[0][1]</a:t>
              </a:r>
              <a:endParaRPr lang="ko-KR" altLang="en-US" sz="800" dirty="0">
                <a:latin typeface="+mj-l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75143" y="3149940"/>
            <a:ext cx="1080745" cy="492442"/>
            <a:chOff x="6751142" y="3149940"/>
            <a:chExt cx="1080745" cy="492442"/>
          </a:xfrm>
        </p:grpSpPr>
        <p:sp>
          <p:nvSpPr>
            <p:cNvPr id="180" name="직사각형 179"/>
            <p:cNvSpPr/>
            <p:nvPr/>
          </p:nvSpPr>
          <p:spPr>
            <a:xfrm>
              <a:off x="6751142" y="3149940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+(2+</a:t>
              </a:r>
              <a:r>
                <a:rPr lang="en-US" altLang="ko-KR" sz="1200" dirty="0">
                  <a:solidFill>
                    <a:srgbClr val="FF0000"/>
                  </a:solidFill>
                </a:rPr>
                <a:t>0*4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849389" y="3426938"/>
              <a:ext cx="6483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sale[0][2]</a:t>
              </a:r>
              <a:endParaRPr lang="ko-KR" altLang="en-US" sz="800" dirty="0">
                <a:latin typeface="+mj-l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402086" y="3149940"/>
            <a:ext cx="1080745" cy="499191"/>
            <a:chOff x="7878085" y="3149939"/>
            <a:chExt cx="1080745" cy="499191"/>
          </a:xfrm>
        </p:grpSpPr>
        <p:sp>
          <p:nvSpPr>
            <p:cNvPr id="181" name="직사각형 180"/>
            <p:cNvSpPr/>
            <p:nvPr/>
          </p:nvSpPr>
          <p:spPr>
            <a:xfrm>
              <a:off x="7878085" y="3149939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+(3+</a:t>
              </a:r>
              <a:r>
                <a:rPr lang="en-US" altLang="ko-KR" sz="1200" dirty="0">
                  <a:solidFill>
                    <a:srgbClr val="FF0000"/>
                  </a:solidFill>
                </a:rPr>
                <a:t>0*4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037724" y="3433686"/>
              <a:ext cx="6483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sale[0][3]</a:t>
              </a:r>
              <a:endParaRPr lang="ko-KR" altLang="en-US" sz="800" dirty="0">
                <a:latin typeface="+mj-lt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534896" y="3789040"/>
            <a:ext cx="5975742" cy="498350"/>
            <a:chOff x="3010896" y="3789040"/>
            <a:chExt cx="5975742" cy="498350"/>
          </a:xfrm>
        </p:grpSpPr>
        <p:sp>
          <p:nvSpPr>
            <p:cNvPr id="170" name="직사각형 169"/>
            <p:cNvSpPr/>
            <p:nvPr/>
          </p:nvSpPr>
          <p:spPr>
            <a:xfrm>
              <a:off x="4567792" y="3789040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+(0+</a:t>
              </a:r>
              <a:r>
                <a:rPr lang="en-US" altLang="ko-KR" sz="1200" dirty="0">
                  <a:solidFill>
                    <a:srgbClr val="FF0000"/>
                  </a:solidFill>
                </a:rPr>
                <a:t>1*4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619681" y="3789040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+(1+</a:t>
              </a:r>
              <a:r>
                <a:rPr lang="en-US" altLang="ko-KR" sz="1200" dirty="0">
                  <a:solidFill>
                    <a:srgbClr val="FF0000"/>
                  </a:solidFill>
                </a:rPr>
                <a:t>1*4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753633" y="3789040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+(2+</a:t>
              </a:r>
              <a:r>
                <a:rPr lang="en-US" altLang="ko-KR" sz="1200" dirty="0">
                  <a:solidFill>
                    <a:srgbClr val="FF0000"/>
                  </a:solidFill>
                </a:rPr>
                <a:t>1*4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7905893" y="3789758"/>
              <a:ext cx="10807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+(3+</a:t>
              </a:r>
              <a:r>
                <a:rPr lang="en-US" altLang="ko-KR" sz="1200" dirty="0">
                  <a:solidFill>
                    <a:srgbClr val="FF0000"/>
                  </a:solidFill>
                </a:rPr>
                <a:t>1*4</a:t>
              </a:r>
              <a:r>
                <a:rPr lang="en-US" altLang="ko-KR" sz="1200" dirty="0">
                  <a:solidFill>
                    <a:prstClr val="black"/>
                  </a:solidFill>
                </a:rPr>
                <a:t>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010896" y="3794947"/>
              <a:ext cx="10326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200" dirty="0">
                  <a:solidFill>
                    <a:prstClr val="black"/>
                  </a:solidFill>
                </a:rPr>
                <a:t>행</a:t>
              </a:r>
              <a:r>
                <a:rPr lang="en-US" altLang="ko-KR" sz="1200" dirty="0">
                  <a:solidFill>
                    <a:prstClr val="black"/>
                  </a:solidFill>
                </a:rPr>
                <a:t>[1]</a:t>
              </a:r>
              <a:r>
                <a:rPr lang="ko-KR" altLang="en-US" sz="1200" dirty="0">
                  <a:solidFill>
                    <a:prstClr val="black"/>
                  </a:solidFill>
                </a:rPr>
                <a:t>의 경우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732756" y="4071946"/>
              <a:ext cx="648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sale[1][0]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18727" y="4071946"/>
              <a:ext cx="648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sale[1][1]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029102" y="4054579"/>
              <a:ext cx="648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sale[1][2]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122089" y="4066757"/>
              <a:ext cx="648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sale[1][3]</a:t>
              </a:r>
              <a:endParaRPr lang="ko-KR" altLang="en-US" sz="800" dirty="0">
                <a:latin typeface="+mj-l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57907" y="5416895"/>
            <a:ext cx="7536534" cy="698016"/>
            <a:chOff x="1243828" y="5643565"/>
            <a:chExt cx="7536534" cy="698016"/>
          </a:xfrm>
        </p:grpSpPr>
        <p:sp>
          <p:nvSpPr>
            <p:cNvPr id="191" name="TextBox 190"/>
            <p:cNvSpPr txBox="1"/>
            <p:nvPr/>
          </p:nvSpPr>
          <p:spPr>
            <a:xfrm>
              <a:off x="1243828" y="5643565"/>
              <a:ext cx="6206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dirty="0">
                  <a:latin typeface="+mj-lt"/>
                </a:rPr>
                <a:t>sale[n][m] </a:t>
              </a:r>
              <a:r>
                <a:rPr lang="ko-KR" altLang="en-US" sz="1600" dirty="0">
                  <a:latin typeface="+mj-lt"/>
                </a:rPr>
                <a:t>배열에서 원소 </a:t>
              </a:r>
              <a:r>
                <a:rPr lang="en-US" altLang="ko-KR" sz="1600" dirty="0">
                  <a:solidFill>
                    <a:prstClr val="black"/>
                  </a:solidFill>
                </a:rPr>
                <a:t>sale[</a:t>
              </a:r>
              <a:r>
                <a:rPr lang="en-US" altLang="ko-KR" sz="16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600" dirty="0">
                  <a:solidFill>
                    <a:prstClr val="black"/>
                  </a:solidFill>
                </a:rPr>
                <a:t>][j]</a:t>
              </a:r>
              <a:r>
                <a:rPr lang="ko-KR" altLang="en-US" sz="1600" dirty="0">
                  <a:solidFill>
                    <a:prstClr val="black"/>
                  </a:solidFill>
                </a:rPr>
                <a:t>의 주소는</a:t>
              </a:r>
              <a:r>
                <a:rPr lang="en-US" altLang="ko-KR" sz="1600" dirty="0">
                  <a:solidFill>
                    <a:prstClr val="black"/>
                  </a:solidFill>
                </a:rPr>
                <a:t> = </a:t>
              </a:r>
              <a:r>
                <a:rPr lang="el-GR" altLang="ko-KR" sz="1600" dirty="0">
                  <a:solidFill>
                    <a:prstClr val="black"/>
                  </a:solidFill>
                </a:rPr>
                <a:t>α</a:t>
              </a:r>
              <a:r>
                <a:rPr lang="en-US" altLang="ko-KR" sz="1600" dirty="0">
                  <a:solidFill>
                    <a:prstClr val="black"/>
                  </a:solidFill>
                </a:rPr>
                <a:t>+(</a:t>
              </a:r>
              <a:r>
                <a:rPr lang="en-US" altLang="ko-KR" sz="16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600" dirty="0">
                  <a:solidFill>
                    <a:prstClr val="black"/>
                  </a:solidFill>
                </a:rPr>
                <a:t>*</a:t>
              </a:r>
              <a:r>
                <a:rPr lang="en-US" altLang="ko-KR" sz="1600" dirty="0" err="1">
                  <a:solidFill>
                    <a:prstClr val="black"/>
                  </a:solidFill>
                </a:rPr>
                <a:t>m+j</a:t>
              </a:r>
              <a:r>
                <a:rPr lang="en-US" altLang="ko-KR" sz="1600" dirty="0">
                  <a:solidFill>
                    <a:prstClr val="black"/>
                  </a:solidFill>
                </a:rPr>
                <a:t>)*</a:t>
              </a:r>
              <a:r>
                <a:rPr lang="el-GR" altLang="ko-KR" sz="1600" dirty="0">
                  <a:solidFill>
                    <a:prstClr val="black"/>
                  </a:solidFill>
                </a:rPr>
                <a:t> ℓ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70647" y="6068720"/>
              <a:ext cx="65434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열의 수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843887" y="6068817"/>
              <a:ext cx="936475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원소의 크기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189069" y="6079971"/>
              <a:ext cx="748923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시작주소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800033" y="6074596"/>
              <a:ext cx="982961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현재 열의 수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028549" y="6077236"/>
              <a:ext cx="982961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현재 행의 수</a:t>
              </a:r>
            </a:p>
          </p:txBody>
        </p:sp>
        <p:cxnSp>
          <p:nvCxnSpPr>
            <p:cNvPr id="8" name="직선 화살표 연결선 7"/>
            <p:cNvCxnSpPr>
              <a:stCxn id="202" idx="0"/>
            </p:cNvCxnSpPr>
            <p:nvPr/>
          </p:nvCxnSpPr>
          <p:spPr>
            <a:xfrm flipV="1">
              <a:off x="4563531" y="5877272"/>
              <a:ext cx="1163809" cy="2026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204" idx="0"/>
            </p:cNvCxnSpPr>
            <p:nvPr/>
          </p:nvCxnSpPr>
          <p:spPr>
            <a:xfrm flipV="1">
              <a:off x="5520030" y="5877272"/>
              <a:ext cx="550617" cy="1999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0"/>
            </p:cNvCxnSpPr>
            <p:nvPr/>
          </p:nvCxnSpPr>
          <p:spPr>
            <a:xfrm flipH="1" flipV="1">
              <a:off x="6228184" y="5877272"/>
              <a:ext cx="169636" cy="19144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203" idx="0"/>
            </p:cNvCxnSpPr>
            <p:nvPr/>
          </p:nvCxnSpPr>
          <p:spPr>
            <a:xfrm flipH="1" flipV="1">
              <a:off x="6492146" y="5877272"/>
              <a:ext cx="799368" cy="1973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201" idx="0"/>
            </p:cNvCxnSpPr>
            <p:nvPr/>
          </p:nvCxnSpPr>
          <p:spPr>
            <a:xfrm flipH="1" flipV="1">
              <a:off x="6957820" y="5877272"/>
              <a:ext cx="1354305" cy="19154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7"/>
          <p:cNvSpPr txBox="1">
            <a:spLocks noChangeArrowheads="1"/>
          </p:cNvSpPr>
          <p:nvPr/>
        </p:nvSpPr>
        <p:spPr bwMode="auto">
          <a:xfrm>
            <a:off x="1975666" y="1114426"/>
            <a:ext cx="1584325" cy="320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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행 중심</a:t>
            </a: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순서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83913" y="4586523"/>
            <a:ext cx="461665" cy="3151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grpSp>
        <p:nvGrpSpPr>
          <p:cNvPr id="196" name="그룹 195"/>
          <p:cNvGrpSpPr/>
          <p:nvPr/>
        </p:nvGrpSpPr>
        <p:grpSpPr>
          <a:xfrm>
            <a:off x="6100573" y="687025"/>
            <a:ext cx="4096783" cy="736133"/>
            <a:chOff x="971248" y="1741494"/>
            <a:chExt cx="5832999" cy="761295"/>
          </a:xfrm>
        </p:grpSpPr>
        <p:grpSp>
          <p:nvGrpSpPr>
            <p:cNvPr id="206" name="그룹 205"/>
            <p:cNvGrpSpPr/>
            <p:nvPr/>
          </p:nvGrpSpPr>
          <p:grpSpPr>
            <a:xfrm>
              <a:off x="2346850" y="1741494"/>
              <a:ext cx="4457397" cy="761295"/>
              <a:chOff x="479412" y="579473"/>
              <a:chExt cx="4236604" cy="761295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827585" y="852975"/>
                <a:ext cx="3888431" cy="241643"/>
                <a:chOff x="827584" y="764704"/>
                <a:chExt cx="5191803" cy="468843"/>
              </a:xfrm>
            </p:grpSpPr>
            <p:sp>
              <p:nvSpPr>
                <p:cNvPr id="229" name="직사각형 228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cxnSp>
              <p:nvCxnSpPr>
                <p:cNvPr id="230" name="직선 연결선 229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직사각형 230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  <p:grpSp>
            <p:nvGrpSpPr>
              <p:cNvPr id="209" name="그룹 208"/>
              <p:cNvGrpSpPr/>
              <p:nvPr/>
            </p:nvGrpSpPr>
            <p:grpSpPr>
              <a:xfrm>
                <a:off x="833779" y="1099125"/>
                <a:ext cx="3882237" cy="241643"/>
                <a:chOff x="827584" y="764704"/>
                <a:chExt cx="5191803" cy="468843"/>
              </a:xfrm>
            </p:grpSpPr>
            <p:sp>
              <p:nvSpPr>
                <p:cNvPr id="224" name="직사각형 223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cxnSp>
              <p:nvCxnSpPr>
                <p:cNvPr id="225" name="직선 연결선 224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직사각형 225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  <p:sp>
            <p:nvSpPr>
              <p:cNvPr id="210" name="TextBox 209"/>
              <p:cNvSpPr txBox="1"/>
              <p:nvPr/>
            </p:nvSpPr>
            <p:spPr>
              <a:xfrm>
                <a:off x="954520" y="853383"/>
                <a:ext cx="716882" cy="1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+mj-lt"/>
                  </a:rPr>
                  <a:t>sale[0][0]</a:t>
                </a:r>
                <a:endParaRPr lang="ko-KR" altLang="en-US" sz="600" dirty="0">
                  <a:latin typeface="+mj-lt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929150" y="847608"/>
                <a:ext cx="716882" cy="1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+mj-lt"/>
                  </a:rPr>
                  <a:t>sale[0][1]</a:t>
                </a:r>
                <a:endParaRPr lang="ko-KR" altLang="en-US" sz="600" dirty="0">
                  <a:latin typeface="+mj-lt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898358" y="847827"/>
                <a:ext cx="716882" cy="1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+mj-lt"/>
                  </a:rPr>
                  <a:t>sale[0][2]</a:t>
                </a:r>
                <a:endParaRPr lang="ko-KR" altLang="en-US" sz="600" dirty="0">
                  <a:latin typeface="+mj-lt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3872972" y="855636"/>
                <a:ext cx="716882" cy="1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+mj-lt"/>
                  </a:rPr>
                  <a:t>sale[0][3]</a:t>
                </a:r>
                <a:endParaRPr lang="ko-KR" altLang="en-US" sz="600" dirty="0">
                  <a:latin typeface="+mj-lt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1138875" y="594770"/>
                <a:ext cx="371384" cy="190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/>
                  <a:t>[0]</a:t>
                </a:r>
                <a:endParaRPr lang="ko-KR" altLang="en-US" sz="600" dirty="0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4057327" y="594770"/>
                <a:ext cx="371384" cy="190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/>
                  <a:t>[3]</a:t>
                </a:r>
                <a:endParaRPr lang="ko-KR" altLang="en-US" sz="600" dirty="0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3082713" y="594770"/>
                <a:ext cx="371384" cy="190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/>
                  <a:t>[2]</a:t>
                </a:r>
                <a:endParaRPr lang="ko-KR" altLang="en-US" sz="600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2109631" y="579473"/>
                <a:ext cx="371384" cy="190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/>
                  <a:t>[1]</a:t>
                </a:r>
                <a:endParaRPr lang="ko-KR" altLang="en-US" sz="600" dirty="0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479412" y="1104759"/>
                <a:ext cx="371384" cy="190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/>
                  <a:t>[1]</a:t>
                </a:r>
                <a:endParaRPr lang="ko-KR" altLang="en-US" sz="600" dirty="0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479412" y="830685"/>
                <a:ext cx="371384" cy="190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/>
                  <a:t>[0]</a:t>
                </a:r>
                <a:endParaRPr lang="ko-KR" altLang="en-US" sz="600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956932" y="1084526"/>
                <a:ext cx="716882" cy="1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+mj-lt"/>
                  </a:rPr>
                  <a:t>sale[1][0]</a:t>
                </a:r>
                <a:endParaRPr lang="ko-KR" altLang="en-US" sz="600" dirty="0">
                  <a:latin typeface="+mj-lt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1931561" y="1078750"/>
                <a:ext cx="716882" cy="1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+mj-lt"/>
                  </a:rPr>
                  <a:t>sale[1][1]</a:t>
                </a:r>
                <a:endParaRPr lang="ko-KR" altLang="en-US" sz="600" dirty="0">
                  <a:latin typeface="+mj-lt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900769" y="1078970"/>
                <a:ext cx="716882" cy="1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+mj-lt"/>
                  </a:rPr>
                  <a:t>sale[1][2]</a:t>
                </a:r>
                <a:endParaRPr lang="ko-KR" altLang="en-US" sz="600" dirty="0">
                  <a:latin typeface="+mj-lt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875382" y="1086778"/>
                <a:ext cx="716882" cy="19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latin typeface="+mj-lt"/>
                  </a:rPr>
                  <a:t>sale[1][3]</a:t>
                </a:r>
                <a:endParaRPr lang="ko-KR" altLang="en-US" sz="600" dirty="0">
                  <a:latin typeface="+mj-lt"/>
                </a:endParaRPr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971248" y="2030435"/>
              <a:ext cx="858622" cy="22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sale[2][4]</a:t>
              </a:r>
              <a:endParaRPr lang="ko-KR" altLang="en-US" sz="800" dirty="0">
                <a:latin typeface="+mj-lt"/>
              </a:endParaRPr>
            </a:p>
          </p:txBody>
        </p:sp>
      </p:grpSp>
      <p:sp>
        <p:nvSpPr>
          <p:cNvPr id="185" name="실행 단추: 앞으로 또는 다음 184">
            <a:hlinkClick r:id="" action="ppaction://noaction" highlightClick="1"/>
          </p:cNvPr>
          <p:cNvSpPr/>
          <p:nvPr/>
        </p:nvSpPr>
        <p:spPr>
          <a:xfrm>
            <a:off x="3664397" y="1237403"/>
            <a:ext cx="216097" cy="20343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왼쪽 중괄호 233"/>
          <p:cNvSpPr/>
          <p:nvPr/>
        </p:nvSpPr>
        <p:spPr>
          <a:xfrm rot="16200000">
            <a:off x="4868813" y="1047042"/>
            <a:ext cx="358127" cy="3530375"/>
          </a:xfrm>
          <a:prstGeom prst="leftBrace">
            <a:avLst>
              <a:gd name="adj1" fmla="val 12951"/>
              <a:gd name="adj2" fmla="val 50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8759977-9E7F-4174-8D2F-DDDB4951D1A0}"/>
                  </a:ext>
                </a:extLst>
              </p14:cNvPr>
              <p14:cNvContentPartPr/>
              <p14:nvPr/>
            </p14:nvContentPartPr>
            <p14:xfrm>
              <a:off x="2324160" y="5264280"/>
              <a:ext cx="622440" cy="7304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8759977-9E7F-4174-8D2F-DDDB4951D1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800" y="5254920"/>
                <a:ext cx="641160" cy="7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19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82" grpId="0"/>
      <p:bldP spid="108" grpId="0"/>
      <p:bldP spid="2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내용 개체 틀 12"/>
          <p:cNvSpPr>
            <a:spLocks noGrp="1"/>
          </p:cNvSpPr>
          <p:nvPr>
            <p:ph sz="quarter" idx="1"/>
          </p:nvPr>
        </p:nvSpPr>
        <p:spPr>
          <a:xfrm>
            <a:off x="1847850" y="1196975"/>
            <a:ext cx="8642350" cy="5380038"/>
          </a:xfrm>
        </p:spPr>
        <p:txBody>
          <a:bodyPr/>
          <a:lstStyle/>
          <a:p>
            <a:pPr eaLnBrk="1" hangingPunct="1"/>
            <a:r>
              <a:rPr lang="ko-KR" altLang="en-US" dirty="0">
                <a:sym typeface="Wingdings" pitchFamily="2" charset="2"/>
              </a:rPr>
              <a:t>물리적 저장 방법</a:t>
            </a:r>
            <a:endParaRPr lang="ko-KR" altLang="en-US" dirty="0"/>
          </a:p>
        </p:txBody>
      </p:sp>
      <p:sp>
        <p:nvSpPr>
          <p:cNvPr id="24584" name="슬라이드 번호 개체 틀 10"/>
          <p:cNvSpPr>
            <a:spLocks noGrp="1"/>
          </p:cNvSpPr>
          <p:nvPr>
            <p:ph type="sldNum" sz="quarter" idx="10"/>
          </p:nvPr>
        </p:nvSpPr>
        <p:spPr bwMode="auto">
          <a:xfrm>
            <a:off x="2151247" y="6405613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566ED55-C886-40EC-AFE3-2F99A9E5A144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5" name="바닥글 개체 틀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173" name="Text Box 7"/>
          <p:cNvSpPr txBox="1">
            <a:spLocks noChangeArrowheads="1"/>
          </p:cNvSpPr>
          <p:nvPr/>
        </p:nvSpPr>
        <p:spPr bwMode="auto">
          <a:xfrm>
            <a:off x="2177650" y="1719511"/>
            <a:ext cx="1584325" cy="320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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열 중심</a:t>
            </a: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순서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041143" y="2158587"/>
            <a:ext cx="76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열순서</a:t>
            </a:r>
            <a:endParaRPr lang="ko-KR" alt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027069" y="2511258"/>
            <a:ext cx="105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논리적 순서</a:t>
            </a:r>
          </a:p>
        </p:txBody>
      </p:sp>
      <p:grpSp>
        <p:nvGrpSpPr>
          <p:cNvPr id="176" name="그룹 175"/>
          <p:cNvGrpSpPr/>
          <p:nvPr/>
        </p:nvGrpSpPr>
        <p:grpSpPr>
          <a:xfrm>
            <a:off x="3295405" y="2136054"/>
            <a:ext cx="1757214" cy="627043"/>
            <a:chOff x="1302618" y="1793968"/>
            <a:chExt cx="1956501" cy="829006"/>
          </a:xfrm>
        </p:grpSpPr>
        <p:sp>
          <p:nvSpPr>
            <p:cNvPr id="177" name="직사각형 176"/>
            <p:cNvSpPr/>
            <p:nvPr/>
          </p:nvSpPr>
          <p:spPr>
            <a:xfrm>
              <a:off x="1302618" y="2335014"/>
              <a:ext cx="970755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2273373" y="2335014"/>
              <a:ext cx="0" cy="24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직사각형 178"/>
            <p:cNvSpPr/>
            <p:nvPr/>
          </p:nvSpPr>
          <p:spPr>
            <a:xfrm>
              <a:off x="2278020" y="2334403"/>
              <a:ext cx="969208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429554" y="2335422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sale[0][0]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380513" y="2338138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sale[1][0]</a:t>
              </a:r>
              <a:endParaRPr lang="ko-KR" altLang="en-US" sz="800" dirty="0">
                <a:latin typeface="+mj-lt"/>
              </a:endParaRPr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3259119" y="2329080"/>
              <a:ext cx="0" cy="24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직사각형 182"/>
            <p:cNvSpPr/>
            <p:nvPr/>
          </p:nvSpPr>
          <p:spPr>
            <a:xfrm>
              <a:off x="2119509" y="1793968"/>
              <a:ext cx="530442" cy="335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열</a:t>
              </a:r>
              <a:r>
                <a:rPr lang="en-US" altLang="ko-KR" sz="1050" dirty="0"/>
                <a:t>[0]</a:t>
              </a:r>
              <a:endParaRPr lang="ko-KR" altLang="en-US" sz="1050" dirty="0"/>
            </a:p>
          </p:txBody>
        </p:sp>
        <p:sp>
          <p:nvSpPr>
            <p:cNvPr id="184" name="왼쪽 중괄호 183"/>
            <p:cNvSpPr/>
            <p:nvPr/>
          </p:nvSpPr>
          <p:spPr>
            <a:xfrm rot="5400000">
              <a:off x="2140498" y="1226439"/>
              <a:ext cx="286384" cy="192707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5043817" y="2127811"/>
            <a:ext cx="1751989" cy="628054"/>
            <a:chOff x="3251499" y="1783573"/>
            <a:chExt cx="1950683" cy="830343"/>
          </a:xfrm>
        </p:grpSpPr>
        <p:sp>
          <p:nvSpPr>
            <p:cNvPr id="186" name="직사각형 185"/>
            <p:cNvSpPr/>
            <p:nvPr/>
          </p:nvSpPr>
          <p:spPr>
            <a:xfrm>
              <a:off x="3251499" y="2334403"/>
              <a:ext cx="970755" cy="2434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4232974" y="2333007"/>
              <a:ext cx="969208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389929" y="2323713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sale[0][1]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916262" y="1783573"/>
              <a:ext cx="530442" cy="335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열</a:t>
              </a:r>
              <a:r>
                <a:rPr lang="en-US" altLang="ko-KR" sz="1050" dirty="0"/>
                <a:t>[1]</a:t>
              </a:r>
              <a:endParaRPr lang="ko-KR" altLang="en-US" sz="105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359136" y="2329080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sale[1][1]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91" name="왼쪽 중괄호 190"/>
            <p:cNvSpPr/>
            <p:nvPr/>
          </p:nvSpPr>
          <p:spPr>
            <a:xfrm rot="5400000">
              <a:off x="4074817" y="1197693"/>
              <a:ext cx="286384" cy="192707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789606" y="2127371"/>
            <a:ext cx="1742361" cy="632355"/>
            <a:chOff x="5194542" y="1783573"/>
            <a:chExt cx="1939963" cy="836029"/>
          </a:xfrm>
        </p:grpSpPr>
        <p:sp>
          <p:nvSpPr>
            <p:cNvPr id="193" name="직사각형 192"/>
            <p:cNvSpPr/>
            <p:nvPr/>
          </p:nvSpPr>
          <p:spPr>
            <a:xfrm>
              <a:off x="5194542" y="2335558"/>
              <a:ext cx="970755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165297" y="2334152"/>
              <a:ext cx="969208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23806" y="2334766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sale[0][2]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5920679" y="1783573"/>
              <a:ext cx="530442" cy="335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열</a:t>
              </a:r>
              <a:r>
                <a:rPr lang="en-US" altLang="ko-KR" sz="1050" dirty="0"/>
                <a:t>[2]</a:t>
              </a:r>
              <a:endParaRPr lang="ko-KR" altLang="en-US" sz="105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293871" y="2313589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sale[1][2]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98" name="왼쪽 중괄호 197"/>
            <p:cNvSpPr/>
            <p:nvPr/>
          </p:nvSpPr>
          <p:spPr>
            <a:xfrm rot="5400000">
              <a:off x="6014888" y="1197236"/>
              <a:ext cx="286384" cy="192707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8526734" y="2129841"/>
            <a:ext cx="1741982" cy="624990"/>
            <a:chOff x="7138207" y="1793968"/>
            <a:chExt cx="1939541" cy="826292"/>
          </a:xfrm>
        </p:grpSpPr>
        <p:sp>
          <p:nvSpPr>
            <p:cNvPr id="200" name="직사각형 199"/>
            <p:cNvSpPr/>
            <p:nvPr/>
          </p:nvSpPr>
          <p:spPr>
            <a:xfrm>
              <a:off x="7138207" y="2333169"/>
              <a:ext cx="970755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8108540" y="2327158"/>
              <a:ext cx="969208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284969" y="2335424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sale[0][3]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7863922" y="1793968"/>
              <a:ext cx="530442" cy="335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열</a:t>
              </a:r>
              <a:r>
                <a:rPr lang="en-US" altLang="ko-KR" sz="1050" dirty="0"/>
                <a:t>[3]</a:t>
              </a:r>
              <a:endParaRPr lang="ko-KR" altLang="en-US" sz="105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237114" y="2314403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sale[1][3]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205" name="왼쪽 중괄호 204"/>
            <p:cNvSpPr/>
            <p:nvPr/>
          </p:nvSpPr>
          <p:spPr>
            <a:xfrm rot="5400000">
              <a:off x="7958553" y="1207673"/>
              <a:ext cx="286384" cy="192707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3185036" y="2761038"/>
            <a:ext cx="280846" cy="492300"/>
            <a:chOff x="1364460" y="2854986"/>
            <a:chExt cx="312697" cy="632116"/>
          </a:xfrm>
        </p:grpSpPr>
        <p:sp>
          <p:nvSpPr>
            <p:cNvPr id="207" name="직사각형 206"/>
            <p:cNvSpPr/>
            <p:nvPr/>
          </p:nvSpPr>
          <p:spPr>
            <a:xfrm>
              <a:off x="1364460" y="3131434"/>
              <a:ext cx="312697" cy="355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endParaRPr lang="ko-KR" altLang="en-US" dirty="0"/>
            </a:p>
          </p:txBody>
        </p:sp>
        <p:cxnSp>
          <p:nvCxnSpPr>
            <p:cNvPr id="208" name="직선 화살표 연결선 207"/>
            <p:cNvCxnSpPr>
              <a:stCxn id="207" idx="0"/>
            </p:cNvCxnSpPr>
            <p:nvPr/>
          </p:nvCxnSpPr>
          <p:spPr>
            <a:xfrm flipH="1" flipV="1">
              <a:off x="1504884" y="2854986"/>
              <a:ext cx="15924" cy="2764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/>
          <p:cNvGrpSpPr/>
          <p:nvPr/>
        </p:nvGrpSpPr>
        <p:grpSpPr>
          <a:xfrm>
            <a:off x="4757742" y="2730312"/>
            <a:ext cx="644728" cy="560371"/>
            <a:chOff x="2935523" y="2873409"/>
            <a:chExt cx="717847" cy="566939"/>
          </a:xfrm>
        </p:grpSpPr>
        <p:sp>
          <p:nvSpPr>
            <p:cNvPr id="210" name="직사각형 209"/>
            <p:cNvSpPr/>
            <p:nvPr/>
          </p:nvSpPr>
          <p:spPr>
            <a:xfrm>
              <a:off x="2935523" y="3160103"/>
              <a:ext cx="717847" cy="280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+2*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211" name="직선 화살표 연결선 210"/>
            <p:cNvCxnSpPr/>
            <p:nvPr/>
          </p:nvCxnSpPr>
          <p:spPr>
            <a:xfrm flipV="1">
              <a:off x="3254471" y="287340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/>
          <p:cNvGrpSpPr/>
          <p:nvPr/>
        </p:nvGrpSpPr>
        <p:grpSpPr>
          <a:xfrm>
            <a:off x="5643000" y="2740764"/>
            <a:ext cx="644728" cy="544743"/>
            <a:chOff x="3816388" y="2881559"/>
            <a:chExt cx="717847" cy="540897"/>
          </a:xfrm>
        </p:grpSpPr>
        <p:sp>
          <p:nvSpPr>
            <p:cNvPr id="213" name="직사각형 212"/>
            <p:cNvSpPr/>
            <p:nvPr/>
          </p:nvSpPr>
          <p:spPr>
            <a:xfrm>
              <a:off x="3816388" y="3147413"/>
              <a:ext cx="717847" cy="275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+3*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214" name="직선 화살표 연결선 213"/>
            <p:cNvCxnSpPr/>
            <p:nvPr/>
          </p:nvCxnSpPr>
          <p:spPr>
            <a:xfrm flipV="1">
              <a:off x="4134589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그룹 214"/>
          <p:cNvGrpSpPr/>
          <p:nvPr/>
        </p:nvGrpSpPr>
        <p:grpSpPr>
          <a:xfrm>
            <a:off x="6508542" y="2724026"/>
            <a:ext cx="644728" cy="550985"/>
            <a:chOff x="4700107" y="2885225"/>
            <a:chExt cx="717847" cy="527258"/>
          </a:xfrm>
        </p:grpSpPr>
        <p:sp>
          <p:nvSpPr>
            <p:cNvPr id="216" name="직사각형 215"/>
            <p:cNvSpPr/>
            <p:nvPr/>
          </p:nvSpPr>
          <p:spPr>
            <a:xfrm>
              <a:off x="4700107" y="3147412"/>
              <a:ext cx="717847" cy="265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+4*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217" name="직선 화살표 연결선 216"/>
            <p:cNvCxnSpPr/>
            <p:nvPr/>
          </p:nvCxnSpPr>
          <p:spPr>
            <a:xfrm flipV="1">
              <a:off x="5022471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>
            <a:off x="7380416" y="2730381"/>
            <a:ext cx="644728" cy="558116"/>
            <a:chOff x="5575778" y="2865601"/>
            <a:chExt cx="717847" cy="560183"/>
          </a:xfrm>
        </p:grpSpPr>
        <p:sp>
          <p:nvSpPr>
            <p:cNvPr id="219" name="직사각형 218"/>
            <p:cNvSpPr/>
            <p:nvPr/>
          </p:nvSpPr>
          <p:spPr>
            <a:xfrm>
              <a:off x="5575778" y="3147759"/>
              <a:ext cx="717847" cy="2780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+5*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220" name="직선 화살표 연결선 219"/>
            <p:cNvCxnSpPr/>
            <p:nvPr/>
          </p:nvCxnSpPr>
          <p:spPr>
            <a:xfrm flipV="1">
              <a:off x="5898142" y="2865601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>
            <a:off x="8260959" y="2728499"/>
            <a:ext cx="644728" cy="550750"/>
            <a:chOff x="6465754" y="2881559"/>
            <a:chExt cx="717847" cy="534859"/>
          </a:xfrm>
        </p:grpSpPr>
        <p:sp>
          <p:nvSpPr>
            <p:cNvPr id="222" name="직사각형 221"/>
            <p:cNvSpPr/>
            <p:nvPr/>
          </p:nvSpPr>
          <p:spPr>
            <a:xfrm>
              <a:off x="6465754" y="3147411"/>
              <a:ext cx="717847" cy="269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+6*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223" name="직선 화살표 연결선 222"/>
            <p:cNvCxnSpPr/>
            <p:nvPr/>
          </p:nvCxnSpPr>
          <p:spPr>
            <a:xfrm flipV="1">
              <a:off x="6770537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그룹 223"/>
          <p:cNvGrpSpPr/>
          <p:nvPr/>
        </p:nvGrpSpPr>
        <p:grpSpPr>
          <a:xfrm>
            <a:off x="9122777" y="2723266"/>
            <a:ext cx="644728" cy="544580"/>
            <a:chOff x="7333781" y="2885225"/>
            <a:chExt cx="717847" cy="508542"/>
          </a:xfrm>
        </p:grpSpPr>
        <p:sp>
          <p:nvSpPr>
            <p:cNvPr id="225" name="직사각형 224"/>
            <p:cNvSpPr/>
            <p:nvPr/>
          </p:nvSpPr>
          <p:spPr>
            <a:xfrm>
              <a:off x="7333781" y="3135099"/>
              <a:ext cx="717847" cy="258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+7*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226" name="직선 화살표 연결선 225"/>
            <p:cNvCxnSpPr/>
            <p:nvPr/>
          </p:nvCxnSpPr>
          <p:spPr>
            <a:xfrm flipV="1">
              <a:off x="7656145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그룹 226"/>
          <p:cNvGrpSpPr/>
          <p:nvPr/>
        </p:nvGrpSpPr>
        <p:grpSpPr>
          <a:xfrm>
            <a:off x="3937876" y="2744963"/>
            <a:ext cx="644728" cy="538134"/>
            <a:chOff x="2060475" y="2874363"/>
            <a:chExt cx="717847" cy="529754"/>
          </a:xfrm>
        </p:grpSpPr>
        <p:sp>
          <p:nvSpPr>
            <p:cNvPr id="228" name="직사각형 227"/>
            <p:cNvSpPr/>
            <p:nvPr/>
          </p:nvSpPr>
          <p:spPr>
            <a:xfrm>
              <a:off x="2060475" y="3131431"/>
              <a:ext cx="717847" cy="2726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+1*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229" name="직선 화살표 연결선 228"/>
            <p:cNvCxnSpPr/>
            <p:nvPr/>
          </p:nvCxnSpPr>
          <p:spPr>
            <a:xfrm flipH="1" flipV="1">
              <a:off x="2382838" y="2874363"/>
              <a:ext cx="1" cy="25707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TextBox 229"/>
          <p:cNvSpPr txBox="1"/>
          <p:nvPr/>
        </p:nvSpPr>
        <p:spPr>
          <a:xfrm>
            <a:off x="2045939" y="2958365"/>
            <a:ext cx="124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물리적 순서 </a:t>
            </a:r>
            <a:r>
              <a:rPr lang="en-US" altLang="ko-KR" sz="1200" dirty="0"/>
              <a:t>or </a:t>
            </a:r>
            <a:r>
              <a:rPr lang="ko-KR" altLang="en-US" sz="1200" dirty="0"/>
              <a:t>원소의 위치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334047" y="3414989"/>
            <a:ext cx="4279488" cy="1638042"/>
            <a:chOff x="1810047" y="3414988"/>
            <a:chExt cx="3420900" cy="1467675"/>
          </a:xfrm>
        </p:grpSpPr>
        <p:sp>
          <p:nvSpPr>
            <p:cNvPr id="64" name="직사각형 63"/>
            <p:cNvSpPr/>
            <p:nvPr/>
          </p:nvSpPr>
          <p:spPr>
            <a:xfrm>
              <a:off x="4359342" y="3415326"/>
              <a:ext cx="871605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0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2</a:t>
              </a:r>
              <a:r>
                <a:rPr lang="en-US" altLang="ko-KR" sz="1200" dirty="0">
                  <a:solidFill>
                    <a:prstClr val="black"/>
                  </a:solidFill>
                </a:rPr>
                <a:t>+0)*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58104" y="3606772"/>
              <a:ext cx="871605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0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2</a:t>
              </a:r>
              <a:r>
                <a:rPr lang="en-US" altLang="ko-KR" sz="1200" dirty="0">
                  <a:solidFill>
                    <a:prstClr val="black"/>
                  </a:solidFill>
                </a:rPr>
                <a:t>+1)*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359342" y="3813277"/>
              <a:ext cx="871605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2</a:t>
              </a:r>
              <a:r>
                <a:rPr lang="en-US" altLang="ko-KR" sz="1200" dirty="0">
                  <a:solidFill>
                    <a:prstClr val="black"/>
                  </a:solidFill>
                </a:rPr>
                <a:t>+0)*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814611" y="3584983"/>
              <a:ext cx="713993" cy="220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000" dirty="0">
                  <a:solidFill>
                    <a:prstClr val="black"/>
                  </a:solidFill>
                </a:rPr>
                <a:t>열</a:t>
              </a:r>
              <a:r>
                <a:rPr lang="en-US" altLang="ko-KR" sz="1000" dirty="0">
                  <a:solidFill>
                    <a:prstClr val="black"/>
                  </a:solidFill>
                </a:rPr>
                <a:t>[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0</a:t>
              </a:r>
              <a:r>
                <a:rPr lang="en-US" altLang="ko-KR" sz="1000" dirty="0">
                  <a:solidFill>
                    <a:prstClr val="black"/>
                  </a:solidFill>
                </a:rPr>
                <a:t>]</a:t>
              </a:r>
              <a:r>
                <a:rPr lang="ko-KR" altLang="en-US" sz="1000" dirty="0">
                  <a:solidFill>
                    <a:prstClr val="black"/>
                  </a:solidFill>
                </a:rPr>
                <a:t>의 경우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79050" y="3472327"/>
              <a:ext cx="648352" cy="1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0</a:t>
              </a:r>
              <a:r>
                <a:rPr lang="en-US" altLang="ko-KR" sz="800" dirty="0">
                  <a:latin typeface="+mj-lt"/>
                </a:rPr>
                <a:t>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1672" y="3666652"/>
              <a:ext cx="648352" cy="1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0</a:t>
              </a:r>
              <a:r>
                <a:rPr lang="en-US" altLang="ko-KR" sz="800" dirty="0">
                  <a:latin typeface="+mj-lt"/>
                </a:rPr>
                <a:t>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79050" y="3845053"/>
              <a:ext cx="648352" cy="1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en-US" altLang="ko-KR" sz="800" dirty="0">
                  <a:latin typeface="+mj-lt"/>
                </a:rPr>
                <a:t>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79050" y="4012028"/>
              <a:ext cx="648352" cy="1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en-US" altLang="ko-KR" sz="800" dirty="0">
                  <a:latin typeface="+mj-lt"/>
                </a:rPr>
                <a:t>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00653" y="3414988"/>
              <a:ext cx="224500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584843" y="3614681"/>
              <a:ext cx="515377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+1*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590456" y="3813277"/>
              <a:ext cx="515377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+2*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359342" y="3981251"/>
              <a:ext cx="871605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2</a:t>
              </a:r>
              <a:r>
                <a:rPr lang="en-US" altLang="ko-KR" sz="1200" dirty="0">
                  <a:solidFill>
                    <a:prstClr val="black"/>
                  </a:solidFill>
                </a:rPr>
                <a:t>+1)*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90456" y="3981251"/>
              <a:ext cx="515377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+3*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80204" y="4176045"/>
              <a:ext cx="648352" cy="1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2</a:t>
              </a:r>
              <a:r>
                <a:rPr lang="en-US" altLang="ko-KR" sz="800" dirty="0">
                  <a:latin typeface="+mj-lt"/>
                </a:rPr>
                <a:t>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82826" y="4335381"/>
              <a:ext cx="648352" cy="1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2</a:t>
              </a:r>
              <a:r>
                <a:rPr lang="en-US" altLang="ko-KR" sz="800" dirty="0">
                  <a:latin typeface="+mj-lt"/>
                </a:rPr>
                <a:t>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80203" y="4503373"/>
              <a:ext cx="648352" cy="1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3</a:t>
              </a:r>
              <a:r>
                <a:rPr lang="en-US" altLang="ko-KR" sz="800" dirty="0">
                  <a:latin typeface="+mj-lt"/>
                </a:rPr>
                <a:t>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80203" y="4670348"/>
              <a:ext cx="648352" cy="1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3</a:t>
              </a:r>
              <a:r>
                <a:rPr lang="en-US" altLang="ko-KR" sz="800" dirty="0">
                  <a:latin typeface="+mj-lt"/>
                </a:rPr>
                <a:t>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359342" y="4136630"/>
              <a:ext cx="871605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2</a:t>
              </a:r>
              <a:r>
                <a:rPr lang="en-US" altLang="ko-KR" sz="1200" dirty="0">
                  <a:solidFill>
                    <a:prstClr val="black"/>
                  </a:solidFill>
                </a:rPr>
                <a:t>+0)*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590456" y="4136630"/>
              <a:ext cx="515377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+4*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359342" y="4304604"/>
              <a:ext cx="871605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2</a:t>
              </a:r>
              <a:r>
                <a:rPr lang="en-US" altLang="ko-KR" sz="1200" dirty="0">
                  <a:solidFill>
                    <a:prstClr val="black"/>
                  </a:solidFill>
                </a:rPr>
                <a:t>+1)*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90456" y="4304604"/>
              <a:ext cx="515377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+5*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353728" y="4466500"/>
              <a:ext cx="871605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3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2</a:t>
              </a:r>
              <a:r>
                <a:rPr lang="en-US" altLang="ko-KR" sz="1200" dirty="0">
                  <a:solidFill>
                    <a:prstClr val="black"/>
                  </a:solidFill>
                </a:rPr>
                <a:t>+0)*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584842" y="4466500"/>
              <a:ext cx="515377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+6*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3728" y="4634474"/>
              <a:ext cx="871605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+(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3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2</a:t>
              </a:r>
              <a:r>
                <a:rPr lang="en-US" altLang="ko-KR" sz="1200" dirty="0">
                  <a:solidFill>
                    <a:prstClr val="black"/>
                  </a:solidFill>
                </a:rPr>
                <a:t>+1)*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584842" y="4634474"/>
              <a:ext cx="515377" cy="248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+7*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89" name="왼쪽 중괄호 88"/>
            <p:cNvSpPr/>
            <p:nvPr/>
          </p:nvSpPr>
          <p:spPr>
            <a:xfrm>
              <a:off x="2786128" y="3580049"/>
              <a:ext cx="126163" cy="2332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왼쪽 중괄호 89"/>
            <p:cNvSpPr/>
            <p:nvPr/>
          </p:nvSpPr>
          <p:spPr>
            <a:xfrm>
              <a:off x="2776557" y="3941691"/>
              <a:ext cx="126163" cy="2332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왼쪽 중괄호 90"/>
            <p:cNvSpPr/>
            <p:nvPr/>
          </p:nvSpPr>
          <p:spPr>
            <a:xfrm>
              <a:off x="2776556" y="4252361"/>
              <a:ext cx="126163" cy="2332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왼쪽 중괄호 91"/>
            <p:cNvSpPr/>
            <p:nvPr/>
          </p:nvSpPr>
          <p:spPr>
            <a:xfrm>
              <a:off x="2771045" y="4584962"/>
              <a:ext cx="126163" cy="2332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14954" y="3924746"/>
              <a:ext cx="713993" cy="220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000" dirty="0">
                  <a:solidFill>
                    <a:prstClr val="black"/>
                  </a:solidFill>
                </a:rPr>
                <a:t>열</a:t>
              </a:r>
              <a:r>
                <a:rPr lang="en-US" altLang="ko-KR" sz="1000" dirty="0">
                  <a:solidFill>
                    <a:prstClr val="black"/>
                  </a:solidFill>
                </a:rPr>
                <a:t>[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1</a:t>
              </a:r>
              <a:r>
                <a:rPr lang="en-US" altLang="ko-KR" sz="1000" dirty="0">
                  <a:solidFill>
                    <a:prstClr val="black"/>
                  </a:solidFill>
                </a:rPr>
                <a:t>]</a:t>
              </a:r>
              <a:r>
                <a:rPr lang="ko-KR" altLang="en-US" sz="1000" dirty="0">
                  <a:solidFill>
                    <a:prstClr val="black"/>
                  </a:solidFill>
                </a:rPr>
                <a:t>의 경우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810047" y="4215432"/>
              <a:ext cx="713993" cy="220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000" dirty="0">
                  <a:solidFill>
                    <a:prstClr val="black"/>
                  </a:solidFill>
                </a:rPr>
                <a:t>열</a:t>
              </a:r>
              <a:r>
                <a:rPr lang="en-US" altLang="ko-KR" sz="1000" dirty="0">
                  <a:solidFill>
                    <a:prstClr val="black"/>
                  </a:solidFill>
                </a:rPr>
                <a:t>[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1000" dirty="0">
                  <a:solidFill>
                    <a:prstClr val="black"/>
                  </a:solidFill>
                </a:rPr>
                <a:t>]</a:t>
              </a:r>
              <a:r>
                <a:rPr lang="ko-KR" altLang="en-US" sz="1000" dirty="0">
                  <a:solidFill>
                    <a:prstClr val="black"/>
                  </a:solidFill>
                </a:rPr>
                <a:t>의 경우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813910" y="4550825"/>
              <a:ext cx="713993" cy="220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000" dirty="0">
                  <a:solidFill>
                    <a:prstClr val="black"/>
                  </a:solidFill>
                </a:rPr>
                <a:t>열</a:t>
              </a:r>
              <a:r>
                <a:rPr lang="en-US" altLang="ko-KR" sz="1000" dirty="0">
                  <a:solidFill>
                    <a:prstClr val="black"/>
                  </a:solidFill>
                </a:rPr>
                <a:t>[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r>
                <a:rPr lang="en-US" altLang="ko-KR" sz="1000" dirty="0">
                  <a:solidFill>
                    <a:prstClr val="black"/>
                  </a:solidFill>
                </a:rPr>
                <a:t>]</a:t>
              </a:r>
              <a:r>
                <a:rPr lang="ko-KR" altLang="en-US" sz="1000" dirty="0">
                  <a:solidFill>
                    <a:prstClr val="black"/>
                  </a:solidFill>
                </a:rPr>
                <a:t>의 경우</a:t>
              </a:r>
            </a:p>
          </p:txBody>
        </p:sp>
        <p:cxnSp>
          <p:nvCxnSpPr>
            <p:cNvPr id="96" name="직선 화살표 연결선 95"/>
            <p:cNvCxnSpPr>
              <a:stCxn id="72" idx="3"/>
              <a:endCxn id="64" idx="1"/>
            </p:cNvCxnSpPr>
            <p:nvPr/>
          </p:nvCxnSpPr>
          <p:spPr>
            <a:xfrm>
              <a:off x="3825153" y="3539083"/>
              <a:ext cx="534189" cy="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73" idx="3"/>
              <a:endCxn id="65" idx="1"/>
            </p:cNvCxnSpPr>
            <p:nvPr/>
          </p:nvCxnSpPr>
          <p:spPr>
            <a:xfrm flipV="1">
              <a:off x="4100220" y="3730867"/>
              <a:ext cx="257884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flipV="1">
              <a:off x="4234389" y="3954947"/>
              <a:ext cx="12853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V="1">
              <a:off x="4229571" y="4136630"/>
              <a:ext cx="12853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V="1">
              <a:off x="4229571" y="4290701"/>
              <a:ext cx="12853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 flipV="1">
              <a:off x="4229571" y="4454607"/>
              <a:ext cx="12853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V="1">
              <a:off x="4229571" y="4603186"/>
              <a:ext cx="12853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 flipV="1">
              <a:off x="4229571" y="4774115"/>
              <a:ext cx="12853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2914225" y="5205031"/>
            <a:ext cx="7539740" cy="823246"/>
            <a:chOff x="1243828" y="5643565"/>
            <a:chExt cx="7539740" cy="639684"/>
          </a:xfrm>
        </p:grpSpPr>
        <p:sp>
          <p:nvSpPr>
            <p:cNvPr id="105" name="TextBox 104"/>
            <p:cNvSpPr txBox="1"/>
            <p:nvPr/>
          </p:nvSpPr>
          <p:spPr>
            <a:xfrm>
              <a:off x="1243828" y="5643565"/>
              <a:ext cx="6206543" cy="263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dirty="0">
                  <a:latin typeface="+mj-lt"/>
                </a:rPr>
                <a:t>sale[n][m] </a:t>
              </a:r>
              <a:r>
                <a:rPr lang="ko-KR" altLang="en-US" sz="1600" dirty="0">
                  <a:latin typeface="+mj-lt"/>
                </a:rPr>
                <a:t>배열에서 원소 </a:t>
              </a:r>
              <a:r>
                <a:rPr lang="en-US" altLang="ko-KR" sz="1600" dirty="0">
                  <a:solidFill>
                    <a:prstClr val="black"/>
                  </a:solidFill>
                </a:rPr>
                <a:t>sale[</a:t>
              </a:r>
              <a:r>
                <a:rPr lang="en-US" altLang="ko-KR" sz="16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600" dirty="0">
                  <a:solidFill>
                    <a:prstClr val="black"/>
                  </a:solidFill>
                </a:rPr>
                <a:t>][j]</a:t>
              </a:r>
              <a:r>
                <a:rPr lang="ko-KR" altLang="en-US" sz="1600" dirty="0">
                  <a:solidFill>
                    <a:prstClr val="black"/>
                  </a:solidFill>
                </a:rPr>
                <a:t>의 주소는</a:t>
              </a:r>
              <a:r>
                <a:rPr lang="en-US" altLang="ko-KR" sz="1600" dirty="0">
                  <a:solidFill>
                    <a:prstClr val="black"/>
                  </a:solidFill>
                </a:rPr>
                <a:t> = </a:t>
              </a:r>
              <a:r>
                <a:rPr lang="el-GR" altLang="ko-KR" sz="1600" dirty="0">
                  <a:solidFill>
                    <a:prstClr val="black"/>
                  </a:solidFill>
                </a:rPr>
                <a:t>α</a:t>
              </a:r>
              <a:r>
                <a:rPr lang="en-US" altLang="ko-KR" sz="1600" dirty="0">
                  <a:solidFill>
                    <a:prstClr val="black"/>
                  </a:solidFill>
                </a:rPr>
                <a:t>+(j*</a:t>
              </a:r>
              <a:r>
                <a:rPr lang="en-US" altLang="ko-KR" sz="1600" dirty="0" err="1">
                  <a:solidFill>
                    <a:prstClr val="black"/>
                  </a:solidFill>
                </a:rPr>
                <a:t>n+i</a:t>
              </a:r>
              <a:r>
                <a:rPr lang="en-US" altLang="ko-KR" sz="1600" dirty="0">
                  <a:solidFill>
                    <a:prstClr val="black"/>
                  </a:solidFill>
                </a:rPr>
                <a:t>)*</a:t>
              </a:r>
              <a:r>
                <a:rPr lang="el-GR" altLang="ko-KR" sz="1600" dirty="0">
                  <a:solidFill>
                    <a:prstClr val="black"/>
                  </a:solidFill>
                </a:rPr>
                <a:t> ℓ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70647" y="6068720"/>
              <a:ext cx="657552" cy="2032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행의 수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843887" y="6068817"/>
              <a:ext cx="939681" cy="2032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원소의 크기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189069" y="6079971"/>
              <a:ext cx="748923" cy="2032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시작주소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800033" y="6074596"/>
              <a:ext cx="982961" cy="2032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현재 행의 수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28549" y="6077236"/>
              <a:ext cx="982961" cy="2032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현재 열의 수</a:t>
              </a:r>
            </a:p>
          </p:txBody>
        </p:sp>
        <p:cxnSp>
          <p:nvCxnSpPr>
            <p:cNvPr id="111" name="직선 화살표 연결선 110"/>
            <p:cNvCxnSpPr>
              <a:stCxn id="108" idx="0"/>
            </p:cNvCxnSpPr>
            <p:nvPr/>
          </p:nvCxnSpPr>
          <p:spPr>
            <a:xfrm flipV="1">
              <a:off x="4563531" y="5877273"/>
              <a:ext cx="1163809" cy="2026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10" idx="0"/>
            </p:cNvCxnSpPr>
            <p:nvPr/>
          </p:nvCxnSpPr>
          <p:spPr>
            <a:xfrm flipV="1">
              <a:off x="5520030" y="5877273"/>
              <a:ext cx="550617" cy="1999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06" idx="0"/>
            </p:cNvCxnSpPr>
            <p:nvPr/>
          </p:nvCxnSpPr>
          <p:spPr>
            <a:xfrm flipH="1" flipV="1">
              <a:off x="6276975" y="5877273"/>
              <a:ext cx="122448" cy="1914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109" idx="0"/>
            </p:cNvCxnSpPr>
            <p:nvPr/>
          </p:nvCxnSpPr>
          <p:spPr>
            <a:xfrm flipH="1" flipV="1">
              <a:off x="6397828" y="5877272"/>
              <a:ext cx="893686" cy="1973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107" idx="0"/>
            </p:cNvCxnSpPr>
            <p:nvPr/>
          </p:nvCxnSpPr>
          <p:spPr>
            <a:xfrm flipH="1" flipV="1">
              <a:off x="6864303" y="5877272"/>
              <a:ext cx="1449425" cy="19154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5832791" y="1143714"/>
            <a:ext cx="4324779" cy="845126"/>
            <a:chOff x="971248" y="1741494"/>
            <a:chExt cx="5832999" cy="761295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346850" y="1741494"/>
              <a:ext cx="4457397" cy="761295"/>
              <a:chOff x="479412" y="579473"/>
              <a:chExt cx="4236604" cy="761295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827585" y="852975"/>
                <a:ext cx="3888431" cy="241643"/>
                <a:chOff x="827584" y="764704"/>
                <a:chExt cx="5191803" cy="468843"/>
              </a:xfrm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cxnSp>
              <p:nvCxnSpPr>
                <p:cNvPr id="145" name="직선 연결선 144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직사각형 145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833779" y="1099125"/>
                <a:ext cx="3882237" cy="241643"/>
                <a:chOff x="827584" y="764704"/>
                <a:chExt cx="5191803" cy="468843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cxnSp>
              <p:nvCxnSpPr>
                <p:cNvPr id="140" name="직선 연결선 139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직사각형 140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954520" y="853383"/>
                <a:ext cx="716883" cy="18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+mj-lt"/>
                  </a:rPr>
                  <a:t>sale[0][0]</a:t>
                </a:r>
                <a:endParaRPr lang="ko-KR" altLang="en-US" sz="700" dirty="0">
                  <a:latin typeface="+mj-lt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929150" y="847608"/>
                <a:ext cx="716883" cy="18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+mj-lt"/>
                  </a:rPr>
                  <a:t>sale[0][1]</a:t>
                </a:r>
                <a:endParaRPr lang="ko-KR" altLang="en-US" sz="700" dirty="0">
                  <a:latin typeface="+mj-lt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98358" y="847827"/>
                <a:ext cx="716883" cy="18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+mj-lt"/>
                  </a:rPr>
                  <a:t>sale[0][2]</a:t>
                </a:r>
                <a:endParaRPr lang="ko-KR" altLang="en-US" sz="700" dirty="0">
                  <a:latin typeface="+mj-lt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872972" y="855636"/>
                <a:ext cx="716883" cy="18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+mj-lt"/>
                  </a:rPr>
                  <a:t>sale[0][3]</a:t>
                </a:r>
                <a:endParaRPr lang="ko-KR" altLang="en-US" sz="700" dirty="0">
                  <a:latin typeface="+mj-lt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1138876" y="594770"/>
                <a:ext cx="370301" cy="18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/>
                  <a:t>[0]</a:t>
                </a:r>
                <a:endParaRPr lang="ko-KR" altLang="en-US" sz="700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4057327" y="594770"/>
                <a:ext cx="370301" cy="18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/>
                  <a:t>[3]</a:t>
                </a:r>
                <a:endParaRPr lang="ko-KR" altLang="en-US" sz="700" dirty="0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3082713" y="594770"/>
                <a:ext cx="370301" cy="18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/>
                  <a:t>[2]</a:t>
                </a:r>
                <a:endParaRPr lang="ko-KR" altLang="en-US" sz="700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109630" y="579473"/>
                <a:ext cx="370301" cy="18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/>
                  <a:t>[1]</a:t>
                </a:r>
                <a:endParaRPr lang="ko-KR" altLang="en-US" sz="700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79412" y="1104758"/>
                <a:ext cx="370301" cy="18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/>
                  <a:t>[1]</a:t>
                </a:r>
                <a:endParaRPr lang="ko-KR" altLang="en-US" sz="700" dirty="0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479412" y="830685"/>
                <a:ext cx="370301" cy="18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/>
                  <a:t>[0]</a:t>
                </a:r>
                <a:endParaRPr lang="ko-KR" altLang="en-US" sz="7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56932" y="1084526"/>
                <a:ext cx="716883" cy="18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+mj-lt"/>
                  </a:rPr>
                  <a:t>sale[1][0]</a:t>
                </a:r>
                <a:endParaRPr lang="ko-KR" altLang="en-US" sz="700" dirty="0">
                  <a:latin typeface="+mj-lt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931561" y="1078750"/>
                <a:ext cx="716883" cy="18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+mj-lt"/>
                  </a:rPr>
                  <a:t>sale[1][1]</a:t>
                </a:r>
                <a:endParaRPr lang="ko-KR" altLang="en-US" sz="700" dirty="0">
                  <a:latin typeface="+mj-lt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900769" y="1078970"/>
                <a:ext cx="716883" cy="18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+mj-lt"/>
                  </a:rPr>
                  <a:t>sale[1][2]</a:t>
                </a:r>
                <a:endParaRPr lang="ko-KR" altLang="en-US" sz="700" dirty="0">
                  <a:latin typeface="+mj-l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875382" y="1086778"/>
                <a:ext cx="716883" cy="18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+mj-lt"/>
                  </a:rPr>
                  <a:t>sale[1][3]</a:t>
                </a:r>
                <a:endParaRPr lang="ko-KR" altLang="en-US" sz="700" dirty="0">
                  <a:latin typeface="+mj-lt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971248" y="2030435"/>
              <a:ext cx="882542" cy="20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+mj-lt"/>
                </a:rPr>
                <a:t>sale[2][4]</a:t>
              </a:r>
              <a:endParaRPr lang="ko-KR" altLang="en-US" sz="900" dirty="0">
                <a:latin typeface="+mj-lt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00E0318-B6E5-4AFE-B363-97F5BD9328AE}"/>
                  </a:ext>
                </a:extLst>
              </p14:cNvPr>
              <p14:cNvContentPartPr/>
              <p14:nvPr/>
            </p14:nvContentPartPr>
            <p14:xfrm>
              <a:off x="5054760" y="108000"/>
              <a:ext cx="5264280" cy="11941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00E0318-B6E5-4AFE-B363-97F5BD9328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5400" y="98640"/>
                <a:ext cx="5283000" cy="12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7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 lnSpcReduction="10000"/>
          </a:bodyPr>
          <a:lstStyle/>
          <a:p>
            <a:pPr marL="548640" lvl="1" indent="-274320"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차원 배열의 물리적 저장 방법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2</a:t>
            </a:r>
            <a:r>
              <a:rPr lang="ko-KR" altLang="en-US" sz="1800" dirty="0"/>
              <a:t>차원의 논리적 순서를 </a:t>
            </a:r>
            <a:r>
              <a:rPr lang="en-US" altLang="ko-KR" sz="1800" dirty="0"/>
              <a:t>1</a:t>
            </a:r>
            <a:r>
              <a:rPr lang="ko-KR" altLang="en-US" sz="1800" dirty="0"/>
              <a:t>차원의 물리적 순서로 변환하는 방법 사용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행 우선 순서 방법</a:t>
            </a:r>
            <a:r>
              <a:rPr lang="en-US" altLang="ko-KR" sz="1800" dirty="0"/>
              <a:t>(row major order)</a:t>
            </a:r>
          </a:p>
          <a:p>
            <a:pPr marL="1097280" lvl="3"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배열의 첫 번째 인덱스인 행 번호를 기준으로 사용하는 방법</a:t>
            </a:r>
          </a:p>
          <a:p>
            <a:pPr marL="1097280" lvl="3">
              <a:lnSpc>
                <a:spcPct val="120000"/>
              </a:lnSpc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sale[0][0]=63, sale[0][1]=84, sale[0][2]=140, sale[0][3]=130, sale[1][0]=157, sale[1][1]=209, sale[1][2]=251, sale[1][3]=312</a:t>
            </a:r>
          </a:p>
          <a:p>
            <a:pPr marL="1097280" lvl="3">
              <a:lnSpc>
                <a:spcPct val="120000"/>
              </a:lnSpc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/>
              <a:t>원소의 위치 계산 방법 </a:t>
            </a:r>
            <a:r>
              <a:rPr lang="en-US" altLang="ko-KR" dirty="0"/>
              <a:t>: α+(</a:t>
            </a:r>
            <a:r>
              <a:rPr lang="en-US" altLang="ko-KR" dirty="0" err="1"/>
              <a:t>iⅹn</a:t>
            </a:r>
            <a:r>
              <a:rPr lang="en-US" altLang="ko-KR" baseline="-25000" dirty="0" err="1"/>
              <a:t>j</a:t>
            </a:r>
            <a:r>
              <a:rPr lang="en-US" altLang="ko-KR" dirty="0" err="1"/>
              <a:t>+j</a:t>
            </a:r>
            <a:r>
              <a:rPr lang="en-US" altLang="ko-KR" dirty="0"/>
              <a:t>)</a:t>
            </a:r>
            <a:r>
              <a:rPr lang="en-US" altLang="ko-KR" dirty="0" err="1"/>
              <a:t>ⅹℓ</a:t>
            </a:r>
            <a:r>
              <a:rPr lang="en-US" altLang="ko-KR" dirty="0"/>
              <a:t> </a:t>
            </a:r>
          </a:p>
          <a:p>
            <a:pPr lvl="4">
              <a:lnSpc>
                <a:spcPct val="120000"/>
              </a:lnSpc>
              <a:buFont typeface="Wingdings"/>
              <a:buChar char=""/>
              <a:defRPr/>
            </a:pPr>
            <a:r>
              <a:rPr lang="ko-KR" altLang="en-US" dirty="0"/>
              <a:t>행의 개수가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i</a:t>
            </a:r>
            <a:r>
              <a:rPr lang="ko-KR" altLang="en-US" dirty="0"/>
              <a:t>이고 열의 개수가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j</a:t>
            </a:r>
            <a:r>
              <a:rPr lang="ko-KR" altLang="en-US" dirty="0"/>
              <a:t>인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A[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i</a:t>
            </a:r>
            <a:r>
              <a:rPr lang="en-US" altLang="ko-KR" dirty="0"/>
              <a:t>][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j</a:t>
            </a:r>
            <a:r>
              <a:rPr lang="en-US" altLang="ko-KR" dirty="0"/>
              <a:t>]</a:t>
            </a:r>
            <a:r>
              <a:rPr lang="ko-KR" altLang="en-US" dirty="0"/>
              <a:t>의 시작주소가 </a:t>
            </a:r>
            <a:r>
              <a:rPr lang="en-US" altLang="ko-KR" dirty="0"/>
              <a:t>α</a:t>
            </a:r>
            <a:r>
              <a:rPr lang="ko-KR" altLang="en-US" dirty="0"/>
              <a:t>이고 원소의 길이가 </a:t>
            </a:r>
            <a:r>
              <a:rPr lang="en-US" altLang="ko-KR" dirty="0"/>
              <a:t>ℓ 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행 </a:t>
            </a:r>
            <a:r>
              <a:rPr lang="en-US" altLang="ko-KR" dirty="0"/>
              <a:t>j</a:t>
            </a:r>
            <a:r>
              <a:rPr lang="ko-KR" altLang="en-US" dirty="0"/>
              <a:t>열 원소 즉</a:t>
            </a:r>
            <a:r>
              <a:rPr lang="en-US" altLang="ko-KR" dirty="0"/>
              <a:t>, A[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의 위치 </a:t>
            </a:r>
          </a:p>
          <a:p>
            <a:pPr marL="822960" lvl="2">
              <a:lnSpc>
                <a:spcPct val="140000"/>
              </a:lnSpc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열 우선 순서 방법</a:t>
            </a:r>
            <a:r>
              <a:rPr lang="en-US" altLang="ko-KR" sz="1800" dirty="0"/>
              <a:t>(column major order)</a:t>
            </a:r>
          </a:p>
          <a:p>
            <a:pPr marL="1097280" lvl="3"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배열의 마지막 인덱스인 열 번호를 기준으로 사용하는 방법</a:t>
            </a:r>
          </a:p>
          <a:p>
            <a:pPr marL="1097280" lvl="3">
              <a:lnSpc>
                <a:spcPct val="120000"/>
              </a:lnSpc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sale[0][0]=63, sale[1][0]=157, sale[0][1]=84, sale[1][1]=209, sale[0][2]=140, sale[1][2]=251, sale[0][3]=130, sale[1][3]=312 </a:t>
            </a:r>
          </a:p>
          <a:p>
            <a:pPr marL="1097280" lvl="3">
              <a:lnSpc>
                <a:spcPct val="120000"/>
              </a:lnSpc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/>
              <a:t>원소의 위치 계산 방법 </a:t>
            </a:r>
            <a:r>
              <a:rPr lang="en-US" altLang="ko-KR" dirty="0"/>
              <a:t>: α+(</a:t>
            </a:r>
            <a:r>
              <a:rPr lang="en-US" altLang="ko-KR" dirty="0" err="1"/>
              <a:t>jⅹn</a:t>
            </a:r>
            <a:r>
              <a:rPr lang="en-US" altLang="ko-KR" baseline="-25000" dirty="0" err="1"/>
              <a:t>i</a:t>
            </a:r>
            <a:r>
              <a:rPr lang="en-US" altLang="ko-KR" dirty="0" err="1"/>
              <a:t>+i</a:t>
            </a:r>
            <a:r>
              <a:rPr lang="en-US" altLang="ko-KR" dirty="0"/>
              <a:t>)</a:t>
            </a:r>
            <a:r>
              <a:rPr lang="en-US" altLang="ko-KR" dirty="0" err="1"/>
              <a:t>ⅹℓ</a:t>
            </a:r>
            <a:r>
              <a:rPr lang="en-US" altLang="ko-KR" dirty="0"/>
              <a:t> </a:t>
            </a: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B4F7334-BCE3-430C-BB52-117ABCB00E21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5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6FEF3C6-ABFB-4292-9A18-760335CA166E}"/>
                  </a:ext>
                </a:extLst>
              </p14:cNvPr>
              <p14:cNvContentPartPr/>
              <p14:nvPr/>
            </p14:nvContentPartPr>
            <p14:xfrm>
              <a:off x="2197080" y="552600"/>
              <a:ext cx="7855200" cy="3924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6FEF3C6-ABFB-4292-9A18-760335CA16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720" y="543240"/>
                <a:ext cx="7873920" cy="394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ko-KR"/>
              <a:t>2</a:t>
            </a:r>
            <a:r>
              <a:rPr lang="ko-KR" altLang="en-US"/>
              <a:t>차원 배열을 이용한 선형 리스트 </a:t>
            </a:r>
            <a:r>
              <a:rPr lang="en-US" altLang="ko-KR"/>
              <a:t>C </a:t>
            </a:r>
            <a:r>
              <a:rPr lang="ko-KR" altLang="en-US"/>
              <a:t>프로그램</a:t>
            </a:r>
          </a:p>
        </p:txBody>
      </p:sp>
      <p:sp>
        <p:nvSpPr>
          <p:cNvPr id="2663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BD62871-5F5C-4C41-A51B-492EF227E910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31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003925" y="3246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endParaRPr lang="ko-KR" altLang="ko-KR"/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640014" y="1773239"/>
            <a:ext cx="5400675" cy="33242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#include &lt;stdio.h&gt;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void main()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{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 int i, n=0, *ptr;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  int sale[2][4] ={{63, 84, 140, 130},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                   {157, 209, 251, 312}};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  ptr=&amp;sale[0][0];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  for(i=0; i&lt;8; i++){       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  printf("\n address: %u  sale %d = %d", ptr, i, *ptr);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        ptr++;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  }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 getchar();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 fontScale="92500" lnSpcReduction="20000"/>
          </a:bodyPr>
          <a:lstStyle/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실행 결과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실행 결과 확인</a:t>
            </a:r>
          </a:p>
          <a:p>
            <a:pPr marL="1097280" lvl="3"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/>
              <a:t>시작주소 </a:t>
            </a:r>
            <a:r>
              <a:rPr lang="en-US" altLang="ko-KR" dirty="0"/>
              <a:t>: α=1245016</a:t>
            </a:r>
          </a:p>
          <a:p>
            <a:pPr marL="1097280" lvl="3"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sale[2][4] </a:t>
            </a:r>
          </a:p>
          <a:p>
            <a:pPr marL="1097280" lvl="3"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sale[1][1]=209</a:t>
            </a:r>
            <a:r>
              <a:rPr lang="ko-KR" altLang="en-US" dirty="0"/>
              <a:t>의 위치 </a:t>
            </a:r>
            <a:r>
              <a:rPr lang="en-US" altLang="ko-KR" dirty="0"/>
              <a:t>= α+ (</a:t>
            </a:r>
            <a:r>
              <a:rPr lang="en-US" altLang="ko-KR" dirty="0" err="1"/>
              <a:t>iⅹn</a:t>
            </a:r>
            <a:r>
              <a:rPr lang="en-US" altLang="ko-KR" baseline="-25000" dirty="0" err="1"/>
              <a:t>j</a:t>
            </a:r>
            <a:r>
              <a:rPr lang="en-US" altLang="ko-KR" dirty="0" err="1"/>
              <a:t>+j</a:t>
            </a:r>
            <a:r>
              <a:rPr lang="en-US" altLang="ko-KR" dirty="0"/>
              <a:t>)ⅹℓ</a:t>
            </a:r>
          </a:p>
          <a:p>
            <a:pPr marL="868680" lvl="3" indent="0">
              <a:buClr>
                <a:schemeClr val="accent2">
                  <a:shade val="75000"/>
                </a:schemeClr>
              </a:buClr>
              <a:buNone/>
              <a:defRPr/>
            </a:pPr>
            <a:r>
              <a:rPr lang="en-US" altLang="ko-KR" dirty="0"/>
              <a:t>				(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i</a:t>
            </a:r>
            <a:r>
              <a:rPr lang="en-US" altLang="ko-KR" dirty="0"/>
              <a:t>=2,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j</a:t>
            </a:r>
            <a:r>
              <a:rPr lang="en-US" altLang="ko-KR" dirty="0"/>
              <a:t>=4, </a:t>
            </a:r>
            <a:r>
              <a:rPr lang="en-US" altLang="ko-KR" dirty="0" err="1"/>
              <a:t>i</a:t>
            </a:r>
            <a:r>
              <a:rPr lang="en-US" altLang="ko-KR" dirty="0"/>
              <a:t>=1, j=1, ℓ=4)</a:t>
            </a:r>
          </a:p>
          <a:p>
            <a:pPr marL="1097280" lvl="3">
              <a:buClr>
                <a:schemeClr val="accent2">
                  <a:shade val="75000"/>
                </a:schemeClr>
              </a:buClr>
              <a:buNone/>
              <a:defRPr/>
            </a:pPr>
            <a:endParaRPr lang="en-US" altLang="ko-KR" dirty="0"/>
          </a:p>
          <a:p>
            <a:pPr marL="1097280" lvl="3">
              <a:buClr>
                <a:schemeClr val="accent2">
                  <a:shade val="75000"/>
                </a:schemeClr>
              </a:buClr>
              <a:buNone/>
              <a:defRPr/>
            </a:pPr>
            <a:r>
              <a:rPr lang="en-US" altLang="ko-KR" dirty="0"/>
              <a:t>		 	                = 1245016 + (1ⅹ4+1)ⅹ4 </a:t>
            </a:r>
          </a:p>
          <a:p>
            <a:pPr marL="1097280" lvl="3">
              <a:buClr>
                <a:schemeClr val="accent2">
                  <a:shade val="75000"/>
                </a:schemeClr>
              </a:buClr>
              <a:buNone/>
              <a:defRPr/>
            </a:pPr>
            <a:r>
              <a:rPr lang="en-US" altLang="ko-KR" dirty="0"/>
              <a:t>			                = 1245016 + 20 </a:t>
            </a:r>
          </a:p>
          <a:p>
            <a:pPr marL="1097280" lvl="3">
              <a:buClr>
                <a:schemeClr val="accent2">
                  <a:shade val="75000"/>
                </a:schemeClr>
              </a:buClr>
              <a:buNone/>
              <a:defRPr/>
            </a:pPr>
            <a:r>
              <a:rPr lang="en-US" altLang="ko-KR" dirty="0"/>
              <a:t>			                = 1245036 </a:t>
            </a:r>
          </a:p>
          <a:p>
            <a:pPr marL="1097280" lvl="3"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C </a:t>
            </a:r>
            <a:r>
              <a:rPr lang="ko-KR" altLang="en-US" dirty="0"/>
              <a:t>컴파일러가 행 우선 순서 방법으로 </a:t>
            </a:r>
            <a:r>
              <a:rPr lang="en-US" altLang="ko-KR" dirty="0"/>
              <a:t>2</a:t>
            </a:r>
            <a:r>
              <a:rPr lang="ko-KR" altLang="en-US" dirty="0"/>
              <a:t>차원 배열을 저장함을 확인</a:t>
            </a:r>
            <a:r>
              <a:rPr lang="en-US" altLang="ko-KR" dirty="0"/>
              <a:t>!</a:t>
            </a:r>
          </a:p>
        </p:txBody>
      </p:sp>
      <p:sp>
        <p:nvSpPr>
          <p:cNvPr id="27653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15ADEE5-0960-4A4E-A2E7-8C4DBA87E81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765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pic>
        <p:nvPicPr>
          <p:cNvPr id="27652" name="Picture 10" descr="EMB000003140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628776"/>
            <a:ext cx="3886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3</a:t>
            </a:r>
            <a:r>
              <a:rPr lang="ko-KR" altLang="en-US"/>
              <a:t>차원 배열을 이용한 선형 리스트의 구현</a:t>
            </a:r>
          </a:p>
          <a:p>
            <a:pPr lvl="1" eaLnBrk="1" hangingPunct="1">
              <a:defRPr/>
            </a:pPr>
            <a:r>
              <a:rPr lang="en-US" altLang="ko-KR"/>
              <a:t>a[p, n, m] 3</a:t>
            </a:r>
            <a:r>
              <a:rPr lang="ko-KR" altLang="en-US"/>
              <a:t>차원 행렬의 구조</a:t>
            </a:r>
          </a:p>
          <a:p>
            <a:pPr lvl="1" eaLnBrk="1" hangingPunct="1">
              <a:defRPr/>
            </a:pPr>
            <a:endParaRPr lang="ko-KR" altLang="en-US"/>
          </a:p>
          <a:p>
            <a:pPr lvl="3" eaLnBrk="1" hangingPunct="1">
              <a:defRPr/>
            </a:pPr>
            <a:endParaRPr lang="ko-KR" altLang="en-US"/>
          </a:p>
          <a:p>
            <a:pPr lvl="3" eaLnBrk="1" hangingPunct="1">
              <a:defRPr/>
            </a:pPr>
            <a:endParaRPr lang="ko-KR" altLang="en-US"/>
          </a:p>
          <a:p>
            <a:pPr lvl="1" eaLnBrk="1" hangingPunct="1">
              <a:defRPr/>
            </a:pPr>
            <a:endParaRPr lang="en-US" altLang="ko-KR"/>
          </a:p>
        </p:txBody>
      </p:sp>
      <p:sp>
        <p:nvSpPr>
          <p:cNvPr id="28679" name="슬라이드 번호 개체 틀 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56FA395-A9FD-4136-A8DF-F957DA06A342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8680" name="바닥글 개체 틀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133601"/>
            <a:ext cx="3786187" cy="2206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4149726"/>
            <a:ext cx="4151312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2927351" y="5732464"/>
            <a:ext cx="2733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ym typeface="Wingdings" pitchFamily="2" charset="2"/>
              </a:rPr>
              <a:t> </a:t>
            </a:r>
            <a:r>
              <a:rPr lang="en-US" altLang="ko-KR" sz="1400" b="1"/>
              <a:t>a[2, 3, 4] 3</a:t>
            </a:r>
            <a:r>
              <a:rPr lang="ko-KR" altLang="en-US" sz="1400" b="1"/>
              <a:t>차원 배열의 구조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ko-KR"/>
              <a:t>3</a:t>
            </a:r>
            <a:r>
              <a:rPr lang="ko-KR" altLang="en-US"/>
              <a:t>차원 배열을 이용한 구현</a:t>
            </a:r>
          </a:p>
          <a:p>
            <a:pPr lvl="2" eaLnBrk="1" hangingPunct="1">
              <a:defRPr/>
            </a:pPr>
            <a:r>
              <a:rPr lang="en-US" altLang="ko-KR" sz="1800"/>
              <a:t>int sale[2][2][4] = {</a:t>
            </a:r>
            <a:r>
              <a:rPr lang="en-US" altLang="ko-KR" sz="1800">
                <a:solidFill>
                  <a:srgbClr val="0000CC"/>
                </a:solidFill>
              </a:rPr>
              <a:t>{</a:t>
            </a:r>
            <a:r>
              <a:rPr lang="en-US" altLang="ko-KR" sz="1800"/>
              <a:t>{63, 84, 140, 130}, </a:t>
            </a: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ko-KR" sz="1800">
                <a:latin typeface="Times New Roman" pitchFamily="18" charset="0"/>
              </a:rPr>
              <a:t>                    </a:t>
            </a:r>
            <a:r>
              <a:rPr lang="en-US" altLang="ko-KR" sz="1800"/>
              <a:t>                   </a:t>
            </a:r>
            <a:r>
              <a:rPr lang="en-US" altLang="ko-KR" sz="1800">
                <a:latin typeface="Times New Roman" pitchFamily="18" charset="0"/>
              </a:rPr>
              <a:t> </a:t>
            </a:r>
            <a:r>
              <a:rPr lang="en-US" altLang="ko-KR" sz="1800"/>
              <a:t>{157, 209, 251, 312}</a:t>
            </a:r>
            <a:r>
              <a:rPr lang="en-US" altLang="ko-KR" sz="1800">
                <a:solidFill>
                  <a:srgbClr val="0000CC"/>
                </a:solidFill>
              </a:rPr>
              <a:t>}</a:t>
            </a:r>
            <a:r>
              <a:rPr lang="en-US" altLang="ko-KR" sz="1800"/>
              <a:t>, </a:t>
            </a:r>
            <a:r>
              <a:rPr lang="en-US" altLang="ko-KR" sz="1800">
                <a:latin typeface="Times New Roman" pitchFamily="18" charset="0"/>
              </a:rPr>
              <a:t>                 </a:t>
            </a:r>
            <a:r>
              <a:rPr lang="en-US" altLang="ko-KR" sz="1800"/>
              <a:t> </a:t>
            </a: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ko-KR" sz="1800">
                <a:latin typeface="Times New Roman" pitchFamily="18" charset="0"/>
              </a:rPr>
              <a:t>                    </a:t>
            </a:r>
            <a:r>
              <a:rPr lang="en-US" altLang="ko-KR" sz="1800"/>
              <a:t>                 </a:t>
            </a:r>
            <a:r>
              <a:rPr lang="en-US" altLang="ko-KR" sz="1800">
                <a:latin typeface="Times New Roman" pitchFamily="18" charset="0"/>
              </a:rPr>
              <a:t> </a:t>
            </a:r>
            <a:r>
              <a:rPr lang="en-US" altLang="ko-KR" sz="1800">
                <a:solidFill>
                  <a:srgbClr val="0000CC"/>
                </a:solidFill>
              </a:rPr>
              <a:t>{</a:t>
            </a:r>
            <a:r>
              <a:rPr lang="en-US" altLang="ko-KR" sz="1800"/>
              <a:t>{59, 80, 130, 135}, </a:t>
            </a: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ko-KR" sz="1800">
                <a:latin typeface="Times New Roman" pitchFamily="18" charset="0"/>
              </a:rPr>
              <a:t>                      </a:t>
            </a:r>
            <a:r>
              <a:rPr lang="en-US" altLang="ko-KR" sz="1800"/>
              <a:t>                  {149, 187, 239, 310}</a:t>
            </a:r>
            <a:r>
              <a:rPr lang="en-US" altLang="ko-KR" sz="1800">
                <a:solidFill>
                  <a:srgbClr val="0000CC"/>
                </a:solidFill>
              </a:rPr>
              <a:t>}</a:t>
            </a:r>
            <a:r>
              <a:rPr lang="en-US" altLang="ko-KR" sz="1800"/>
              <a:t> </a:t>
            </a: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ko-KR" sz="1800">
                <a:latin typeface="Times New Roman" pitchFamily="18" charset="0"/>
              </a:rPr>
              <a:t>                 </a:t>
            </a:r>
            <a:r>
              <a:rPr lang="en-US" altLang="ko-KR" sz="1800"/>
              <a:t>                  </a:t>
            </a:r>
            <a:r>
              <a:rPr lang="en-US" altLang="ko-KR" sz="1800">
                <a:latin typeface="Times New Roman" pitchFamily="18" charset="0"/>
              </a:rPr>
              <a:t> </a:t>
            </a:r>
            <a:r>
              <a:rPr lang="en-US" altLang="ko-KR" sz="1800"/>
              <a:t>}; </a:t>
            </a:r>
          </a:p>
          <a:p>
            <a:pPr eaLnBrk="1" hangingPunct="1">
              <a:defRPr/>
            </a:pPr>
            <a:endParaRPr lang="en-US" altLang="ko-KR"/>
          </a:p>
        </p:txBody>
      </p:sp>
      <p:sp>
        <p:nvSpPr>
          <p:cNvPr id="29701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B9B7A06-9DDE-4F85-AE5F-0227A7925355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9702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656139" y="5805488"/>
            <a:ext cx="2109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800">
                <a:sym typeface="Wingdings" pitchFamily="2" charset="2"/>
              </a:rPr>
              <a:t> </a:t>
            </a:r>
            <a:r>
              <a:rPr lang="ko-KR" altLang="en-US" sz="1800">
                <a:sym typeface="Wingdings" pitchFamily="2" charset="2"/>
              </a:rPr>
              <a:t>논리적 구조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3068639"/>
            <a:ext cx="5135562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lvl="2" eaLnBrk="1" hangingPunct="1">
              <a:defRPr/>
            </a:pPr>
            <a:endParaRPr lang="en-US" altLang="ko-KR" sz="1800"/>
          </a:p>
          <a:p>
            <a:pPr lvl="2" eaLnBrk="1" hangingPunct="1">
              <a:defRPr/>
            </a:pPr>
            <a:endParaRPr lang="en-US" altLang="ko-KR" sz="1800"/>
          </a:p>
          <a:p>
            <a:pPr lvl="2" eaLnBrk="1" hangingPunct="1">
              <a:defRPr/>
            </a:pPr>
            <a:endParaRPr lang="en-US" altLang="ko-KR" sz="1800"/>
          </a:p>
          <a:p>
            <a:pPr lvl="2" eaLnBrk="1" hangingPunct="1">
              <a:defRPr/>
            </a:pPr>
            <a:endParaRPr lang="en-US" altLang="ko-KR" sz="1800"/>
          </a:p>
          <a:p>
            <a:pPr lvl="2" eaLnBrk="1" hangingPunct="1">
              <a:defRPr/>
            </a:pPr>
            <a:endParaRPr lang="en-US" altLang="ko-KR" sz="1800"/>
          </a:p>
          <a:p>
            <a:pPr lvl="2" eaLnBrk="1" hangingPunct="1">
              <a:defRPr/>
            </a:pPr>
            <a:endParaRPr lang="en-US" altLang="ko-KR" sz="1800"/>
          </a:p>
          <a:p>
            <a:pPr lvl="2" eaLnBrk="1" hangingPunct="1">
              <a:defRPr/>
            </a:pPr>
            <a:endParaRPr lang="en-US" altLang="ko-KR" sz="1800"/>
          </a:p>
          <a:p>
            <a:pPr lvl="2" eaLnBrk="1" hangingPunct="1">
              <a:defRPr/>
            </a:pPr>
            <a:endParaRPr lang="en-US" altLang="ko-KR" sz="1800"/>
          </a:p>
          <a:p>
            <a:pPr lvl="2" eaLnBrk="1" hangingPunct="1">
              <a:defRPr/>
            </a:pPr>
            <a:endParaRPr lang="en-US" altLang="ko-KR" sz="1800"/>
          </a:p>
          <a:p>
            <a:pPr lvl="2" eaLnBrk="1" hangingPunct="1">
              <a:defRPr/>
            </a:pPr>
            <a:endParaRPr lang="en-US" altLang="ko-KR" sz="1800"/>
          </a:p>
        </p:txBody>
      </p:sp>
      <p:sp>
        <p:nvSpPr>
          <p:cNvPr id="30726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8DFCBDF-C33C-4206-B12E-D6973ABE3292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27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703389" y="1341438"/>
            <a:ext cx="426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b="1">
                <a:sym typeface="Wingdings" pitchFamily="2" charset="2"/>
              </a:rPr>
              <a:t> </a:t>
            </a:r>
            <a:r>
              <a:rPr lang="ko-KR" altLang="en-US" sz="1800" b="1">
                <a:sym typeface="Wingdings" pitchFamily="2" charset="2"/>
              </a:rPr>
              <a:t>행우선으로 정렬된 물리적 구조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1268413"/>
            <a:ext cx="2024062" cy="494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차원 배열의 물리적 저장 방법</a:t>
            </a:r>
          </a:p>
          <a:p>
            <a:pPr lvl="2" eaLnBrk="1" hangingPunct="1">
              <a:defRPr/>
            </a:pPr>
            <a:r>
              <a:rPr lang="en-US" altLang="ko-KR" sz="1800" dirty="0"/>
              <a:t>3</a:t>
            </a:r>
            <a:r>
              <a:rPr lang="ko-KR" altLang="en-US" sz="1800" dirty="0"/>
              <a:t>차원의 논리적 순서를 </a:t>
            </a:r>
            <a:r>
              <a:rPr lang="en-US" altLang="ko-KR" sz="1800" dirty="0"/>
              <a:t>1</a:t>
            </a:r>
            <a:r>
              <a:rPr lang="ko-KR" altLang="en-US" sz="1800" dirty="0"/>
              <a:t>차원의 물리적 순서로 변환하는 방법 사용</a:t>
            </a:r>
          </a:p>
          <a:p>
            <a:pPr lvl="2" eaLnBrk="1" hangingPunct="1">
              <a:defRPr/>
            </a:pPr>
            <a:r>
              <a:rPr lang="ko-KR" altLang="en-US" sz="1800" dirty="0"/>
              <a:t>면 우선 순서 방법</a:t>
            </a:r>
          </a:p>
          <a:p>
            <a:pPr lvl="3" eaLnBrk="1" hangingPunct="1">
              <a:defRPr/>
            </a:pPr>
            <a:r>
              <a:rPr lang="en-US" altLang="ko-KR" dirty="0"/>
              <a:t>3</a:t>
            </a:r>
            <a:r>
              <a:rPr lang="ko-KR" altLang="en-US" dirty="0"/>
              <a:t>차원 배열의 첫 번째 인덱스인 면 번호를 기준으로 사용하는 방법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ko-KR" altLang="en-US" dirty="0"/>
              <a:t>원소의 위치 계산 방법 </a:t>
            </a:r>
            <a:r>
              <a:rPr lang="en-US" altLang="ko-KR" dirty="0"/>
              <a:t>: α+{(</a:t>
            </a:r>
            <a:r>
              <a:rPr lang="en-US" altLang="ko-KR" dirty="0" err="1"/>
              <a:t>iⅹn</a:t>
            </a:r>
            <a:r>
              <a:rPr lang="en-US" altLang="ko-KR" baseline="-25000" dirty="0" err="1"/>
              <a:t>j</a:t>
            </a:r>
            <a:r>
              <a:rPr lang="en-US" altLang="ko-KR" dirty="0" err="1"/>
              <a:t>ⅹn</a:t>
            </a:r>
            <a:r>
              <a:rPr lang="en-US" altLang="ko-KR" baseline="-25000" dirty="0" err="1"/>
              <a:t>k</a:t>
            </a:r>
            <a:r>
              <a:rPr lang="en-US" altLang="ko-KR" dirty="0"/>
              <a:t>) + (</a:t>
            </a:r>
            <a:r>
              <a:rPr lang="en-US" altLang="ko-KR" dirty="0" err="1"/>
              <a:t>jⅹn</a:t>
            </a:r>
            <a:r>
              <a:rPr lang="en-US" altLang="ko-KR" baseline="-25000" dirty="0" err="1"/>
              <a:t>k</a:t>
            </a:r>
            <a:r>
              <a:rPr lang="en-US" altLang="ko-KR" dirty="0"/>
              <a:t>) + k}</a:t>
            </a:r>
            <a:r>
              <a:rPr lang="en-US" altLang="ko-KR" dirty="0" err="1"/>
              <a:t>ⅹℓ</a:t>
            </a:r>
            <a:r>
              <a:rPr lang="en-US" altLang="ko-KR" dirty="0"/>
              <a:t> </a:t>
            </a:r>
          </a:p>
          <a:p>
            <a:pPr lvl="4" eaLnBrk="1" hangingPunct="1">
              <a:lnSpc>
                <a:spcPct val="120000"/>
              </a:lnSpc>
              <a:defRPr/>
            </a:pPr>
            <a:r>
              <a:rPr lang="ko-KR" altLang="en-US" dirty="0"/>
              <a:t>면의 개수가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i</a:t>
            </a:r>
            <a:r>
              <a:rPr lang="ko-KR" altLang="en-US" dirty="0"/>
              <a:t>이고 행의 개수가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j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열의 개수가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k</a:t>
            </a:r>
            <a:r>
              <a:rPr lang="en-US" altLang="ko-KR" baseline="-25000" dirty="0"/>
              <a:t> </a:t>
            </a:r>
            <a:r>
              <a:rPr lang="ko-KR" altLang="en-US" dirty="0"/>
              <a:t>인 </a:t>
            </a:r>
            <a:r>
              <a:rPr lang="en-US" altLang="ko-KR" dirty="0"/>
              <a:t>3</a:t>
            </a:r>
            <a:r>
              <a:rPr lang="ko-KR" altLang="en-US" dirty="0"/>
              <a:t>차원 배열 </a:t>
            </a:r>
            <a:r>
              <a:rPr lang="en-US" altLang="ko-KR" dirty="0"/>
              <a:t>A[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i</a:t>
            </a:r>
            <a:r>
              <a:rPr lang="en-US" altLang="ko-KR" dirty="0"/>
              <a:t>][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j</a:t>
            </a:r>
            <a:r>
              <a:rPr lang="en-US" altLang="ko-KR" dirty="0"/>
              <a:t>][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k</a:t>
            </a:r>
            <a:r>
              <a:rPr lang="en-US" altLang="ko-KR" dirty="0"/>
              <a:t>]</a:t>
            </a:r>
          </a:p>
          <a:p>
            <a:pPr lvl="4" eaLnBrk="1" hangingPunct="1">
              <a:lnSpc>
                <a:spcPct val="120000"/>
              </a:lnSpc>
              <a:defRPr/>
            </a:pPr>
            <a:r>
              <a:rPr lang="ko-KR" altLang="en-US" dirty="0"/>
              <a:t>시작주소가 </a:t>
            </a:r>
            <a:r>
              <a:rPr lang="en-US" altLang="ko-KR" dirty="0"/>
              <a:t>α</a:t>
            </a:r>
            <a:r>
              <a:rPr lang="ko-KR" altLang="en-US" dirty="0"/>
              <a:t>이고 원소의 길이가 </a:t>
            </a:r>
            <a:r>
              <a:rPr lang="en-US" altLang="ko-KR" dirty="0"/>
              <a:t>ℓ 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면 </a:t>
            </a:r>
            <a:r>
              <a:rPr lang="en-US" altLang="ko-KR" dirty="0"/>
              <a:t>j</a:t>
            </a:r>
            <a:r>
              <a:rPr lang="ko-KR" altLang="en-US" dirty="0"/>
              <a:t>행 </a:t>
            </a:r>
            <a:r>
              <a:rPr lang="en-US" altLang="ko-KR" dirty="0"/>
              <a:t>k</a:t>
            </a:r>
            <a:r>
              <a:rPr lang="ko-KR" altLang="en-US" dirty="0"/>
              <a:t>열 원소 즉</a:t>
            </a:r>
            <a:r>
              <a:rPr lang="en-US" altLang="ko-KR" dirty="0"/>
              <a:t>, A[</a:t>
            </a:r>
            <a:r>
              <a:rPr lang="en-US" altLang="ko-KR" dirty="0" err="1"/>
              <a:t>i</a:t>
            </a:r>
            <a:r>
              <a:rPr lang="en-US" altLang="ko-KR" dirty="0"/>
              <a:t>][j][k]</a:t>
            </a:r>
            <a:r>
              <a:rPr lang="ko-KR" altLang="en-US" dirty="0"/>
              <a:t>의 위치 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ko-KR" altLang="en-US" sz="1800" dirty="0"/>
              <a:t>열 우선 순서 방법</a:t>
            </a:r>
          </a:p>
          <a:p>
            <a:pPr lvl="3" eaLnBrk="1" hangingPunct="1">
              <a:defRPr/>
            </a:pPr>
            <a:r>
              <a:rPr lang="en-US" altLang="ko-KR" dirty="0"/>
              <a:t>3</a:t>
            </a:r>
            <a:r>
              <a:rPr lang="ko-KR" altLang="en-US" dirty="0"/>
              <a:t>차원 배열의 마지막 인덱스인 열 번호를 기준으로 사용하는 방법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ko-KR" altLang="en-US" dirty="0"/>
              <a:t>원소의 위치 계산 방법 </a:t>
            </a:r>
            <a:r>
              <a:rPr lang="en-US" altLang="ko-KR" dirty="0"/>
              <a:t>: α+{(</a:t>
            </a:r>
            <a:r>
              <a:rPr lang="en-US" altLang="ko-KR" dirty="0" err="1"/>
              <a:t>kⅹn</a:t>
            </a:r>
            <a:r>
              <a:rPr lang="en-US" altLang="ko-KR" baseline="-25000" dirty="0" err="1"/>
              <a:t>j</a:t>
            </a:r>
            <a:r>
              <a:rPr lang="en-US" altLang="ko-KR" dirty="0" err="1"/>
              <a:t>ⅹn</a:t>
            </a:r>
            <a:r>
              <a:rPr lang="en-US" altLang="ko-KR" baseline="-25000" dirty="0" err="1"/>
              <a:t>i</a:t>
            </a:r>
            <a:r>
              <a:rPr lang="en-US" altLang="ko-KR" dirty="0"/>
              <a:t>) + (</a:t>
            </a:r>
            <a:r>
              <a:rPr lang="en-US" altLang="ko-KR" dirty="0" err="1"/>
              <a:t>jⅹn</a:t>
            </a:r>
            <a:r>
              <a:rPr lang="en-US" altLang="ko-KR" baseline="-25000" dirty="0" err="1"/>
              <a:t>i</a:t>
            </a:r>
            <a:r>
              <a:rPr lang="en-US" altLang="ko-KR" dirty="0"/>
              <a:t>) + </a:t>
            </a:r>
            <a:r>
              <a:rPr lang="en-US" altLang="ko-KR" dirty="0" err="1"/>
              <a:t>i</a:t>
            </a:r>
            <a:r>
              <a:rPr lang="en-US" altLang="ko-KR" dirty="0"/>
              <a:t>}</a:t>
            </a:r>
            <a:r>
              <a:rPr lang="en-US" altLang="ko-KR" dirty="0" err="1"/>
              <a:t>ⅹℓ</a:t>
            </a:r>
            <a:r>
              <a:rPr lang="en-US" altLang="ko-KR" dirty="0"/>
              <a:t> </a:t>
            </a:r>
          </a:p>
          <a:p>
            <a:pPr lvl="3" eaLnBrk="1" hangingPunct="1">
              <a:defRPr/>
            </a:pPr>
            <a:endParaRPr lang="en-US" altLang="ko-KR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B0D858D-188D-4F53-AC56-9868ADD8830F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1749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92A083B-5010-41D7-9A80-807A55837B62}"/>
                  </a:ext>
                </a:extLst>
              </p14:cNvPr>
              <p14:cNvContentPartPr/>
              <p14:nvPr/>
            </p14:nvContentPartPr>
            <p14:xfrm>
              <a:off x="1625760" y="2927520"/>
              <a:ext cx="1422720" cy="387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92A083B-5010-41D7-9A80-807A55837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2918160"/>
                <a:ext cx="1441440" cy="40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ko-KR"/>
              <a:t>3</a:t>
            </a:r>
            <a:r>
              <a:rPr lang="ko-KR" altLang="en-US"/>
              <a:t>차원 배열을 이용한 선형 리스트 </a:t>
            </a:r>
            <a:r>
              <a:rPr lang="en-US" altLang="ko-KR"/>
              <a:t>C </a:t>
            </a:r>
            <a:r>
              <a:rPr lang="ko-KR" altLang="en-US"/>
              <a:t>프로그램</a:t>
            </a:r>
          </a:p>
        </p:txBody>
      </p:sp>
      <p:sp>
        <p:nvSpPr>
          <p:cNvPr id="32773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2DB5408-1F41-4F09-A52D-5CFD82576BCE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277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2424113" y="1773239"/>
            <a:ext cx="7416800" cy="353853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#include &lt;stdio.h&gt;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void main()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{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 int i, n=0, *ptr;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 int sale[2][2][4] ={{{63, 84, 140, 130},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               	 {157, 209, 251, 312}},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                               {{59, 80, 130, 135},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  	                 {149, 187, 239, 310}} };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 ptr=&amp;sale[0][0][0];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 for(i=0; i&lt;16; i++){       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     printf("\n address: %u sale %2d = %3d", ptr, i, *ptr);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     ptr++;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 }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     getchar(); </a:t>
            </a:r>
          </a:p>
          <a:p>
            <a:pPr eaLnBrk="1" hangingPunct="1"/>
            <a:r>
              <a:rPr lang="en-US" altLang="ko-KR" sz="1400" b="1">
                <a:latin typeface="Bookman Old Style" pitchFamily="18" charset="0"/>
              </a:rPr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31EEEEF-3597-4610-9508-0CC465FBA20D}"/>
                  </a:ext>
                </a:extLst>
              </p14:cNvPr>
              <p14:cNvContentPartPr/>
              <p14:nvPr/>
            </p14:nvContentPartPr>
            <p14:xfrm>
              <a:off x="857160" y="2705040"/>
              <a:ext cx="1524600" cy="7560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31EEEEF-3597-4610-9508-0CC465FBA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2695680"/>
                <a:ext cx="1543320" cy="77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배열을 이용한 선형 리스트의 구현</a:t>
            </a:r>
          </a:p>
          <a:p>
            <a:pPr lvl="1" eaLnBrk="1" hangingPunct="1">
              <a:defRPr/>
            </a:pPr>
            <a:r>
              <a:rPr lang="en-US" altLang="ko-KR" dirty="0"/>
              <a:t>2016~2017</a:t>
            </a:r>
            <a:r>
              <a:rPr lang="ko-KR" altLang="en-US" dirty="0"/>
              <a:t>년 분기별 </a:t>
            </a:r>
            <a:r>
              <a:rPr lang="ko-KR" altLang="en-US" dirty="0" err="1"/>
              <a:t>테블릿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 판매량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3" eaLnBrk="1" hangingPunct="1">
              <a:defRPr/>
            </a:pPr>
            <a:endParaRPr lang="ko-KR" altLang="en-US" dirty="0"/>
          </a:p>
          <a:p>
            <a:pPr lvl="3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버스 정거장에서의 줄서기</a:t>
            </a:r>
          </a:p>
        </p:txBody>
      </p:sp>
      <p:sp>
        <p:nvSpPr>
          <p:cNvPr id="20485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9FED208-0EE0-4075-93B1-CE8190F5FFE9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6" name="바닥글 개체 틀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007010" y="2060849"/>
            <a:ext cx="5969310" cy="1424767"/>
            <a:chOff x="1492535" y="675958"/>
            <a:chExt cx="5633653" cy="142476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509415" y="692696"/>
              <a:ext cx="56166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509415" y="1029147"/>
              <a:ext cx="56166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500039" y="1340768"/>
              <a:ext cx="5616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509564" y="1700808"/>
              <a:ext cx="56166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483768" y="692696"/>
              <a:ext cx="0" cy="1008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635896" y="692696"/>
              <a:ext cx="0" cy="1008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860032" y="719014"/>
              <a:ext cx="0" cy="1008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12160" y="692696"/>
              <a:ext cx="0" cy="1008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509415" y="692696"/>
              <a:ext cx="974353" cy="336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96591" y="67595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분기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92535" y="75214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년도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99792" y="72242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1/4</a:t>
              </a:r>
              <a:r>
                <a:rPr lang="ko-KR" altLang="en-US" sz="1200" dirty="0"/>
                <a:t>분기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1920" y="73632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2/4</a:t>
              </a:r>
              <a:r>
                <a:rPr lang="ko-KR" altLang="en-US" sz="1200" dirty="0"/>
                <a:t>분기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76056" y="73632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3/4</a:t>
              </a:r>
              <a:r>
                <a:rPr lang="ko-KR" altLang="en-US" sz="1200" dirty="0"/>
                <a:t>분기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73632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4/4</a:t>
              </a:r>
              <a:r>
                <a:rPr lang="ko-KR" altLang="en-US" sz="1200" dirty="0"/>
                <a:t>분기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36551" y="105825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2016</a:t>
              </a:r>
              <a:r>
                <a:rPr lang="ko-KR" altLang="en-US" sz="1200" dirty="0"/>
                <a:t>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61431" y="135090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167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61431" y="1065355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1920" y="138822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210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51920" y="105825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80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056" y="137268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350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65526" y="10643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136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28581" y="13735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450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581" y="10643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125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36551" y="1383956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2017</a:t>
              </a:r>
              <a:r>
                <a:rPr lang="ko-KR" altLang="en-US" sz="1200" dirty="0"/>
                <a:t>년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74023" y="1731393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b="1" dirty="0"/>
                <a:t>2016~2017</a:t>
              </a:r>
              <a:r>
                <a:rPr lang="ko-KR" altLang="en-US" b="1" dirty="0"/>
                <a:t>년 분기별 </a:t>
              </a:r>
              <a:r>
                <a:rPr lang="ko-KR" altLang="en-US" b="1" dirty="0" err="1"/>
                <a:t>테블릿</a:t>
              </a:r>
              <a:r>
                <a:rPr lang="ko-KR" altLang="en-US" b="1" dirty="0"/>
                <a:t> </a:t>
              </a:r>
              <a:r>
                <a:rPr lang="en-US" altLang="ko-KR" b="1" dirty="0"/>
                <a:t>PC</a:t>
              </a:r>
              <a:r>
                <a:rPr lang="ko-KR" altLang="en-US" b="1" dirty="0"/>
                <a:t> 판매량</a:t>
              </a:r>
            </a:p>
          </p:txBody>
        </p:sp>
      </p:grpSp>
      <p:pic>
        <p:nvPicPr>
          <p:cNvPr id="60" name="Picture 6" descr="C:\Users\sec\AppData\Local\Microsoft\Windows\Temporary Internet Files\Content.IE5\JYR5INCM\광주광역시_시내버스_정류장_표지판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14" y="3892866"/>
            <a:ext cx="1044790" cy="13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4280918" y="3922814"/>
            <a:ext cx="465813" cy="1145322"/>
            <a:chOff x="1952375" y="4608512"/>
            <a:chExt cx="465813" cy="1145322"/>
          </a:xfrm>
        </p:grpSpPr>
        <p:pic>
          <p:nvPicPr>
            <p:cNvPr id="62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304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1952375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737803" y="3927932"/>
            <a:ext cx="465813" cy="1140204"/>
            <a:chOff x="2409260" y="4613630"/>
            <a:chExt cx="465813" cy="1140204"/>
          </a:xfrm>
        </p:grpSpPr>
        <p:pic>
          <p:nvPicPr>
            <p:cNvPr id="65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260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직사각형 65"/>
            <p:cNvSpPr/>
            <p:nvPr/>
          </p:nvSpPr>
          <p:spPr>
            <a:xfrm>
              <a:off x="241818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194686" y="3927933"/>
            <a:ext cx="465814" cy="1141449"/>
            <a:chOff x="2866144" y="4613630"/>
            <a:chExt cx="465814" cy="1141449"/>
          </a:xfrm>
        </p:grpSpPr>
        <p:pic>
          <p:nvPicPr>
            <p:cNvPr id="68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144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직사각형 68"/>
            <p:cNvSpPr/>
            <p:nvPr/>
          </p:nvSpPr>
          <p:spPr>
            <a:xfrm>
              <a:off x="2875073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651571" y="3922814"/>
            <a:ext cx="465815" cy="1145322"/>
            <a:chOff x="3323028" y="4608512"/>
            <a:chExt cx="465815" cy="1145322"/>
          </a:xfrm>
        </p:grpSpPr>
        <p:pic>
          <p:nvPicPr>
            <p:cNvPr id="71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28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/>
            <p:cNvSpPr/>
            <p:nvPr/>
          </p:nvSpPr>
          <p:spPr>
            <a:xfrm>
              <a:off x="333195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108454" y="3922814"/>
            <a:ext cx="460382" cy="1145764"/>
            <a:chOff x="3779912" y="4608512"/>
            <a:chExt cx="460382" cy="1145764"/>
          </a:xfrm>
        </p:grpSpPr>
        <p:pic>
          <p:nvPicPr>
            <p:cNvPr id="74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직사각형 74"/>
            <p:cNvSpPr/>
            <p:nvPr/>
          </p:nvSpPr>
          <p:spPr>
            <a:xfrm>
              <a:off x="3783409" y="5538252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550983" y="3931211"/>
            <a:ext cx="471240" cy="1138170"/>
            <a:chOff x="4222441" y="4616909"/>
            <a:chExt cx="471240" cy="1138170"/>
          </a:xfrm>
        </p:grpSpPr>
        <p:pic>
          <p:nvPicPr>
            <p:cNvPr id="77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441" y="4616909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직사각형 77"/>
            <p:cNvSpPr/>
            <p:nvPr/>
          </p:nvSpPr>
          <p:spPr>
            <a:xfrm>
              <a:off x="4236796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006808" y="3932882"/>
            <a:ext cx="472300" cy="1130304"/>
            <a:chOff x="4678266" y="4618580"/>
            <a:chExt cx="472300" cy="1130304"/>
          </a:xfrm>
        </p:grpSpPr>
        <p:pic>
          <p:nvPicPr>
            <p:cNvPr id="80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266" y="461858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직사각형 80"/>
            <p:cNvSpPr/>
            <p:nvPr/>
          </p:nvSpPr>
          <p:spPr>
            <a:xfrm>
              <a:off x="4693681" y="553286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2" name="Picture 9" descr="C:\Users\sec\AppData\Local\Microsoft\Windows\Temporary Internet Files\Content.IE5\BJ6EEW14\p0122-384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90" y="5396800"/>
            <a:ext cx="1083415" cy="65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247557" y="5112723"/>
            <a:ext cx="465813" cy="1145322"/>
            <a:chOff x="1952375" y="4608512"/>
            <a:chExt cx="465813" cy="1145322"/>
          </a:xfrm>
        </p:grpSpPr>
        <p:pic>
          <p:nvPicPr>
            <p:cNvPr id="84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304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/>
            <p:cNvSpPr/>
            <p:nvPr/>
          </p:nvSpPr>
          <p:spPr>
            <a:xfrm>
              <a:off x="1952375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704442" y="5117841"/>
            <a:ext cx="465813" cy="1140204"/>
            <a:chOff x="2409260" y="4613630"/>
            <a:chExt cx="465813" cy="1140204"/>
          </a:xfrm>
        </p:grpSpPr>
        <p:pic>
          <p:nvPicPr>
            <p:cNvPr id="87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260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/>
            <p:cNvSpPr/>
            <p:nvPr/>
          </p:nvSpPr>
          <p:spPr>
            <a:xfrm>
              <a:off x="241818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161325" y="5117842"/>
            <a:ext cx="465814" cy="1141449"/>
            <a:chOff x="2866144" y="4613630"/>
            <a:chExt cx="465814" cy="1141449"/>
          </a:xfrm>
        </p:grpSpPr>
        <p:pic>
          <p:nvPicPr>
            <p:cNvPr id="90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144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/>
            <p:cNvSpPr/>
            <p:nvPr/>
          </p:nvSpPr>
          <p:spPr>
            <a:xfrm>
              <a:off x="2875073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618210" y="5112723"/>
            <a:ext cx="465815" cy="1145322"/>
            <a:chOff x="3323028" y="4608512"/>
            <a:chExt cx="465815" cy="1145322"/>
          </a:xfrm>
        </p:grpSpPr>
        <p:pic>
          <p:nvPicPr>
            <p:cNvPr id="93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28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333195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075093" y="5112723"/>
            <a:ext cx="460382" cy="1145764"/>
            <a:chOff x="3779912" y="4608512"/>
            <a:chExt cx="460382" cy="1145764"/>
          </a:xfrm>
        </p:grpSpPr>
        <p:pic>
          <p:nvPicPr>
            <p:cNvPr id="96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직사각형 96"/>
            <p:cNvSpPr/>
            <p:nvPr/>
          </p:nvSpPr>
          <p:spPr>
            <a:xfrm>
              <a:off x="3783409" y="5538252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517622" y="5121120"/>
            <a:ext cx="471240" cy="1138170"/>
            <a:chOff x="4222441" y="4616909"/>
            <a:chExt cx="471240" cy="1138170"/>
          </a:xfrm>
        </p:grpSpPr>
        <p:pic>
          <p:nvPicPr>
            <p:cNvPr id="99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441" y="4616909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직사각형 99"/>
            <p:cNvSpPr/>
            <p:nvPr/>
          </p:nvSpPr>
          <p:spPr>
            <a:xfrm>
              <a:off x="4236796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973447" y="5122791"/>
            <a:ext cx="472300" cy="1130304"/>
            <a:chOff x="4678266" y="4618580"/>
            <a:chExt cx="472300" cy="1130304"/>
          </a:xfrm>
        </p:grpSpPr>
        <p:pic>
          <p:nvPicPr>
            <p:cNvPr id="102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266" y="461858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직사각형 102"/>
            <p:cNvSpPr/>
            <p:nvPr/>
          </p:nvSpPr>
          <p:spPr>
            <a:xfrm>
              <a:off x="4693681" y="553286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40955" y="425921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err="1"/>
              <a:t>첫번째</a:t>
            </a:r>
            <a:r>
              <a:rPr lang="ko-KR" altLang="en-US" sz="1600" b="1" dirty="0"/>
              <a:t> 줄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640955" y="54078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두번째</a:t>
            </a:r>
            <a:r>
              <a:rPr lang="ko-KR" altLang="en-US" sz="1600" b="1" dirty="0"/>
              <a:t> 줄</a:t>
            </a:r>
          </a:p>
        </p:txBody>
      </p:sp>
      <p:sp>
        <p:nvSpPr>
          <p:cNvPr id="3" name="타원형 설명선 2"/>
          <p:cNvSpPr/>
          <p:nvPr/>
        </p:nvSpPr>
        <p:spPr>
          <a:xfrm>
            <a:off x="1775520" y="4725144"/>
            <a:ext cx="995540" cy="558550"/>
          </a:xfrm>
          <a:prstGeom prst="wedgeEllipseCallout">
            <a:avLst>
              <a:gd name="adj1" fmla="val 57082"/>
              <a:gd name="adj2" fmla="val 103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How!!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5" name="타원형 설명선 104"/>
          <p:cNvSpPr/>
          <p:nvPr/>
        </p:nvSpPr>
        <p:spPr>
          <a:xfrm>
            <a:off x="1775520" y="1996262"/>
            <a:ext cx="995540" cy="558550"/>
          </a:xfrm>
          <a:prstGeom prst="wedgeEllipseCallout">
            <a:avLst>
              <a:gd name="adj1" fmla="val 57082"/>
              <a:gd name="adj2" fmla="val 103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How!!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6" name="실행 단추: 앞으로 또는 다음 105">
            <a:hlinkClick r:id="" action="ppaction://noaction" highlightClick="1"/>
          </p:cNvPr>
          <p:cNvSpPr/>
          <p:nvPr/>
        </p:nvSpPr>
        <p:spPr>
          <a:xfrm>
            <a:off x="5679422" y="3453838"/>
            <a:ext cx="288032" cy="233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3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4" grpId="0"/>
      <p:bldP spid="3" grpId="0" animBg="1"/>
      <p:bldP spid="10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5089525"/>
          </a:xfrm>
        </p:spPr>
        <p:txBody>
          <a:bodyPr/>
          <a:lstStyle/>
          <a:p>
            <a:pPr lvl="2" eaLnBrk="1" hangingPunct="1">
              <a:defRPr/>
            </a:pPr>
            <a:r>
              <a:rPr lang="ko-KR" altLang="en-US" sz="1800"/>
              <a:t>실행 결과</a:t>
            </a:r>
          </a:p>
          <a:p>
            <a:pPr lvl="2" eaLnBrk="1" hangingPunct="1">
              <a:defRPr/>
            </a:pPr>
            <a:endParaRPr lang="ko-KR" altLang="en-US" sz="1800"/>
          </a:p>
          <a:p>
            <a:pPr lvl="2" eaLnBrk="1" hangingPunct="1">
              <a:defRPr/>
            </a:pPr>
            <a:endParaRPr lang="ko-KR" altLang="en-US" sz="1800"/>
          </a:p>
          <a:p>
            <a:pPr lvl="2" eaLnBrk="1" hangingPunct="1">
              <a:defRPr/>
            </a:pPr>
            <a:endParaRPr lang="ko-KR" altLang="en-US" sz="1800"/>
          </a:p>
          <a:p>
            <a:pPr lvl="2" eaLnBrk="1" hangingPunct="1">
              <a:defRPr/>
            </a:pPr>
            <a:endParaRPr lang="ko-KR" altLang="en-US" sz="1800"/>
          </a:p>
          <a:p>
            <a:pPr lvl="3" eaLnBrk="1" hangingPunct="1">
              <a:defRPr/>
            </a:pPr>
            <a:endParaRPr lang="ko-KR" altLang="en-US"/>
          </a:p>
          <a:p>
            <a:pPr lvl="2" eaLnBrk="1" hangingPunct="1">
              <a:defRPr/>
            </a:pPr>
            <a:endParaRPr lang="ko-KR" altLang="en-US" sz="1800"/>
          </a:p>
          <a:p>
            <a:pPr lvl="2" eaLnBrk="1" hangingPunct="1">
              <a:defRPr/>
            </a:pPr>
            <a:endParaRPr lang="ko-KR" altLang="en-US" sz="1800"/>
          </a:p>
          <a:p>
            <a:pPr lvl="2" eaLnBrk="1" hangingPunct="1">
              <a:lnSpc>
                <a:spcPct val="60000"/>
              </a:lnSpc>
              <a:defRPr/>
            </a:pPr>
            <a:endParaRPr lang="en-US" altLang="ko-KR" sz="1800"/>
          </a:p>
          <a:p>
            <a:pPr lvl="2" eaLnBrk="1" hangingPunct="1">
              <a:lnSpc>
                <a:spcPct val="60000"/>
              </a:lnSpc>
              <a:defRPr/>
            </a:pPr>
            <a:r>
              <a:rPr lang="ko-KR" altLang="en-US" sz="1800"/>
              <a:t>실행 결과 확인</a:t>
            </a:r>
          </a:p>
          <a:p>
            <a:pPr lvl="3" eaLnBrk="1" hangingPunct="1">
              <a:lnSpc>
                <a:spcPct val="70000"/>
              </a:lnSpc>
              <a:defRPr/>
            </a:pPr>
            <a:r>
              <a:rPr lang="ko-KR" altLang="en-US"/>
              <a:t>시작주소</a:t>
            </a:r>
            <a:r>
              <a:rPr lang="en-US" altLang="ko-KR"/>
              <a:t>α=1244980, n</a:t>
            </a:r>
            <a:r>
              <a:rPr lang="en-US" altLang="ko-KR" baseline="-25000"/>
              <a:t>i</a:t>
            </a:r>
            <a:r>
              <a:rPr lang="en-US" altLang="ko-KR"/>
              <a:t>=2, n</a:t>
            </a:r>
            <a:r>
              <a:rPr lang="en-US" altLang="ko-KR" baseline="-25000"/>
              <a:t>j</a:t>
            </a:r>
            <a:r>
              <a:rPr lang="en-US" altLang="ko-KR"/>
              <a:t>=2, n</a:t>
            </a:r>
            <a:r>
              <a:rPr lang="en-US" altLang="ko-KR" baseline="-25000"/>
              <a:t>k</a:t>
            </a:r>
            <a:r>
              <a:rPr lang="en-US" altLang="ko-KR"/>
              <a:t>=4, i=1, j=1, k=2, ℓ=4 </a:t>
            </a:r>
            <a:br>
              <a:rPr lang="en-US" altLang="ko-KR"/>
            </a:br>
            <a:endParaRPr lang="en-US" altLang="ko-KR"/>
          </a:p>
          <a:p>
            <a:pPr lvl="3" eaLnBrk="1" hangingPunct="1">
              <a:lnSpc>
                <a:spcPct val="70000"/>
              </a:lnSpc>
              <a:defRPr/>
            </a:pPr>
            <a:r>
              <a:rPr lang="en-US" altLang="ko-KR"/>
              <a:t>sale[1][1][2]=239</a:t>
            </a:r>
            <a:r>
              <a:rPr lang="ko-KR" altLang="en-US"/>
              <a:t>의 위치 </a:t>
            </a:r>
            <a:r>
              <a:rPr lang="en-US" altLang="ko-KR"/>
              <a:t>= α+{(iⅹn</a:t>
            </a:r>
            <a:r>
              <a:rPr lang="en-US" altLang="ko-KR" baseline="-25000"/>
              <a:t>j</a:t>
            </a:r>
            <a:r>
              <a:rPr lang="en-US" altLang="ko-KR"/>
              <a:t>ⅹn</a:t>
            </a:r>
            <a:r>
              <a:rPr lang="en-US" altLang="ko-KR" baseline="-25000">
                <a:latin typeface="B"/>
              </a:rPr>
              <a:t>k</a:t>
            </a:r>
            <a:r>
              <a:rPr lang="en-US" altLang="ko-KR"/>
              <a:t>)+(jⅹn</a:t>
            </a:r>
            <a:r>
              <a:rPr lang="en-US" altLang="ko-KR" baseline="-25000"/>
              <a:t>k</a:t>
            </a:r>
            <a:r>
              <a:rPr lang="en-US" altLang="ko-KR"/>
              <a:t>)+k}ⅹℓ </a:t>
            </a:r>
            <a:r>
              <a:rPr lang="en-US" altLang="ko-KR">
                <a:latin typeface="Times New Roman" pitchFamily="18" charset="0"/>
              </a:rPr>
              <a:t> </a:t>
            </a:r>
            <a:r>
              <a:rPr lang="en-US" altLang="ko-KR"/>
              <a:t> </a:t>
            </a:r>
          </a:p>
          <a:p>
            <a:pPr lvl="3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ko-KR"/>
              <a:t>		    		       = 1244980 + {(1ⅹ2ⅹ4)+(1ⅹ4)+2}ⅹ4 </a:t>
            </a:r>
          </a:p>
          <a:p>
            <a:pPr lvl="3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ko-KR"/>
              <a:t>				       = 1244980 + 56 </a:t>
            </a:r>
          </a:p>
          <a:p>
            <a:pPr lvl="3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ko-KR"/>
              <a:t>				       = 1245036 </a:t>
            </a:r>
          </a:p>
          <a:p>
            <a:pPr lvl="3" eaLnBrk="1" hangingPunct="1">
              <a:lnSpc>
                <a:spcPct val="70000"/>
              </a:lnSpc>
              <a:defRPr/>
            </a:pPr>
            <a:r>
              <a:rPr lang="en-US" altLang="ko-KR"/>
              <a:t>C </a:t>
            </a:r>
            <a:r>
              <a:rPr lang="ko-KR" altLang="en-US"/>
              <a:t>컴파일러가 면 우선 순서 방법으로 </a:t>
            </a:r>
            <a:r>
              <a:rPr lang="en-US" altLang="ko-KR"/>
              <a:t>3</a:t>
            </a:r>
            <a:r>
              <a:rPr lang="ko-KR" altLang="en-US"/>
              <a:t>차원 배열을 저장함을 확인</a:t>
            </a:r>
            <a:r>
              <a:rPr lang="en-US" altLang="ko-KR"/>
              <a:t>!</a:t>
            </a:r>
          </a:p>
        </p:txBody>
      </p:sp>
      <p:sp>
        <p:nvSpPr>
          <p:cNvPr id="33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D5D066D-0A53-482C-B6FF-DB199C523BE6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379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pic>
        <p:nvPicPr>
          <p:cNvPr id="33796" name="Picture 10" descr="EMB00000de40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1412875"/>
            <a:ext cx="3167062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행렬</a:t>
            </a:r>
            <a:r>
              <a:rPr lang="en-US" altLang="ko-KR" dirty="0"/>
              <a:t>(matrix)</a:t>
            </a:r>
          </a:p>
          <a:p>
            <a:pPr lvl="1" eaLnBrk="1" hangingPunct="1">
              <a:defRPr/>
            </a:pPr>
            <a:r>
              <a:rPr lang="en-US" altLang="ko-KR" dirty="0"/>
              <a:t>n x m </a:t>
            </a:r>
            <a:r>
              <a:rPr lang="ko-KR" altLang="en-US" dirty="0"/>
              <a:t>행렬</a:t>
            </a:r>
          </a:p>
          <a:p>
            <a:pPr lvl="2" eaLnBrk="1" hangingPunct="1">
              <a:defRPr/>
            </a:pPr>
            <a:r>
              <a:rPr lang="en-US" altLang="ko-KR" sz="1800" dirty="0"/>
              <a:t>n : </a:t>
            </a:r>
            <a:r>
              <a:rPr lang="ko-KR" altLang="en-US" sz="1800" dirty="0"/>
              <a:t>행의 개수</a:t>
            </a:r>
          </a:p>
          <a:p>
            <a:pPr lvl="2" eaLnBrk="1" hangingPunct="1">
              <a:defRPr/>
            </a:pPr>
            <a:r>
              <a:rPr lang="en-US" altLang="ko-KR" sz="1800" dirty="0"/>
              <a:t>m : </a:t>
            </a:r>
            <a:r>
              <a:rPr lang="ko-KR" altLang="en-US" sz="1800" dirty="0"/>
              <a:t>열의 개수</a:t>
            </a:r>
          </a:p>
          <a:p>
            <a:pPr lvl="2" eaLnBrk="1" hangingPunct="1">
              <a:defRPr/>
            </a:pPr>
            <a:r>
              <a:rPr lang="ko-KR" altLang="en-US" sz="1800" dirty="0"/>
              <a:t>원소의 개수 </a:t>
            </a:r>
            <a:r>
              <a:rPr lang="en-US" altLang="ko-KR" sz="1800" dirty="0"/>
              <a:t>: (n x m) </a:t>
            </a:r>
            <a:r>
              <a:rPr lang="ko-KR" altLang="en-US" sz="1800" dirty="0"/>
              <a:t>개</a:t>
            </a:r>
          </a:p>
          <a:p>
            <a:pPr lvl="2" eaLnBrk="1" hangingPunct="1">
              <a:defRPr/>
            </a:pPr>
            <a:endParaRPr lang="en-US" altLang="ko-KR" sz="1800" dirty="0"/>
          </a:p>
        </p:txBody>
      </p:sp>
      <p:sp>
        <p:nvSpPr>
          <p:cNvPr id="34820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68873DD-78CB-43A4-9179-4F1C197EA880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1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행렬의 순차 자료구조 표현</a:t>
            </a:r>
          </a:p>
        </p:txBody>
      </p:sp>
      <p:pic>
        <p:nvPicPr>
          <p:cNvPr id="3482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357564"/>
            <a:ext cx="2971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E9C3309-5181-46FD-9254-5FEDDDACF618}"/>
                  </a:ext>
                </a:extLst>
              </p14:cNvPr>
              <p14:cNvContentPartPr/>
              <p14:nvPr/>
            </p14:nvContentPartPr>
            <p14:xfrm>
              <a:off x="2413080" y="1600200"/>
              <a:ext cx="1867320" cy="63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E9C3309-5181-46FD-9254-5FEDDDACF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720" y="1590840"/>
                <a:ext cx="1886040" cy="8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전치 행렬</a:t>
            </a:r>
          </a:p>
          <a:p>
            <a:pPr lvl="1" eaLnBrk="1" hangingPunct="1">
              <a:defRPr/>
            </a:pPr>
            <a:r>
              <a:rPr lang="ko-KR" altLang="en-US" dirty="0">
                <a:solidFill>
                  <a:schemeClr val="tx1"/>
                </a:solidFill>
              </a:rPr>
              <a:t>행렬의 행과 열을 서로 교환하여 구성한 행렬</a:t>
            </a:r>
          </a:p>
          <a:p>
            <a:pPr lvl="1" eaLnBrk="1" hangingPunct="1">
              <a:defRPr/>
            </a:pPr>
            <a:r>
              <a:rPr lang="ko-KR" altLang="en-US" dirty="0">
                <a:solidFill>
                  <a:schemeClr val="tx1"/>
                </a:solidFill>
              </a:rPr>
              <a:t>행렬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의 모든 원소의 위치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, j)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  <a:latin typeface="Times New Roman" pitchFamily="18" charset="0"/>
              </a:rPr>
              <a:t> 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(j,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로 교환</a:t>
            </a:r>
          </a:p>
          <a:p>
            <a:pPr lvl="1" eaLnBrk="1" hangingPunct="1"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n×m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행렬을 </a:t>
            </a:r>
            <a:r>
              <a:rPr lang="en-US" altLang="ko-KR" dirty="0" err="1">
                <a:solidFill>
                  <a:schemeClr val="tx1"/>
                </a:solidFill>
              </a:rPr>
              <a:t>m×n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행렬로 변환한 행렬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는 행렬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의 전치행렬</a:t>
            </a:r>
          </a:p>
          <a:p>
            <a:pPr lvl="1" eaLnBrk="1" hangingPunct="1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  <a:defRPr/>
            </a:pPr>
            <a:endParaRPr lang="ko-KR" altLang="en-US" sz="1800" dirty="0"/>
          </a:p>
          <a:p>
            <a:pPr lvl="1" eaLnBrk="1" hangingPunct="1">
              <a:defRPr/>
            </a:pPr>
            <a:r>
              <a:rPr lang="ko-KR" altLang="en-US" dirty="0">
                <a:solidFill>
                  <a:schemeClr val="tx1"/>
                </a:solidFill>
              </a:rPr>
              <a:t>전치 행렬 예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844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2BBD56F-87B0-466A-B500-C456C9C6B0A7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5" name="바닥글 개체 틀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행렬의 순차 자료구조 표현</a:t>
            </a:r>
          </a:p>
        </p:txBody>
      </p:sp>
      <p:pic>
        <p:nvPicPr>
          <p:cNvPr id="3584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781301"/>
            <a:ext cx="26162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1" y="2781301"/>
            <a:ext cx="2663825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5218114"/>
            <a:ext cx="20288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5002214"/>
            <a:ext cx="16954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Object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4438651"/>
            <a:ext cx="1008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Object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4438651"/>
            <a:ext cx="1584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Object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6081714"/>
            <a:ext cx="10080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Object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4" y="6153151"/>
            <a:ext cx="1584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행렬의 순차 자료구조 표현 </a:t>
            </a:r>
          </a:p>
          <a:p>
            <a:pPr lvl="1" eaLnBrk="1" hangingPunct="1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 사용</a:t>
            </a:r>
          </a:p>
          <a:p>
            <a:pPr lvl="2" eaLnBrk="1" hangingPunct="1">
              <a:defRPr/>
            </a:pPr>
            <a:r>
              <a:rPr lang="en-US" altLang="ko-KR" sz="1800" dirty="0" err="1"/>
              <a:t>n×m</a:t>
            </a:r>
            <a:r>
              <a:rPr lang="ko-KR" altLang="en-US" sz="1800" dirty="0"/>
              <a:t>행렬을 </a:t>
            </a:r>
            <a:r>
              <a:rPr lang="en-US" altLang="ko-KR" sz="1800" dirty="0"/>
              <a:t>n</a:t>
            </a:r>
            <a:r>
              <a:rPr lang="ko-KR" altLang="en-US" sz="1800" dirty="0"/>
              <a:t>행 </a:t>
            </a:r>
            <a:r>
              <a:rPr lang="en-US" altLang="ko-KR" sz="1800" dirty="0"/>
              <a:t>m</a:t>
            </a:r>
            <a:r>
              <a:rPr lang="ko-KR" altLang="en-US" sz="1800" dirty="0"/>
              <a:t>열의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배열로 표현</a:t>
            </a:r>
          </a:p>
          <a:p>
            <a:pPr lvl="2" eaLnBrk="1" hangingPunct="1">
              <a:defRPr/>
            </a:pPr>
            <a:r>
              <a:rPr lang="en-US" altLang="ko-KR" sz="1800" dirty="0"/>
              <a:t>3*4 </a:t>
            </a:r>
            <a:r>
              <a:rPr lang="ko-KR" altLang="en-US" sz="1800" dirty="0"/>
              <a:t>행렬 </a:t>
            </a:r>
            <a:r>
              <a:rPr lang="en-US" altLang="ko-KR" sz="1800" dirty="0"/>
              <a:t>A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배열의 표현 예</a:t>
            </a:r>
            <a:r>
              <a:rPr lang="en-US" altLang="ko-KR" sz="1800" dirty="0"/>
              <a:t>) </a:t>
            </a:r>
          </a:p>
        </p:txBody>
      </p:sp>
      <p:sp>
        <p:nvSpPr>
          <p:cNvPr id="3686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BED4B80-700A-498B-85A7-48AB1B400E5F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686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행렬의 순차 자료구조 표현</a:t>
            </a:r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3500438"/>
            <a:ext cx="30337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Object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5300663"/>
            <a:ext cx="15176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Object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5300663"/>
            <a:ext cx="3124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2924175"/>
            <a:ext cx="273685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825A2A9-E8D9-4553-9D81-2D0FF6E9EBAB}"/>
                  </a:ext>
                </a:extLst>
              </p14:cNvPr>
              <p14:cNvContentPartPr/>
              <p14:nvPr/>
            </p14:nvContentPartPr>
            <p14:xfrm>
              <a:off x="2165400" y="1130400"/>
              <a:ext cx="3791160" cy="5716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825A2A9-E8D9-4553-9D81-2D0FF6E9EB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6040" y="1121040"/>
                <a:ext cx="3809880" cy="59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0"/>
            <a:ext cx="8229600" cy="2439365"/>
          </a:xfrm>
        </p:spPr>
        <p:txBody>
          <a:bodyPr/>
          <a:lstStyle/>
          <a:p>
            <a:pPr lvl="1" eaLnBrk="1" hangingPunct="1">
              <a:defRPr/>
            </a:pPr>
            <a:r>
              <a:rPr lang="ko-KR" altLang="en-US" sz="1800" dirty="0"/>
              <a:t>희소 행렬에 대한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 표현</a:t>
            </a:r>
          </a:p>
          <a:p>
            <a:pPr lvl="2" eaLnBrk="1" hangingPunct="1">
              <a:defRPr/>
            </a:pPr>
            <a:r>
              <a:rPr lang="ko-KR" altLang="en-US" sz="1600" dirty="0"/>
              <a:t>희소 행렬 </a:t>
            </a:r>
            <a:r>
              <a:rPr lang="en-US" altLang="ko-KR" sz="1600" dirty="0"/>
              <a:t>A</a:t>
            </a:r>
            <a:r>
              <a:rPr lang="ko-KR" altLang="en-US" sz="1600" dirty="0"/>
              <a:t>는 배열의 원소 </a:t>
            </a:r>
            <a:r>
              <a:rPr lang="en-US" altLang="ko-KR" sz="1600" dirty="0"/>
              <a:t>42</a:t>
            </a:r>
            <a:r>
              <a:rPr lang="ko-KR" altLang="en-US" sz="1600" dirty="0"/>
              <a:t>개 중에서 실제 사용하는 것은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아닌 원소를 저장하는 </a:t>
            </a:r>
            <a:r>
              <a:rPr lang="en-US" altLang="ko-KR" sz="1600" dirty="0"/>
              <a:t>8</a:t>
            </a:r>
            <a:r>
              <a:rPr lang="ko-KR" altLang="en-US" sz="1600" dirty="0"/>
              <a:t>개 뿐이므로 </a:t>
            </a:r>
            <a:r>
              <a:rPr lang="en-US" altLang="ko-KR" sz="1600" dirty="0"/>
              <a:t>34</a:t>
            </a:r>
            <a:r>
              <a:rPr lang="ko-KR" altLang="en-US" sz="1600" dirty="0" err="1"/>
              <a:t>개의메모리</a:t>
            </a:r>
            <a:r>
              <a:rPr lang="ko-KR" altLang="en-US" sz="1600" dirty="0"/>
              <a:t> 공간 낭비</a:t>
            </a:r>
          </a:p>
          <a:p>
            <a:pPr lvl="2" eaLnBrk="1" hangingPunct="1">
              <a:defRPr/>
            </a:pPr>
            <a:r>
              <a:rPr lang="ko-KR" altLang="en-US" sz="1600" dirty="0"/>
              <a:t>희소 행렬인 경우에는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아닌 원소만 추출하여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행번호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열번호</a:t>
            </a:r>
            <a:r>
              <a:rPr lang="en-US" altLang="ko-KR" sz="1600" dirty="0"/>
              <a:t>, </a:t>
            </a:r>
            <a:r>
              <a:rPr lang="ko-KR" altLang="en-US" sz="1600" dirty="0"/>
              <a:t>원소</a:t>
            </a:r>
            <a:r>
              <a:rPr lang="en-US" altLang="ko-KR" sz="1600" dirty="0"/>
              <a:t>&gt;</a:t>
            </a:r>
            <a:r>
              <a:rPr lang="ko-KR" altLang="en-US" sz="1600" dirty="0"/>
              <a:t>쌍으로 배열에 저장</a:t>
            </a:r>
          </a:p>
          <a:p>
            <a:pPr lvl="2" eaLnBrk="1" hangingPunct="1">
              <a:defRPr/>
            </a:pPr>
            <a:endParaRPr lang="en-US" altLang="ko-KR" sz="1600" dirty="0"/>
          </a:p>
        </p:txBody>
      </p:sp>
      <p:sp>
        <p:nvSpPr>
          <p:cNvPr id="37892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1F12160-6815-43E4-BBD0-A695E4084CCF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7893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행렬의 순차 자료구조 표현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92313" y="2636839"/>
            <a:ext cx="8229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600" b="1" dirty="0">
                <a:latin typeface="+mn-ea"/>
              </a:rPr>
              <a:t>추출한 순서쌍을 </a:t>
            </a:r>
            <a:r>
              <a:rPr lang="en-US" altLang="ko-KR" sz="1600" b="1" dirty="0">
                <a:latin typeface="+mn-ea"/>
              </a:rPr>
              <a:t>2</a:t>
            </a:r>
            <a:r>
              <a:rPr lang="ko-KR" altLang="en-US" sz="1600" b="1" dirty="0">
                <a:latin typeface="+mn-ea"/>
              </a:rPr>
              <a:t>차원 배열의 행으로 저장</a:t>
            </a:r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600" b="1" dirty="0">
                <a:latin typeface="+mn-ea"/>
              </a:rPr>
              <a:t>원래의 행렬에 대한 정보를 순서쌍으로 작성하여 </a:t>
            </a:r>
            <a:r>
              <a:rPr lang="en-US" altLang="ko-KR" sz="1600" b="1" dirty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번 행에 저장</a:t>
            </a:r>
          </a:p>
          <a:p>
            <a:pPr marL="1096963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/>
            </a:pPr>
            <a:r>
              <a:rPr lang="en-US" altLang="ko-KR" sz="1600" b="1" dirty="0">
                <a:latin typeface="+mn-ea"/>
              </a:rPr>
              <a:t>&lt;</a:t>
            </a:r>
            <a:r>
              <a:rPr lang="ko-KR" altLang="en-US" sz="1600" b="1" dirty="0">
                <a:latin typeface="+mn-ea"/>
              </a:rPr>
              <a:t>전체 행의 개수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전체 열의 개수</a:t>
            </a:r>
            <a:r>
              <a:rPr lang="en-US" altLang="ko-KR" sz="1600" b="1" dirty="0">
                <a:latin typeface="+mn-ea"/>
              </a:rPr>
              <a:t>, 0</a:t>
            </a:r>
            <a:r>
              <a:rPr lang="ko-KR" altLang="en-US" sz="1600" b="1" dirty="0">
                <a:latin typeface="+mn-ea"/>
              </a:rPr>
              <a:t>이 아닌 원소의 개수</a:t>
            </a:r>
            <a:r>
              <a:rPr lang="en-US" altLang="ko-KR" sz="1600" b="1" dirty="0">
                <a:latin typeface="+mn-ea"/>
              </a:rPr>
              <a:t>&gt;</a:t>
            </a:r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600" b="1" dirty="0">
              <a:latin typeface="+mn-ea"/>
            </a:endParaRPr>
          </a:p>
        </p:txBody>
      </p:sp>
      <p:grpSp>
        <p:nvGrpSpPr>
          <p:cNvPr id="37895" name="그룹 7"/>
          <p:cNvGrpSpPr>
            <a:grpSpLocks/>
          </p:cNvGrpSpPr>
          <p:nvPr/>
        </p:nvGrpSpPr>
        <p:grpSpPr bwMode="auto">
          <a:xfrm>
            <a:off x="3190702" y="3669777"/>
            <a:ext cx="5832822" cy="2351857"/>
            <a:chOff x="1259632" y="3429000"/>
            <a:chExt cx="6336704" cy="2785120"/>
          </a:xfrm>
        </p:grpSpPr>
        <p:pic>
          <p:nvPicPr>
            <p:cNvPr id="3789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573016"/>
              <a:ext cx="2876550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3933056"/>
              <a:ext cx="725169" cy="216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824" y="3429000"/>
              <a:ext cx="1165512" cy="278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>
              <a:off x="4356554" y="4653246"/>
              <a:ext cx="358741" cy="287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5940730" y="4653246"/>
              <a:ext cx="358741" cy="287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46040" y="597524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A. 7X6 </a:t>
            </a:r>
            <a:r>
              <a:rPr lang="ko-KR" altLang="en-US" b="1" dirty="0"/>
              <a:t>배열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0348B8D-8713-4F5D-B51E-1D53F444198D}"/>
                  </a:ext>
                </a:extLst>
              </p14:cNvPr>
              <p14:cNvContentPartPr/>
              <p14:nvPr/>
            </p14:nvContentPartPr>
            <p14:xfrm>
              <a:off x="476280" y="1212840"/>
              <a:ext cx="9341280" cy="5144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0348B8D-8713-4F5D-B51E-1D53F44419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920" y="1203480"/>
                <a:ext cx="9360000" cy="516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희소 행렬의 추상 자료형</a:t>
            </a:r>
          </a:p>
        </p:txBody>
      </p:sp>
      <p:sp>
        <p:nvSpPr>
          <p:cNvPr id="3891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3F10EA3-2F95-4A64-9CB6-32BEE67ACD72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행렬의 순차 자료구조 표현</a:t>
            </a: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2495550" y="1773239"/>
            <a:ext cx="6121400" cy="39465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ADT Sparse_Matrix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>
                <a:latin typeface="+mj-lt"/>
              </a:rPr>
              <a:t>데이터 </a:t>
            </a:r>
            <a:r>
              <a:rPr lang="en-US" altLang="ko-KR" sz="1200">
                <a:latin typeface="+mj-lt"/>
              </a:rPr>
              <a:t>: 3</a:t>
            </a:r>
            <a:r>
              <a:rPr lang="ko-KR" altLang="en-US" sz="1200">
                <a:latin typeface="+mj-lt"/>
              </a:rPr>
              <a:t>원소쌍 </a:t>
            </a:r>
            <a:r>
              <a:rPr lang="en-US" altLang="ko-KR" sz="1200">
                <a:latin typeface="+mj-lt"/>
              </a:rPr>
              <a:t>&lt;</a:t>
            </a:r>
            <a:r>
              <a:rPr lang="ko-KR" altLang="en-US" sz="1200">
                <a:latin typeface="+mj-lt"/>
              </a:rPr>
              <a:t>행 인덱스</a:t>
            </a:r>
            <a:r>
              <a:rPr lang="en-US" altLang="ko-KR" sz="1200">
                <a:latin typeface="+mj-lt"/>
              </a:rPr>
              <a:t>, </a:t>
            </a:r>
            <a:r>
              <a:rPr lang="ko-KR" altLang="en-US" sz="1200">
                <a:latin typeface="+mj-lt"/>
              </a:rPr>
              <a:t>열 인덱스</a:t>
            </a:r>
            <a:r>
              <a:rPr lang="en-US" altLang="ko-KR" sz="1200">
                <a:latin typeface="+mj-lt"/>
              </a:rPr>
              <a:t>, </a:t>
            </a:r>
            <a:r>
              <a:rPr lang="ko-KR" altLang="en-US" sz="1200">
                <a:latin typeface="+mj-lt"/>
              </a:rPr>
              <a:t>원소 값</a:t>
            </a:r>
            <a:r>
              <a:rPr lang="en-US" altLang="ko-KR" sz="1200">
                <a:latin typeface="+mj-lt"/>
              </a:rPr>
              <a:t>&gt;</a:t>
            </a:r>
            <a:r>
              <a:rPr lang="ko-KR" altLang="en-US" sz="1200">
                <a:latin typeface="+mj-lt"/>
              </a:rPr>
              <a:t>의 집합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>
                <a:latin typeface="+mj-lt"/>
              </a:rPr>
              <a:t>        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>
                <a:latin typeface="+mj-lt"/>
              </a:rPr>
              <a:t>연산 </a:t>
            </a:r>
            <a:r>
              <a:rPr lang="en-US" altLang="ko-KR" sz="1200">
                <a:latin typeface="+mj-lt"/>
              </a:rPr>
              <a:t>:  a,b∈Sparse_Matrix; c∈Matrix; u,v∈value; i∈Row;  j∈Column;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        // a, b</a:t>
            </a:r>
            <a:r>
              <a:rPr lang="ko-KR" altLang="en-US" sz="1200">
                <a:latin typeface="+mj-lt"/>
              </a:rPr>
              <a:t>는 희소행렬</a:t>
            </a:r>
            <a:r>
              <a:rPr lang="en-US" altLang="ko-KR" sz="1200">
                <a:latin typeface="+mj-lt"/>
              </a:rPr>
              <a:t>, c</a:t>
            </a:r>
            <a:r>
              <a:rPr lang="ko-KR" altLang="en-US" sz="1200">
                <a:latin typeface="+mj-lt"/>
              </a:rPr>
              <a:t>는 행렬</a:t>
            </a:r>
            <a:r>
              <a:rPr lang="en-US" altLang="ko-KR" sz="1200">
                <a:latin typeface="+mj-lt"/>
              </a:rPr>
              <a:t>, u, v</a:t>
            </a:r>
            <a:r>
              <a:rPr lang="ko-KR" altLang="en-US" sz="1200">
                <a:latin typeface="+mj-lt"/>
              </a:rPr>
              <a:t>는 행렬의 원소값을 나타내며</a:t>
            </a:r>
            <a:r>
              <a:rPr lang="en-US" altLang="ko-KR" sz="1200">
                <a:latin typeface="+mj-lt"/>
              </a:rPr>
              <a:t>, i</a:t>
            </a:r>
            <a:r>
              <a:rPr lang="ko-KR" altLang="en-US" sz="1200">
                <a:latin typeface="+mj-lt"/>
              </a:rPr>
              <a:t>와 </a:t>
            </a:r>
            <a:r>
              <a:rPr lang="en-US" altLang="ko-KR" sz="1200">
                <a:latin typeface="+mj-lt"/>
              </a:rPr>
              <a:t>j</a:t>
            </a:r>
            <a:r>
              <a:rPr lang="ko-KR" altLang="en-US" sz="1200">
                <a:latin typeface="+mj-lt"/>
              </a:rPr>
              <a:t>는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>
                <a:latin typeface="+mj-lt"/>
              </a:rPr>
              <a:t>          행 인덱스와 열 인덱스를 나타낸다</a:t>
            </a:r>
            <a:r>
              <a:rPr lang="en-US" altLang="ko-KR" sz="1200">
                <a:latin typeface="+mj-lt"/>
              </a:rPr>
              <a:t>.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    smCreate(m,n) ∷= return an empty sparse matrix with m× n;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        // m× n</a:t>
            </a:r>
            <a:r>
              <a:rPr lang="ko-KR" altLang="en-US" sz="1200">
                <a:latin typeface="+mj-lt"/>
              </a:rPr>
              <a:t>의 공백 희소행렬을 만드는 연산 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>
                <a:latin typeface="+mj-lt"/>
              </a:rPr>
              <a:t>    </a:t>
            </a:r>
            <a:r>
              <a:rPr lang="en-US" altLang="ko-KR" sz="1200">
                <a:latin typeface="+mj-lt"/>
              </a:rPr>
              <a:t>smTranspose(a) ∷= return c where c[i,j]=v when a[i,j]=v;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        // </a:t>
            </a:r>
            <a:r>
              <a:rPr lang="ko-KR" altLang="en-US" sz="1200">
                <a:latin typeface="+mj-lt"/>
              </a:rPr>
              <a:t>희소행렬 </a:t>
            </a:r>
            <a:r>
              <a:rPr lang="en-US" altLang="ko-KR" sz="1200">
                <a:latin typeface="+mj-lt"/>
              </a:rPr>
              <a:t>a[i,j]=v</a:t>
            </a:r>
            <a:r>
              <a:rPr lang="ko-KR" altLang="en-US" sz="1200">
                <a:latin typeface="+mj-lt"/>
              </a:rPr>
              <a:t>를 </a:t>
            </a:r>
            <a:r>
              <a:rPr lang="en-US" altLang="ko-KR" sz="1200">
                <a:latin typeface="+mj-lt"/>
              </a:rPr>
              <a:t>c[i,j]=v</a:t>
            </a:r>
            <a:r>
              <a:rPr lang="ko-KR" altLang="en-US" sz="1200">
                <a:latin typeface="+mj-lt"/>
              </a:rPr>
              <a:t>로 전치시킨 전치행렬 </a:t>
            </a:r>
            <a:r>
              <a:rPr lang="en-US" altLang="ko-KR" sz="1200">
                <a:latin typeface="+mj-lt"/>
              </a:rPr>
              <a:t>c</a:t>
            </a:r>
            <a:r>
              <a:rPr lang="ko-KR" altLang="en-US" sz="1200">
                <a:latin typeface="+mj-lt"/>
              </a:rPr>
              <a:t>를 구하는 연산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>
                <a:latin typeface="+mj-lt"/>
              </a:rPr>
              <a:t>    </a:t>
            </a:r>
            <a:r>
              <a:rPr lang="en-US" altLang="ko-KR" sz="1200">
                <a:latin typeface="+mj-lt"/>
              </a:rPr>
              <a:t>smAdd(a,b) ∷= if (a.dimension = b.dimension)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                   then return c where c[i,j]=v+u where a[i,j]=v and b[i,j]=u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                   else return error;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        // </a:t>
            </a:r>
            <a:r>
              <a:rPr lang="ko-KR" altLang="en-US" sz="1200">
                <a:latin typeface="+mj-lt"/>
              </a:rPr>
              <a:t>차수가 같은 희소행렬 </a:t>
            </a:r>
            <a:r>
              <a:rPr lang="en-US" altLang="ko-KR" sz="1200">
                <a:latin typeface="+mj-lt"/>
              </a:rPr>
              <a:t>a</a:t>
            </a:r>
            <a:r>
              <a:rPr lang="ko-KR" altLang="en-US" sz="1200">
                <a:latin typeface="+mj-lt"/>
              </a:rPr>
              <a:t>와 </a:t>
            </a:r>
            <a:r>
              <a:rPr lang="en-US" altLang="ko-KR" sz="1200">
                <a:latin typeface="+mj-lt"/>
              </a:rPr>
              <a:t>b</a:t>
            </a:r>
            <a:r>
              <a:rPr lang="ko-KR" altLang="en-US" sz="1200">
                <a:latin typeface="+mj-lt"/>
              </a:rPr>
              <a:t>를 합한 행렬 </a:t>
            </a:r>
            <a:r>
              <a:rPr lang="en-US" altLang="ko-KR" sz="1200">
                <a:latin typeface="+mj-lt"/>
              </a:rPr>
              <a:t>c</a:t>
            </a:r>
            <a:r>
              <a:rPr lang="ko-KR" altLang="en-US" sz="1200">
                <a:latin typeface="+mj-lt"/>
              </a:rPr>
              <a:t>를 구하는 연산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>
                <a:latin typeface="+mj-lt"/>
              </a:rPr>
              <a:t>    </a:t>
            </a:r>
            <a:r>
              <a:rPr lang="en-US" altLang="ko-KR" sz="1200">
                <a:latin typeface="+mj-lt"/>
              </a:rPr>
              <a:t>smMulti(a,b) ∷= if (a.n = b.m) then return c where c[i,j]=a[i,k]× b[k,j];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                     else return error;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        // </a:t>
            </a:r>
            <a:r>
              <a:rPr lang="ko-KR" altLang="en-US" sz="1200">
                <a:latin typeface="+mj-lt"/>
              </a:rPr>
              <a:t>희소행렬 </a:t>
            </a:r>
            <a:r>
              <a:rPr lang="en-US" altLang="ko-KR" sz="1200">
                <a:latin typeface="+mj-lt"/>
              </a:rPr>
              <a:t>a</a:t>
            </a:r>
            <a:r>
              <a:rPr lang="ko-KR" altLang="en-US" sz="1200">
                <a:latin typeface="+mj-lt"/>
              </a:rPr>
              <a:t>의 열의 개수</a:t>
            </a:r>
            <a:r>
              <a:rPr lang="en-US" altLang="ko-KR" sz="1200">
                <a:latin typeface="+mj-lt"/>
              </a:rPr>
              <a:t>(n)</a:t>
            </a:r>
            <a:r>
              <a:rPr lang="ko-KR" altLang="en-US" sz="1200">
                <a:latin typeface="+mj-lt"/>
              </a:rPr>
              <a:t>와 희소행렬 </a:t>
            </a:r>
            <a:r>
              <a:rPr lang="en-US" altLang="ko-KR" sz="1200">
                <a:latin typeface="+mj-lt"/>
              </a:rPr>
              <a:t>b</a:t>
            </a:r>
            <a:r>
              <a:rPr lang="ko-KR" altLang="en-US" sz="1200">
                <a:latin typeface="+mj-lt"/>
              </a:rPr>
              <a:t>의 행의 개수</a:t>
            </a:r>
            <a:r>
              <a:rPr lang="en-US" altLang="ko-KR" sz="1200">
                <a:latin typeface="+mj-lt"/>
              </a:rPr>
              <a:t>(m)</a:t>
            </a:r>
            <a:r>
              <a:rPr lang="ko-KR" altLang="en-US" sz="1200">
                <a:latin typeface="+mj-lt"/>
              </a:rPr>
              <a:t>가 같은 경우에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>
                <a:latin typeface="+mj-lt"/>
              </a:rPr>
              <a:t>           두 행렬의 곱을 구하는 연산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>
                <a:latin typeface="+mj-lt"/>
              </a:rPr>
              <a:t>End Sparse_Matrix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C9CA970-ADD1-4A71-A27F-B8E4C50CD780}"/>
                  </a:ext>
                </a:extLst>
              </p14:cNvPr>
              <p14:cNvContentPartPr/>
              <p14:nvPr/>
            </p14:nvContentPartPr>
            <p14:xfrm>
              <a:off x="1600200" y="1930320"/>
              <a:ext cx="825840" cy="838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C9CA970-ADD1-4A71-A27F-B8E4C50CD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840" y="1920960"/>
                <a:ext cx="844560" cy="85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72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배열을 이용한 선형 리스트의 구현</a:t>
            </a:r>
          </a:p>
          <a:p>
            <a:pPr lvl="1" eaLnBrk="1" hangingPunct="1">
              <a:defRPr/>
            </a:pPr>
            <a:r>
              <a:rPr lang="en-US" altLang="ko-KR" dirty="0"/>
              <a:t>2018~2019</a:t>
            </a:r>
            <a:r>
              <a:rPr lang="ko-KR" altLang="en-US" dirty="0"/>
              <a:t>년 분기별 </a:t>
            </a:r>
            <a:r>
              <a:rPr lang="ko-KR" altLang="en-US" dirty="0" err="1"/>
              <a:t>테블릿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 판매량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3" eaLnBrk="1" hangingPunct="1">
              <a:defRPr/>
            </a:pPr>
            <a:endParaRPr lang="ko-KR" altLang="en-US" dirty="0"/>
          </a:p>
          <a:p>
            <a:pPr lvl="3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배열을 이용한 구현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sale[2][4] = {{60, 80, 136, 125}, </a:t>
            </a:r>
          </a:p>
          <a:p>
            <a:pPr lvl="2" eaLnBrk="1" hangingPunct="1">
              <a:lnSpc>
                <a:spcPct val="60000"/>
              </a:lnSpc>
              <a:buFontTx/>
              <a:buNone/>
              <a:defRPr/>
            </a:pPr>
            <a:r>
              <a:rPr lang="en-US" altLang="ko-KR" sz="1800" dirty="0">
                <a:latin typeface="Times New Roman" pitchFamily="18" charset="0"/>
              </a:rPr>
              <a:t>                   </a:t>
            </a:r>
            <a:r>
              <a:rPr lang="en-US" altLang="ko-KR" sz="1800" dirty="0"/>
              <a:t>            {167, 210, 350, 450}}; </a:t>
            </a:r>
          </a:p>
        </p:txBody>
      </p:sp>
      <p:sp>
        <p:nvSpPr>
          <p:cNvPr id="20485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9FED208-0EE0-4075-93B1-CE8190F5FFE9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6" name="바닥글 개체 틀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2711451" y="4725989"/>
            <a:ext cx="1584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ym typeface="Wingdings" pitchFamily="2" charset="2"/>
              </a:rPr>
              <a:t> </a:t>
            </a:r>
            <a:r>
              <a:rPr lang="ko-KR" altLang="en-US" sz="1500">
                <a:sym typeface="Wingdings" pitchFamily="2" charset="2"/>
              </a:rPr>
              <a:t>논리적 구조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007010" y="2060849"/>
            <a:ext cx="5969310" cy="1424767"/>
            <a:chOff x="1492535" y="675958"/>
            <a:chExt cx="5633653" cy="142476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509415" y="692696"/>
              <a:ext cx="56166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509415" y="1029147"/>
              <a:ext cx="56166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500039" y="1340768"/>
              <a:ext cx="5616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509564" y="1700808"/>
              <a:ext cx="56166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483768" y="692696"/>
              <a:ext cx="0" cy="1008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635896" y="692696"/>
              <a:ext cx="0" cy="1008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860032" y="719014"/>
              <a:ext cx="0" cy="1008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12160" y="692696"/>
              <a:ext cx="0" cy="10081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509415" y="692696"/>
              <a:ext cx="974353" cy="336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96591" y="67595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분기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92535" y="75214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년도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99792" y="72242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1/4</a:t>
              </a:r>
              <a:r>
                <a:rPr lang="ko-KR" altLang="en-US" sz="1200" dirty="0"/>
                <a:t>분기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1920" y="73632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2/4</a:t>
              </a:r>
              <a:r>
                <a:rPr lang="ko-KR" altLang="en-US" sz="1200" dirty="0"/>
                <a:t>분기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76056" y="73632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3/4</a:t>
              </a:r>
              <a:r>
                <a:rPr lang="ko-KR" altLang="en-US" sz="1200" dirty="0"/>
                <a:t>분기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73632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4/4</a:t>
              </a:r>
              <a:r>
                <a:rPr lang="ko-KR" altLang="en-US" sz="1200" dirty="0"/>
                <a:t>분기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36551" y="105825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2016</a:t>
              </a:r>
              <a:r>
                <a:rPr lang="ko-KR" altLang="en-US" sz="1200" dirty="0"/>
                <a:t>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61431" y="135090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167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61431" y="1065355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1920" y="138822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210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51920" y="105825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80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056" y="137268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350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65526" y="10643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136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28581" y="13735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450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581" y="10643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125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36551" y="1383956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2017</a:t>
              </a:r>
              <a:r>
                <a:rPr lang="ko-KR" altLang="en-US" sz="1200" dirty="0"/>
                <a:t>년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74023" y="1731393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b="1" dirty="0"/>
                <a:t>2016~2017</a:t>
              </a:r>
              <a:r>
                <a:rPr lang="ko-KR" altLang="en-US" b="1" dirty="0"/>
                <a:t>년 분기별 </a:t>
              </a:r>
              <a:r>
                <a:rPr lang="ko-KR" altLang="en-US" b="1" dirty="0" err="1"/>
                <a:t>테블릿</a:t>
              </a:r>
              <a:r>
                <a:rPr lang="ko-KR" altLang="en-US" b="1" dirty="0"/>
                <a:t> </a:t>
              </a:r>
              <a:r>
                <a:rPr lang="en-US" altLang="ko-KR" b="1" dirty="0"/>
                <a:t>PC</a:t>
              </a:r>
              <a:r>
                <a:rPr lang="ko-KR" altLang="en-US" b="1" dirty="0"/>
                <a:t> 판매량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613318" y="4839052"/>
            <a:ext cx="5489637" cy="1678699"/>
            <a:chOff x="1898687" y="2548093"/>
            <a:chExt cx="5489637" cy="1678699"/>
          </a:xfrm>
        </p:grpSpPr>
        <p:cxnSp>
          <p:nvCxnSpPr>
            <p:cNvPr id="37" name="직선 연결선 36"/>
            <p:cNvCxnSpPr/>
            <p:nvPr/>
          </p:nvCxnSpPr>
          <p:spPr>
            <a:xfrm flipV="1">
              <a:off x="2745904" y="2918093"/>
              <a:ext cx="4642271" cy="8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2745904" y="3229714"/>
              <a:ext cx="4632895" cy="1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745904" y="3589754"/>
              <a:ext cx="4642420" cy="8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745904" y="2918093"/>
              <a:ext cx="0" cy="6716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898032" y="2918093"/>
              <a:ext cx="0" cy="6716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122168" y="2918093"/>
              <a:ext cx="0" cy="6979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274296" y="2918093"/>
              <a:ext cx="0" cy="6716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98687" y="294719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sale[0]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3567" y="323984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167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23567" y="295430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14056" y="327717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210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4056" y="2947197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80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38192" y="3261626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350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27662" y="295332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136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90717" y="326250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450</a:t>
              </a:r>
              <a:endParaRPr lang="ko-KR" alt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90717" y="295332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125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98687" y="327290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sale[1]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59832" y="3765127"/>
              <a:ext cx="3926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200" b="1" dirty="0"/>
                <a:t>2016~2017</a:t>
              </a:r>
              <a:r>
                <a:rPr lang="ko-KR" altLang="en-US" sz="1200" b="1" dirty="0"/>
                <a:t>년 분기별 </a:t>
              </a:r>
              <a:r>
                <a:rPr lang="ko-KR" altLang="en-US" sz="1200" b="1" dirty="0" err="1"/>
                <a:t>테블릿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PC</a:t>
              </a:r>
              <a:r>
                <a:rPr lang="ko-KR" altLang="en-US" sz="1200" b="1" dirty="0"/>
                <a:t> 판매량의 리스트 구조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7378799" y="2926669"/>
              <a:ext cx="0" cy="6716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3021471" y="2557337"/>
              <a:ext cx="362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[0]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47912" y="2548761"/>
              <a:ext cx="362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[1]</a:t>
              </a:r>
              <a:endParaRPr lang="ko-KR" altLang="en-US" sz="12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436096" y="2548761"/>
              <a:ext cx="362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[2]</a:t>
              </a:r>
              <a:endParaRPr lang="ko-KR" altLang="en-US" sz="12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24573" y="2548093"/>
              <a:ext cx="362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[3]</a:t>
              </a:r>
              <a:endParaRPr lang="ko-KR" altLang="en-US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981200" y="1219201"/>
            <a:ext cx="8229600" cy="4937125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차원 배열의 물리적 저장 방법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2400" dirty="0"/>
              <a:t>2</a:t>
            </a:r>
            <a:r>
              <a:rPr lang="ko-KR" altLang="en-US" sz="2400" dirty="0"/>
              <a:t>차원의 논리적 순서를 </a:t>
            </a:r>
            <a:r>
              <a:rPr lang="en-US" altLang="ko-KR" sz="2400" dirty="0"/>
              <a:t>1</a:t>
            </a:r>
            <a:r>
              <a:rPr lang="ko-KR" altLang="en-US" sz="2400" dirty="0"/>
              <a:t>차원의 물리적 순서로 변환하는 방법 사용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행 우선</a:t>
            </a:r>
            <a:r>
              <a:rPr lang="en-US" altLang="ko-KR" dirty="0"/>
              <a:t>(</a:t>
            </a:r>
            <a:r>
              <a:rPr lang="ko-KR" altLang="en-US" dirty="0"/>
              <a:t>중심</a:t>
            </a:r>
            <a:r>
              <a:rPr lang="en-US" altLang="ko-KR" dirty="0"/>
              <a:t>)</a:t>
            </a:r>
            <a:r>
              <a:rPr lang="ko-KR" altLang="en-US" dirty="0"/>
              <a:t> 순서 방법</a:t>
            </a:r>
            <a:r>
              <a:rPr lang="en-US" altLang="ko-KR" dirty="0"/>
              <a:t>(row major order)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열 우선</a:t>
            </a:r>
            <a:r>
              <a:rPr lang="en-US" altLang="ko-KR" dirty="0"/>
              <a:t>(</a:t>
            </a:r>
            <a:r>
              <a:rPr lang="ko-KR" altLang="en-US" dirty="0"/>
              <a:t>중심</a:t>
            </a:r>
            <a:r>
              <a:rPr lang="en-US" altLang="ko-KR" dirty="0"/>
              <a:t>)</a:t>
            </a:r>
            <a:r>
              <a:rPr lang="ko-KR" altLang="en-US" dirty="0"/>
              <a:t> 순서 방법</a:t>
            </a:r>
            <a:r>
              <a:rPr lang="en-US" altLang="ko-KR" dirty="0"/>
              <a:t>(column major order)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4" name="슬라이드 번호 개체 틀 3"/>
          <p:cNvSpPr txBox="1">
            <a:spLocks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fld id="{3B4F7334-BCE3-430C-BB52-117ABCB00E21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 txBox="1">
            <a:spLocks/>
          </p:cNvSpPr>
          <p:nvPr/>
        </p:nvSpPr>
        <p:spPr bwMode="auto">
          <a:xfrm>
            <a:off x="4422775" y="6356351"/>
            <a:ext cx="3505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1114425"/>
            <a:ext cx="816768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1700214"/>
            <a:ext cx="548481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3789364"/>
            <a:ext cx="561975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직사각형 5"/>
          <p:cNvSpPr>
            <a:spLocks noChangeArrowheads="1"/>
          </p:cNvSpPr>
          <p:nvPr/>
        </p:nvSpPr>
        <p:spPr bwMode="auto">
          <a:xfrm>
            <a:off x="3648075" y="4076700"/>
            <a:ext cx="857250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1509" name="직사각형 6"/>
          <p:cNvSpPr>
            <a:spLocks noChangeArrowheads="1"/>
          </p:cNvSpPr>
          <p:nvPr/>
        </p:nvSpPr>
        <p:spPr bwMode="auto">
          <a:xfrm>
            <a:off x="3648075" y="4724400"/>
            <a:ext cx="857250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1510" name="직사각형 7"/>
          <p:cNvSpPr>
            <a:spLocks noChangeArrowheads="1"/>
          </p:cNvSpPr>
          <p:nvPr/>
        </p:nvSpPr>
        <p:spPr bwMode="auto">
          <a:xfrm>
            <a:off x="3648075" y="5373688"/>
            <a:ext cx="857250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1511" name="직사각형 8"/>
          <p:cNvSpPr>
            <a:spLocks noChangeArrowheads="1"/>
          </p:cNvSpPr>
          <p:nvPr/>
        </p:nvSpPr>
        <p:spPr bwMode="auto">
          <a:xfrm>
            <a:off x="3648075" y="6021388"/>
            <a:ext cx="857250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2063750" y="3500439"/>
            <a:ext cx="2662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돋움" pitchFamily="50" charset="-127"/>
                <a:ea typeface="돋움" pitchFamily="50" charset="-127"/>
              </a:rPr>
              <a:t>▶ </a:t>
            </a:r>
            <a:r>
              <a:rPr lang="en-US" altLang="ko-KR" sz="1600" b="1"/>
              <a:t>n*m </a:t>
            </a:r>
            <a:r>
              <a:rPr lang="ko-KR" altLang="en-US" sz="1600" b="1"/>
              <a:t>배열의 물리적 구조</a:t>
            </a:r>
          </a:p>
        </p:txBody>
      </p:sp>
      <p:sp>
        <p:nvSpPr>
          <p:cNvPr id="21513" name="TextBox 10"/>
          <p:cNvSpPr txBox="1">
            <a:spLocks noChangeArrowheads="1"/>
          </p:cNvSpPr>
          <p:nvPr/>
        </p:nvSpPr>
        <p:spPr bwMode="auto">
          <a:xfrm>
            <a:off x="1919288" y="1268414"/>
            <a:ext cx="3935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▶ </a:t>
            </a:r>
            <a:r>
              <a:rPr lang="en-US" altLang="ko-KR" sz="1600" b="1" dirty="0"/>
              <a:t>a[</a:t>
            </a:r>
            <a:r>
              <a:rPr lang="en-US" altLang="ko-KR" sz="1600" b="1" dirty="0" err="1"/>
              <a:t>n,m</a:t>
            </a:r>
            <a:r>
              <a:rPr lang="en-US" altLang="ko-KR" sz="1600" b="1" dirty="0"/>
              <a:t>]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형식으로 구성된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차원 배열</a:t>
            </a:r>
          </a:p>
        </p:txBody>
      </p:sp>
      <p:sp>
        <p:nvSpPr>
          <p:cNvPr id="21514" name="슬라이드 번호 개체 틀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9D65854-C28E-4126-8C32-66F3C18333D9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15" name="바닥글 개체 틀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6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cxnSp>
        <p:nvCxnSpPr>
          <p:cNvPr id="3" name="꺾인 연결선 2"/>
          <p:cNvCxnSpPr/>
          <p:nvPr/>
        </p:nvCxnSpPr>
        <p:spPr>
          <a:xfrm rot="5400000">
            <a:off x="2710967" y="2997959"/>
            <a:ext cx="2161902" cy="287685"/>
          </a:xfrm>
          <a:prstGeom prst="bentConnector4">
            <a:avLst>
              <a:gd name="adj1" fmla="val 865"/>
              <a:gd name="adj2" fmla="val 50597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21509" idx="1"/>
          </p:cNvCxnSpPr>
          <p:nvPr/>
        </p:nvCxnSpPr>
        <p:spPr>
          <a:xfrm rot="5400000">
            <a:off x="2485941" y="3459246"/>
            <a:ext cx="2611954" cy="287686"/>
          </a:xfrm>
          <a:prstGeom prst="bentConnector4">
            <a:avLst>
              <a:gd name="adj1" fmla="val 46465"/>
              <a:gd name="adj2" fmla="val 17946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21510" idx="1"/>
          </p:cNvCxnSpPr>
          <p:nvPr/>
        </p:nvCxnSpPr>
        <p:spPr>
          <a:xfrm rot="5400000">
            <a:off x="2415506" y="4014143"/>
            <a:ext cx="2776780" cy="311642"/>
          </a:xfrm>
          <a:prstGeom prst="bentConnector4">
            <a:avLst>
              <a:gd name="adj1" fmla="val 46675"/>
              <a:gd name="adj2" fmla="val 17335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21511" idx="1"/>
          </p:cNvCxnSpPr>
          <p:nvPr/>
        </p:nvCxnSpPr>
        <p:spPr>
          <a:xfrm rot="5400000">
            <a:off x="2323964" y="4572137"/>
            <a:ext cx="2958030" cy="309807"/>
          </a:xfrm>
          <a:prstGeom prst="bentConnector4">
            <a:avLst>
              <a:gd name="adj1" fmla="val 46879"/>
              <a:gd name="adj2" fmla="val 17378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실행 단추: 앞으로 또는 다음 36">
            <a:hlinkClick r:id="" action="ppaction://noaction" highlightClick="1"/>
          </p:cNvPr>
          <p:cNvSpPr/>
          <p:nvPr/>
        </p:nvSpPr>
        <p:spPr>
          <a:xfrm>
            <a:off x="5746554" y="1373614"/>
            <a:ext cx="216097" cy="20343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D11D12B-A98E-4B82-86FA-FEF1D1AE97E3}"/>
                  </a:ext>
                </a:extLst>
              </p14:cNvPr>
              <p14:cNvContentPartPr/>
              <p14:nvPr/>
            </p14:nvContentPartPr>
            <p14:xfrm>
              <a:off x="9690120" y="1244520"/>
              <a:ext cx="1302120" cy="654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D11D12B-A98E-4B82-86FA-FEF1D1AE97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0760" y="1235160"/>
                <a:ext cx="1320840" cy="67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99" y="1557338"/>
            <a:ext cx="4033908" cy="142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6" name="직사각형 4"/>
          <p:cNvSpPr>
            <a:spLocks noChangeArrowheads="1"/>
          </p:cNvSpPr>
          <p:nvPr/>
        </p:nvSpPr>
        <p:spPr bwMode="auto">
          <a:xfrm>
            <a:off x="3776099" y="1712925"/>
            <a:ext cx="537854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47" name="직사각형 5"/>
          <p:cNvSpPr>
            <a:spLocks noChangeArrowheads="1"/>
          </p:cNvSpPr>
          <p:nvPr/>
        </p:nvSpPr>
        <p:spPr bwMode="auto">
          <a:xfrm>
            <a:off x="3776099" y="2075960"/>
            <a:ext cx="537854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48" name="직사각형 6"/>
          <p:cNvSpPr>
            <a:spLocks noChangeArrowheads="1"/>
          </p:cNvSpPr>
          <p:nvPr/>
        </p:nvSpPr>
        <p:spPr bwMode="auto">
          <a:xfrm>
            <a:off x="3776099" y="2438996"/>
            <a:ext cx="537854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49" name="직사각형 7"/>
          <p:cNvSpPr>
            <a:spLocks noChangeArrowheads="1"/>
          </p:cNvSpPr>
          <p:nvPr/>
        </p:nvSpPr>
        <p:spPr bwMode="auto">
          <a:xfrm>
            <a:off x="3776099" y="2802031"/>
            <a:ext cx="537854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25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320655"/>
            <a:ext cx="6506304" cy="26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51" name="Shape 10"/>
          <p:cNvCxnSpPr>
            <a:cxnSpLocks noChangeShapeType="1"/>
            <a:stCxn id="22546" idx="1"/>
          </p:cNvCxnSpPr>
          <p:nvPr/>
        </p:nvCxnSpPr>
        <p:spPr bwMode="auto">
          <a:xfrm rot="10800000" flipV="1">
            <a:off x="2279651" y="1897591"/>
            <a:ext cx="1496448" cy="1555599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Shape 16"/>
          <p:cNvCxnSpPr>
            <a:cxnSpLocks noChangeShapeType="1"/>
            <a:stCxn id="22547" idx="1"/>
          </p:cNvCxnSpPr>
          <p:nvPr/>
        </p:nvCxnSpPr>
        <p:spPr bwMode="auto">
          <a:xfrm rot="10800000" flipV="1">
            <a:off x="3385721" y="2260626"/>
            <a:ext cx="390378" cy="1060028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꺾인 연결선 49"/>
          <p:cNvCxnSpPr>
            <a:cxnSpLocks noChangeShapeType="1"/>
            <a:stCxn id="22548" idx="3"/>
          </p:cNvCxnSpPr>
          <p:nvPr/>
        </p:nvCxnSpPr>
        <p:spPr bwMode="auto">
          <a:xfrm>
            <a:off x="4313954" y="2623662"/>
            <a:ext cx="1218849" cy="69699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꺾인 연결선 51"/>
          <p:cNvCxnSpPr>
            <a:cxnSpLocks noChangeShapeType="1"/>
          </p:cNvCxnSpPr>
          <p:nvPr/>
        </p:nvCxnSpPr>
        <p:spPr bwMode="auto">
          <a:xfrm>
            <a:off x="4296605" y="2905757"/>
            <a:ext cx="3430991" cy="412593"/>
          </a:xfrm>
          <a:prstGeom prst="bentConnector3">
            <a:avLst>
              <a:gd name="adj1" fmla="val 99556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직선 화살표 연결선 79"/>
          <p:cNvCxnSpPr>
            <a:cxnSpLocks noChangeShapeType="1"/>
          </p:cNvCxnSpPr>
          <p:nvPr/>
        </p:nvCxnSpPr>
        <p:spPr bwMode="auto">
          <a:xfrm>
            <a:off x="9046207" y="2490858"/>
            <a:ext cx="832807" cy="663836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22531" name="그룹 25"/>
          <p:cNvGrpSpPr>
            <a:grpSpLocks/>
          </p:cNvGrpSpPr>
          <p:nvPr/>
        </p:nvGrpSpPr>
        <p:grpSpPr bwMode="auto">
          <a:xfrm>
            <a:off x="1952626" y="4076701"/>
            <a:ext cx="7527925" cy="2195513"/>
            <a:chOff x="428625" y="3429000"/>
            <a:chExt cx="8239125" cy="2843213"/>
          </a:xfrm>
        </p:grpSpPr>
        <p:pic>
          <p:nvPicPr>
            <p:cNvPr id="225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3" y="3429000"/>
              <a:ext cx="3333750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아래쪽 화살표 64"/>
            <p:cNvSpPr>
              <a:spLocks noChangeArrowheads="1"/>
            </p:cNvSpPr>
            <p:nvPr/>
          </p:nvSpPr>
          <p:spPr bwMode="auto">
            <a:xfrm>
              <a:off x="3857625" y="4714874"/>
              <a:ext cx="714375" cy="63556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pic>
          <p:nvPicPr>
            <p:cNvPr id="2253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" y="5357813"/>
              <a:ext cx="823912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9" name="직사각형 73"/>
            <p:cNvSpPr>
              <a:spLocks noChangeArrowheads="1"/>
            </p:cNvSpPr>
            <p:nvPr/>
          </p:nvSpPr>
          <p:spPr bwMode="auto">
            <a:xfrm>
              <a:off x="3214687" y="3786189"/>
              <a:ext cx="785812" cy="47828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2540" name="직사각형 74"/>
            <p:cNvSpPr>
              <a:spLocks noChangeArrowheads="1"/>
            </p:cNvSpPr>
            <p:nvPr/>
          </p:nvSpPr>
          <p:spPr bwMode="auto">
            <a:xfrm>
              <a:off x="4143375" y="3786189"/>
              <a:ext cx="785813" cy="47828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2541" name="직사각형 75"/>
            <p:cNvSpPr>
              <a:spLocks noChangeArrowheads="1"/>
            </p:cNvSpPr>
            <p:nvPr/>
          </p:nvSpPr>
          <p:spPr bwMode="auto">
            <a:xfrm>
              <a:off x="5000625" y="3786189"/>
              <a:ext cx="785813" cy="47828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cxnSp>
          <p:nvCxnSpPr>
            <p:cNvPr id="22542" name="직선 화살표 연결선 77"/>
            <p:cNvCxnSpPr>
              <a:cxnSpLocks noChangeShapeType="1"/>
              <a:stCxn id="22539" idx="2"/>
            </p:cNvCxnSpPr>
            <p:nvPr/>
          </p:nvCxnSpPr>
          <p:spPr bwMode="auto">
            <a:xfrm flipH="1">
              <a:off x="1571627" y="4264477"/>
              <a:ext cx="2035967" cy="1450522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3" name="직선 화살표 연결선 80"/>
            <p:cNvCxnSpPr>
              <a:cxnSpLocks noChangeShapeType="1"/>
            </p:cNvCxnSpPr>
            <p:nvPr/>
          </p:nvCxnSpPr>
          <p:spPr bwMode="auto">
            <a:xfrm rot="10800000" flipV="1">
              <a:off x="2357438" y="4000500"/>
              <a:ext cx="2179637" cy="1714500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직선 화살표 연결선 81"/>
            <p:cNvCxnSpPr>
              <a:cxnSpLocks noChangeShapeType="1"/>
            </p:cNvCxnSpPr>
            <p:nvPr/>
          </p:nvCxnSpPr>
          <p:spPr bwMode="auto">
            <a:xfrm rot="10800000" flipV="1">
              <a:off x="3143250" y="4000500"/>
              <a:ext cx="2322513" cy="1714500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2" name="TextBox 86"/>
          <p:cNvSpPr txBox="1">
            <a:spLocks noChangeArrowheads="1"/>
          </p:cNvSpPr>
          <p:nvPr/>
        </p:nvSpPr>
        <p:spPr bwMode="auto">
          <a:xfrm flipH="1">
            <a:off x="1992313" y="1125538"/>
            <a:ext cx="3816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800" b="1"/>
              <a:t>행 중심 순서</a:t>
            </a:r>
            <a:r>
              <a:rPr lang="en-US" altLang="ko-KR" sz="1800" b="1"/>
              <a:t>(Row major order) </a:t>
            </a:r>
            <a:endParaRPr lang="ko-KR" altLang="en-US" sz="1800" b="1"/>
          </a:p>
        </p:txBody>
      </p:sp>
      <p:sp>
        <p:nvSpPr>
          <p:cNvPr id="22533" name="슬라이드 번호 개체 틀 2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CB4C110-8ACC-4E4B-AF6C-8C32BE254841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바닥글 개체 틀 2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2" name="실행 단추: 앞으로 또는 다음 1">
            <a:hlinkClick r:id="" action="ppaction://noaction" highlightClick="1"/>
          </p:cNvPr>
          <p:cNvSpPr/>
          <p:nvPr/>
        </p:nvSpPr>
        <p:spPr>
          <a:xfrm>
            <a:off x="5576957" y="1230749"/>
            <a:ext cx="216097" cy="20343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A9F5D3A-192B-4A54-80D3-FBA37F4E6FD2}"/>
                  </a:ext>
                </a:extLst>
              </p14:cNvPr>
              <p14:cNvContentPartPr/>
              <p14:nvPr/>
            </p14:nvContentPartPr>
            <p14:xfrm>
              <a:off x="1625760" y="1174680"/>
              <a:ext cx="7886880" cy="55504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A9F5D3A-192B-4A54-80D3-FBA37F4E6F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6400" y="1165320"/>
                <a:ext cx="7905600" cy="556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557213"/>
            <a:ext cx="442912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직사각형 4"/>
          <p:cNvSpPr>
            <a:spLocks noChangeArrowheads="1"/>
          </p:cNvSpPr>
          <p:nvPr/>
        </p:nvSpPr>
        <p:spPr bwMode="auto">
          <a:xfrm>
            <a:off x="2452688" y="557213"/>
            <a:ext cx="571500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56" name="직사각형 5"/>
          <p:cNvSpPr>
            <a:spLocks noChangeArrowheads="1"/>
          </p:cNvSpPr>
          <p:nvPr/>
        </p:nvSpPr>
        <p:spPr bwMode="auto">
          <a:xfrm>
            <a:off x="3095625" y="557213"/>
            <a:ext cx="571500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57" name="직사각형 6"/>
          <p:cNvSpPr>
            <a:spLocks noChangeArrowheads="1"/>
          </p:cNvSpPr>
          <p:nvPr/>
        </p:nvSpPr>
        <p:spPr bwMode="auto">
          <a:xfrm>
            <a:off x="4024313" y="557213"/>
            <a:ext cx="571500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58" name="직사각형 7"/>
          <p:cNvSpPr>
            <a:spLocks noChangeArrowheads="1"/>
          </p:cNvSpPr>
          <p:nvPr/>
        </p:nvSpPr>
        <p:spPr bwMode="auto">
          <a:xfrm>
            <a:off x="5095875" y="557213"/>
            <a:ext cx="571500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59" name="직사각형 8"/>
          <p:cNvSpPr>
            <a:spLocks noChangeArrowheads="1"/>
          </p:cNvSpPr>
          <p:nvPr/>
        </p:nvSpPr>
        <p:spPr bwMode="auto">
          <a:xfrm>
            <a:off x="5738813" y="557213"/>
            <a:ext cx="571500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35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2986088"/>
            <a:ext cx="56102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557588"/>
            <a:ext cx="33337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직선 화살표 연결선 12"/>
          <p:cNvCxnSpPr>
            <a:cxnSpLocks noChangeShapeType="1"/>
          </p:cNvCxnSpPr>
          <p:nvPr/>
        </p:nvCxnSpPr>
        <p:spPr bwMode="auto">
          <a:xfrm rot="5400000">
            <a:off x="2095501" y="2343152"/>
            <a:ext cx="428625" cy="857250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직선 화살표 연결선 14"/>
          <p:cNvCxnSpPr>
            <a:cxnSpLocks noChangeShapeType="1"/>
          </p:cNvCxnSpPr>
          <p:nvPr/>
        </p:nvCxnSpPr>
        <p:spPr bwMode="auto">
          <a:xfrm rot="10800000" flipV="1">
            <a:off x="2809875" y="2557464"/>
            <a:ext cx="571500" cy="428625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직선 화살표 연결선 16"/>
          <p:cNvCxnSpPr>
            <a:cxnSpLocks noChangeShapeType="1"/>
          </p:cNvCxnSpPr>
          <p:nvPr/>
        </p:nvCxnSpPr>
        <p:spPr bwMode="auto">
          <a:xfrm rot="16200000" flipH="1">
            <a:off x="4283870" y="2583658"/>
            <a:ext cx="428625" cy="376237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직선 화살표 연결선 18"/>
          <p:cNvCxnSpPr>
            <a:cxnSpLocks noChangeShapeType="1"/>
          </p:cNvCxnSpPr>
          <p:nvPr/>
        </p:nvCxnSpPr>
        <p:spPr bwMode="auto">
          <a:xfrm>
            <a:off x="6024563" y="2557464"/>
            <a:ext cx="545306" cy="428625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5414963"/>
            <a:ext cx="708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직사각형 21"/>
          <p:cNvSpPr>
            <a:spLocks noChangeArrowheads="1"/>
          </p:cNvSpPr>
          <p:nvPr/>
        </p:nvSpPr>
        <p:spPr bwMode="auto">
          <a:xfrm>
            <a:off x="2809875" y="3557588"/>
            <a:ext cx="571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68" name="직사각형 22"/>
          <p:cNvSpPr>
            <a:spLocks noChangeArrowheads="1"/>
          </p:cNvSpPr>
          <p:nvPr/>
        </p:nvSpPr>
        <p:spPr bwMode="auto">
          <a:xfrm>
            <a:off x="2952751" y="3914775"/>
            <a:ext cx="714375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69" name="직사각형 23"/>
          <p:cNvSpPr>
            <a:spLocks noChangeArrowheads="1"/>
          </p:cNvSpPr>
          <p:nvPr/>
        </p:nvSpPr>
        <p:spPr bwMode="auto">
          <a:xfrm>
            <a:off x="3881439" y="3914775"/>
            <a:ext cx="714375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3570" name="직사각형 24"/>
          <p:cNvSpPr>
            <a:spLocks noChangeArrowheads="1"/>
          </p:cNvSpPr>
          <p:nvPr/>
        </p:nvSpPr>
        <p:spPr bwMode="auto">
          <a:xfrm>
            <a:off x="4738689" y="3914775"/>
            <a:ext cx="714375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cxnSp>
        <p:nvCxnSpPr>
          <p:cNvPr id="23571" name="직선 화살표 연결선 26"/>
          <p:cNvCxnSpPr>
            <a:cxnSpLocks noChangeShapeType="1"/>
          </p:cNvCxnSpPr>
          <p:nvPr/>
        </p:nvCxnSpPr>
        <p:spPr bwMode="auto">
          <a:xfrm>
            <a:off x="9453563" y="291465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3572" name="직선 화살표 연결선 27"/>
          <p:cNvCxnSpPr>
            <a:cxnSpLocks noChangeShapeType="1"/>
          </p:cNvCxnSpPr>
          <p:nvPr/>
        </p:nvCxnSpPr>
        <p:spPr bwMode="auto">
          <a:xfrm rot="5400000">
            <a:off x="2951957" y="5058569"/>
            <a:ext cx="714375" cy="1588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직선 화살표 연결선 29"/>
          <p:cNvCxnSpPr>
            <a:cxnSpLocks noChangeShapeType="1"/>
          </p:cNvCxnSpPr>
          <p:nvPr/>
        </p:nvCxnSpPr>
        <p:spPr bwMode="auto">
          <a:xfrm>
            <a:off x="4238625" y="4700589"/>
            <a:ext cx="1543050" cy="714375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직선 화살표 연결선 31"/>
          <p:cNvCxnSpPr>
            <a:cxnSpLocks noChangeShapeType="1"/>
          </p:cNvCxnSpPr>
          <p:nvPr/>
        </p:nvCxnSpPr>
        <p:spPr bwMode="auto">
          <a:xfrm>
            <a:off x="5167314" y="4700589"/>
            <a:ext cx="3000375" cy="714375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5" name="TextBox 33"/>
          <p:cNvSpPr txBox="1">
            <a:spLocks noChangeArrowheads="1"/>
          </p:cNvSpPr>
          <p:nvPr/>
        </p:nvSpPr>
        <p:spPr bwMode="auto">
          <a:xfrm flipH="1">
            <a:off x="7167564" y="1128713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800" b="1"/>
              <a:t>열 중심 순서</a:t>
            </a:r>
            <a:endParaRPr lang="en-US" altLang="ko-KR" sz="1800" b="1"/>
          </a:p>
          <a:p>
            <a:pPr algn="ctr" eaLnBrk="1" hangingPunct="1"/>
            <a:r>
              <a:rPr lang="en-US" altLang="ko-KR" sz="1800" b="1"/>
              <a:t>(Column major order) </a:t>
            </a:r>
            <a:endParaRPr lang="ko-KR" altLang="en-US" sz="1800" b="1"/>
          </a:p>
        </p:txBody>
      </p:sp>
      <p:sp>
        <p:nvSpPr>
          <p:cNvPr id="23576" name="슬라이드 번호 개체 틀 2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CDDD20D-84EF-4BD2-BF00-1C528B5700FC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77" name="바닥글 개체 틀 2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3578" name="Rectangle 3"/>
          <p:cNvSpPr>
            <a:spLocks noChangeArrowheads="1"/>
          </p:cNvSpPr>
          <p:nvPr/>
        </p:nvSpPr>
        <p:spPr bwMode="auto">
          <a:xfrm>
            <a:off x="1631950" y="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28" name="실행 단추: 앞으로 또는 다음 27">
            <a:hlinkClick r:id="" action="ppaction://noaction" highlightClick="1"/>
          </p:cNvPr>
          <p:cNvSpPr/>
          <p:nvPr/>
        </p:nvSpPr>
        <p:spPr>
          <a:xfrm>
            <a:off x="9596439" y="1500743"/>
            <a:ext cx="216097" cy="20343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F262D1B-BA89-4A30-9239-882CF4DA02F0}"/>
                  </a:ext>
                </a:extLst>
              </p14:cNvPr>
              <p14:cNvContentPartPr/>
              <p14:nvPr/>
            </p14:nvContentPartPr>
            <p14:xfrm>
              <a:off x="2451240" y="527040"/>
              <a:ext cx="6953400" cy="18482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F262D1B-BA89-4A30-9239-882CF4DA0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1880" y="517680"/>
                <a:ext cx="6972120" cy="18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7"/>
          <p:cNvSpPr txBox="1">
            <a:spLocks noChangeArrowheads="1"/>
          </p:cNvSpPr>
          <p:nvPr/>
        </p:nvSpPr>
        <p:spPr bwMode="auto">
          <a:xfrm>
            <a:off x="1945501" y="3096685"/>
            <a:ext cx="1584325" cy="320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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행 중심</a:t>
            </a: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순서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958485" y="4797426"/>
            <a:ext cx="1584325" cy="320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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열 중심</a:t>
            </a: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순서</a:t>
            </a:r>
          </a:p>
        </p:txBody>
      </p:sp>
      <p:sp>
        <p:nvSpPr>
          <p:cNvPr id="24581" name="내용 개체 틀 12"/>
          <p:cNvSpPr>
            <a:spLocks noGrp="1"/>
          </p:cNvSpPr>
          <p:nvPr>
            <p:ph sz="quarter" idx="1"/>
          </p:nvPr>
        </p:nvSpPr>
        <p:spPr>
          <a:xfrm>
            <a:off x="1847850" y="1196975"/>
            <a:ext cx="8642350" cy="5380038"/>
          </a:xfrm>
        </p:spPr>
        <p:txBody>
          <a:bodyPr/>
          <a:lstStyle/>
          <a:p>
            <a:pPr eaLnBrk="1" hangingPunct="1"/>
            <a:r>
              <a:rPr lang="ko-KR" altLang="en-US" dirty="0">
                <a:sym typeface="Wingdings" pitchFamily="2" charset="2"/>
              </a:rPr>
              <a:t>물리적 구조</a:t>
            </a:r>
            <a:endParaRPr lang="ko-KR" altLang="en-US" dirty="0"/>
          </a:p>
        </p:txBody>
      </p:sp>
      <p:sp>
        <p:nvSpPr>
          <p:cNvPr id="24584" name="슬라이드 번호 개체 틀 10"/>
          <p:cNvSpPr>
            <a:spLocks noGrp="1"/>
          </p:cNvSpPr>
          <p:nvPr>
            <p:ph type="sldNum" sz="quarter" idx="10"/>
          </p:nvPr>
        </p:nvSpPr>
        <p:spPr bwMode="auto">
          <a:xfrm>
            <a:off x="2151247" y="6405613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566ED55-C886-40EC-AFE3-2F99A9E5A144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5" name="바닥글 개체 틀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95249" y="1741495"/>
            <a:ext cx="5832999" cy="786895"/>
            <a:chOff x="971248" y="1741494"/>
            <a:chExt cx="5832999" cy="786895"/>
          </a:xfrm>
        </p:grpSpPr>
        <p:grpSp>
          <p:nvGrpSpPr>
            <p:cNvPr id="35" name="그룹 34"/>
            <p:cNvGrpSpPr/>
            <p:nvPr/>
          </p:nvGrpSpPr>
          <p:grpSpPr>
            <a:xfrm>
              <a:off x="2346850" y="1741494"/>
              <a:ext cx="4457397" cy="786895"/>
              <a:chOff x="479412" y="579473"/>
              <a:chExt cx="4236604" cy="78689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827585" y="852975"/>
                <a:ext cx="3888431" cy="241643"/>
                <a:chOff x="827584" y="764704"/>
                <a:chExt cx="5191803" cy="468843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8" name="직선 연결선 57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직사각형 58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833779" y="1099125"/>
                <a:ext cx="3882237" cy="241643"/>
                <a:chOff x="827584" y="764704"/>
                <a:chExt cx="5191803" cy="468843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직사각형 53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954521" y="853383"/>
                <a:ext cx="71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+mj-lt"/>
                  </a:rPr>
                  <a:t>sale[0][0]</a:t>
                </a:r>
                <a:endParaRPr lang="ko-KR" altLang="en-US" sz="1100" dirty="0">
                  <a:latin typeface="+mj-lt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929150" y="847608"/>
                <a:ext cx="71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+mj-lt"/>
                  </a:rPr>
                  <a:t>sale[0][1]</a:t>
                </a:r>
                <a:endParaRPr lang="ko-KR" altLang="en-US" sz="1100" dirty="0"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8358" y="847828"/>
                <a:ext cx="71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+mj-lt"/>
                  </a:rPr>
                  <a:t>sale[0][2]</a:t>
                </a:r>
                <a:endParaRPr lang="ko-KR" altLang="en-US" sz="1100" dirty="0">
                  <a:latin typeface="+mj-lt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72971" y="855636"/>
                <a:ext cx="71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+mj-lt"/>
                  </a:rPr>
                  <a:t>sale[0][3]</a:t>
                </a:r>
                <a:endParaRPr lang="ko-KR" altLang="en-US" sz="1100" dirty="0">
                  <a:latin typeface="+mj-lt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138876" y="594770"/>
                <a:ext cx="33092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/>
                  <a:t>[0]</a:t>
                </a:r>
                <a:endParaRPr lang="ko-KR" altLang="en-US" sz="11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057326" y="594770"/>
                <a:ext cx="33092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/>
                  <a:t>[3]</a:t>
                </a:r>
                <a:endParaRPr lang="ko-KR" altLang="en-US" sz="11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082713" y="594770"/>
                <a:ext cx="33092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/>
                  <a:t>[2]</a:t>
                </a:r>
                <a:endParaRPr lang="ko-KR" altLang="en-US" sz="11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09631" y="579473"/>
                <a:ext cx="33092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/>
                  <a:t>[1]</a:t>
                </a:r>
                <a:endParaRPr lang="ko-KR" altLang="en-US" sz="11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79412" y="1104758"/>
                <a:ext cx="33092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/>
                  <a:t>[1]</a:t>
                </a:r>
                <a:endParaRPr lang="ko-KR" altLang="en-US" sz="11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79412" y="830685"/>
                <a:ext cx="33092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/>
                  <a:t>[0]</a:t>
                </a:r>
                <a:endParaRPr lang="ko-KR" altLang="en-US" sz="11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56932" y="1084525"/>
                <a:ext cx="71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+mj-lt"/>
                  </a:rPr>
                  <a:t>sale[1][0]</a:t>
                </a:r>
                <a:endParaRPr lang="ko-KR" altLang="en-US" sz="1100" dirty="0">
                  <a:latin typeface="+mj-lt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931561" y="1078750"/>
                <a:ext cx="71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+mj-lt"/>
                  </a:rPr>
                  <a:t>sale[1][1]</a:t>
                </a:r>
                <a:endParaRPr lang="ko-KR" altLang="en-US" sz="1100" dirty="0">
                  <a:latin typeface="+mj-l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00769" y="1078970"/>
                <a:ext cx="71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+mj-lt"/>
                  </a:rPr>
                  <a:t>sale[1][2]</a:t>
                </a:r>
                <a:endParaRPr lang="ko-KR" altLang="en-US" sz="1100" dirty="0">
                  <a:latin typeface="+mj-lt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875382" y="1086778"/>
                <a:ext cx="71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+mj-lt"/>
                  </a:rPr>
                  <a:t>sale[1][3]</a:t>
                </a:r>
                <a:endParaRPr lang="ko-KR" altLang="en-US" sz="1100" dirty="0">
                  <a:latin typeface="+mj-lt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71248" y="203043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sale[2][4]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090848" y="3419805"/>
            <a:ext cx="3516721" cy="661128"/>
            <a:chOff x="633302" y="2217427"/>
            <a:chExt cx="3888431" cy="661128"/>
          </a:xfrm>
        </p:grpSpPr>
        <p:grpSp>
          <p:nvGrpSpPr>
            <p:cNvPr id="64" name="그룹 63"/>
            <p:cNvGrpSpPr/>
            <p:nvPr/>
          </p:nvGrpSpPr>
          <p:grpSpPr>
            <a:xfrm>
              <a:off x="633302" y="2631545"/>
              <a:ext cx="3888431" cy="247010"/>
              <a:chOff x="633302" y="2631545"/>
              <a:chExt cx="3888431" cy="24701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633302" y="2636912"/>
                <a:ext cx="3888431" cy="241643"/>
                <a:chOff x="827584" y="764704"/>
                <a:chExt cx="5191803" cy="468843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직사각형 72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760238" y="2637320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sale[0][0]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734867" y="2631545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704075" y="2631765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sale[0][2]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78688" y="2639573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sale[0][3]</a:t>
                </a:r>
                <a:endParaRPr lang="ko-KR" altLang="en-US" sz="800" dirty="0">
                  <a:latin typeface="+mj-lt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215158" y="2217427"/>
              <a:ext cx="571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행</a:t>
              </a:r>
              <a:r>
                <a:rPr lang="en-US" altLang="ko-KR" sz="1200" dirty="0"/>
                <a:t>[0]</a:t>
              </a:r>
              <a:endParaRPr lang="ko-KR" altLang="en-US" sz="12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607549" y="3419805"/>
            <a:ext cx="3511119" cy="658124"/>
            <a:chOff x="4517265" y="2217427"/>
            <a:chExt cx="3882237" cy="658124"/>
          </a:xfrm>
        </p:grpSpPr>
        <p:grpSp>
          <p:nvGrpSpPr>
            <p:cNvPr id="77" name="그룹 76"/>
            <p:cNvGrpSpPr/>
            <p:nvPr/>
          </p:nvGrpSpPr>
          <p:grpSpPr>
            <a:xfrm>
              <a:off x="4517265" y="2621153"/>
              <a:ext cx="3882237" cy="254398"/>
              <a:chOff x="4517265" y="2621153"/>
              <a:chExt cx="3882237" cy="254398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517265" y="2633908"/>
                <a:ext cx="3882237" cy="241643"/>
                <a:chOff x="827584" y="764704"/>
                <a:chExt cx="5191803" cy="468843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직사각형 85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4670898" y="2626928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sale[1][0]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645527" y="2621153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614735" y="2621373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sale[1][2]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589348" y="2629181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sale[1][3]</a:t>
                </a:r>
                <a:endParaRPr lang="ko-KR" altLang="en-US" sz="800" dirty="0">
                  <a:latin typeface="+mj-lt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6114081" y="2217427"/>
              <a:ext cx="571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행</a:t>
              </a:r>
              <a:r>
                <a:rPr lang="en-US" altLang="ko-KR" sz="1200" dirty="0"/>
                <a:t>[1]</a:t>
              </a:r>
              <a:endParaRPr lang="ko-KR" altLang="en-US" sz="12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858210" y="34198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행순서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841421" y="38009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논리적 순서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26513" y="4156623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물리적 순서</a:t>
            </a:r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원소의 위치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2954587" y="4080934"/>
            <a:ext cx="280846" cy="526873"/>
            <a:chOff x="1364460" y="2881559"/>
            <a:chExt cx="280846" cy="526873"/>
          </a:xfrm>
        </p:grpSpPr>
        <p:sp>
          <p:nvSpPr>
            <p:cNvPr id="93" name="직사각형 92"/>
            <p:cNvSpPr/>
            <p:nvPr/>
          </p:nvSpPr>
          <p:spPr>
            <a:xfrm>
              <a:off x="1364460" y="3131433"/>
              <a:ext cx="2808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endParaRPr lang="ko-KR" altLang="en-US" dirty="0"/>
            </a:p>
          </p:txBody>
        </p:sp>
        <p:cxnSp>
          <p:nvCxnSpPr>
            <p:cNvPr id="94" name="직선 화살표 연결선 93"/>
            <p:cNvCxnSpPr>
              <a:stCxn id="93" idx="0"/>
            </p:cNvCxnSpPr>
            <p:nvPr/>
          </p:nvCxnSpPr>
          <p:spPr>
            <a:xfrm flipV="1">
              <a:off x="1504883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4525650" y="4072784"/>
            <a:ext cx="644728" cy="563693"/>
            <a:chOff x="2935523" y="2873409"/>
            <a:chExt cx="644728" cy="563693"/>
          </a:xfrm>
        </p:grpSpPr>
        <p:sp>
          <p:nvSpPr>
            <p:cNvPr id="96" name="직사각형 95"/>
            <p:cNvSpPr/>
            <p:nvPr/>
          </p:nvSpPr>
          <p:spPr>
            <a:xfrm>
              <a:off x="2935523" y="3160103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+2*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 flipV="1">
              <a:off x="3254471" y="287340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5406515" y="4080934"/>
            <a:ext cx="644728" cy="542853"/>
            <a:chOff x="3816388" y="2881559"/>
            <a:chExt cx="644728" cy="542853"/>
          </a:xfrm>
        </p:grpSpPr>
        <p:sp>
          <p:nvSpPr>
            <p:cNvPr id="99" name="직사각형 98"/>
            <p:cNvSpPr/>
            <p:nvPr/>
          </p:nvSpPr>
          <p:spPr>
            <a:xfrm>
              <a:off x="3816388" y="3147413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+3*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 flipV="1">
              <a:off x="4134589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6290234" y="4084599"/>
            <a:ext cx="644728" cy="539186"/>
            <a:chOff x="4700107" y="2885225"/>
            <a:chExt cx="644728" cy="539186"/>
          </a:xfrm>
        </p:grpSpPr>
        <p:sp>
          <p:nvSpPr>
            <p:cNvPr id="102" name="직사각형 101"/>
            <p:cNvSpPr/>
            <p:nvPr/>
          </p:nvSpPr>
          <p:spPr>
            <a:xfrm>
              <a:off x="4700107" y="3147412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+4*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V="1">
              <a:off x="5022471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7165905" y="4064976"/>
            <a:ext cx="644728" cy="559157"/>
            <a:chOff x="5575778" y="2865601"/>
            <a:chExt cx="644728" cy="559157"/>
          </a:xfrm>
        </p:grpSpPr>
        <p:sp>
          <p:nvSpPr>
            <p:cNvPr id="105" name="직사각형 104"/>
            <p:cNvSpPr/>
            <p:nvPr/>
          </p:nvSpPr>
          <p:spPr>
            <a:xfrm>
              <a:off x="5575778" y="3147759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+5*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flipV="1">
              <a:off x="5898142" y="2865601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8055881" y="4080934"/>
            <a:ext cx="644728" cy="542851"/>
            <a:chOff x="6465754" y="2881559"/>
            <a:chExt cx="644728" cy="542851"/>
          </a:xfrm>
        </p:grpSpPr>
        <p:sp>
          <p:nvSpPr>
            <p:cNvPr id="108" name="직사각형 107"/>
            <p:cNvSpPr/>
            <p:nvPr/>
          </p:nvSpPr>
          <p:spPr>
            <a:xfrm>
              <a:off x="6465754" y="3147411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+6*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 flipV="1">
              <a:off x="6770537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8923908" y="4084600"/>
            <a:ext cx="644728" cy="526873"/>
            <a:chOff x="7333781" y="2885225"/>
            <a:chExt cx="644728" cy="526873"/>
          </a:xfrm>
        </p:grpSpPr>
        <p:sp>
          <p:nvSpPr>
            <p:cNvPr id="111" name="직사각형 110"/>
            <p:cNvSpPr/>
            <p:nvPr/>
          </p:nvSpPr>
          <p:spPr>
            <a:xfrm>
              <a:off x="7333781" y="3135099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+7*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 flipV="1">
              <a:off x="7656145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650602" y="4080934"/>
            <a:ext cx="644728" cy="526871"/>
            <a:chOff x="2060475" y="2881559"/>
            <a:chExt cx="644728" cy="526871"/>
          </a:xfrm>
        </p:grpSpPr>
        <p:sp>
          <p:nvSpPr>
            <p:cNvPr id="114" name="직사각형 113"/>
            <p:cNvSpPr/>
            <p:nvPr/>
          </p:nvSpPr>
          <p:spPr>
            <a:xfrm>
              <a:off x="2060475" y="3131431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+1*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15" name="직선 화살표 연결선 114"/>
            <p:cNvCxnSpPr/>
            <p:nvPr/>
          </p:nvCxnSpPr>
          <p:spPr>
            <a:xfrm flipV="1">
              <a:off x="2382839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1807903" y="5110080"/>
            <a:ext cx="74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열순서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807904" y="5496840"/>
            <a:ext cx="101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논리적 순서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807902" y="5943948"/>
            <a:ext cx="1072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물리적 순서</a:t>
            </a:r>
            <a:endParaRPr lang="en-US" altLang="ko-KR" sz="1200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3054857" y="5118763"/>
            <a:ext cx="1757214" cy="627043"/>
            <a:chOff x="1302618" y="1793968"/>
            <a:chExt cx="1956501" cy="829006"/>
          </a:xfrm>
        </p:grpSpPr>
        <p:sp>
          <p:nvSpPr>
            <p:cNvPr id="120" name="직사각형 119"/>
            <p:cNvSpPr/>
            <p:nvPr/>
          </p:nvSpPr>
          <p:spPr>
            <a:xfrm>
              <a:off x="1302618" y="2335014"/>
              <a:ext cx="970755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2273373" y="2335014"/>
              <a:ext cx="0" cy="24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2278020" y="2334403"/>
              <a:ext cx="969208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429554" y="2335422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sale[0][0]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380513" y="2338138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sale[1][0]</a:t>
              </a:r>
              <a:endParaRPr lang="ko-KR" altLang="en-US" sz="800" dirty="0">
                <a:latin typeface="+mj-lt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3259119" y="2329080"/>
              <a:ext cx="0" cy="24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2119509" y="1793968"/>
              <a:ext cx="530442" cy="335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열</a:t>
              </a:r>
              <a:r>
                <a:rPr lang="en-US" altLang="ko-KR" sz="1050" dirty="0"/>
                <a:t>[0]</a:t>
              </a:r>
              <a:endParaRPr lang="ko-KR" altLang="en-US" sz="1050" dirty="0"/>
            </a:p>
          </p:txBody>
        </p:sp>
        <p:sp>
          <p:nvSpPr>
            <p:cNvPr id="127" name="왼쪽 중괄호 126"/>
            <p:cNvSpPr/>
            <p:nvPr/>
          </p:nvSpPr>
          <p:spPr>
            <a:xfrm rot="5400000">
              <a:off x="2140498" y="1226439"/>
              <a:ext cx="286384" cy="192707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4803269" y="5110520"/>
            <a:ext cx="1751989" cy="628054"/>
            <a:chOff x="3251499" y="1783573"/>
            <a:chExt cx="1950683" cy="830343"/>
          </a:xfrm>
        </p:grpSpPr>
        <p:sp>
          <p:nvSpPr>
            <p:cNvPr id="129" name="직사각형 128"/>
            <p:cNvSpPr/>
            <p:nvPr/>
          </p:nvSpPr>
          <p:spPr>
            <a:xfrm>
              <a:off x="3251499" y="2334403"/>
              <a:ext cx="970755" cy="2434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232974" y="2333007"/>
              <a:ext cx="969208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389929" y="2323713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sale[0][1]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916262" y="1783573"/>
              <a:ext cx="530442" cy="335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열</a:t>
              </a:r>
              <a:r>
                <a:rPr lang="en-US" altLang="ko-KR" sz="1050" dirty="0"/>
                <a:t>[1]</a:t>
              </a:r>
              <a:endParaRPr lang="ko-KR" altLang="en-US" sz="105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59136" y="2329080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sale[1][1]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34" name="왼쪽 중괄호 133"/>
            <p:cNvSpPr/>
            <p:nvPr/>
          </p:nvSpPr>
          <p:spPr>
            <a:xfrm rot="5400000">
              <a:off x="4074817" y="1197693"/>
              <a:ext cx="286384" cy="192707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549058" y="5110080"/>
            <a:ext cx="1742361" cy="632355"/>
            <a:chOff x="5194542" y="1783573"/>
            <a:chExt cx="1939963" cy="836029"/>
          </a:xfrm>
        </p:grpSpPr>
        <p:sp>
          <p:nvSpPr>
            <p:cNvPr id="136" name="직사각형 135"/>
            <p:cNvSpPr/>
            <p:nvPr/>
          </p:nvSpPr>
          <p:spPr>
            <a:xfrm>
              <a:off x="5194542" y="2335558"/>
              <a:ext cx="970755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165297" y="2334152"/>
              <a:ext cx="969208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323806" y="2334766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sale[0][2]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920679" y="1783573"/>
              <a:ext cx="530442" cy="335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열</a:t>
              </a:r>
              <a:r>
                <a:rPr lang="en-US" altLang="ko-KR" sz="1050" dirty="0"/>
                <a:t>[2]</a:t>
              </a:r>
              <a:endParaRPr lang="ko-KR" altLang="en-US" sz="105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293871" y="2313589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sale[1][2]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41" name="왼쪽 중괄호 140"/>
            <p:cNvSpPr/>
            <p:nvPr/>
          </p:nvSpPr>
          <p:spPr>
            <a:xfrm rot="5400000">
              <a:off x="6014888" y="1197236"/>
              <a:ext cx="286384" cy="192707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286186" y="5112550"/>
            <a:ext cx="1741982" cy="624990"/>
            <a:chOff x="7138207" y="1793968"/>
            <a:chExt cx="1939541" cy="826292"/>
          </a:xfrm>
        </p:grpSpPr>
        <p:sp>
          <p:nvSpPr>
            <p:cNvPr id="143" name="직사각형 142"/>
            <p:cNvSpPr/>
            <p:nvPr/>
          </p:nvSpPr>
          <p:spPr>
            <a:xfrm>
              <a:off x="7138207" y="2333169"/>
              <a:ext cx="970755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8108540" y="2327158"/>
              <a:ext cx="969208" cy="241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284969" y="2335424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sale[0][3]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7863922" y="1793968"/>
              <a:ext cx="530442" cy="3356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열</a:t>
              </a:r>
              <a:r>
                <a:rPr lang="en-US" altLang="ko-KR" sz="1050" dirty="0"/>
                <a:t>[3]</a:t>
              </a:r>
              <a:endParaRPr lang="ko-KR" altLang="en-US" sz="105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37114" y="2314403"/>
              <a:ext cx="716882" cy="28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lt"/>
                </a:rPr>
                <a:t>sale[1][3]</a:t>
              </a:r>
              <a:endParaRPr lang="ko-KR" altLang="en-US" sz="800" dirty="0">
                <a:latin typeface="+mj-lt"/>
              </a:endParaRPr>
            </a:p>
          </p:txBody>
        </p:sp>
        <p:sp>
          <p:nvSpPr>
            <p:cNvPr id="148" name="왼쪽 중괄호 147"/>
            <p:cNvSpPr/>
            <p:nvPr/>
          </p:nvSpPr>
          <p:spPr>
            <a:xfrm rot="5400000">
              <a:off x="7958553" y="1207673"/>
              <a:ext cx="286384" cy="192707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944488" y="5743747"/>
            <a:ext cx="280846" cy="492300"/>
            <a:chOff x="1364460" y="2854986"/>
            <a:chExt cx="312697" cy="632116"/>
          </a:xfrm>
        </p:grpSpPr>
        <p:sp>
          <p:nvSpPr>
            <p:cNvPr id="150" name="직사각형 149"/>
            <p:cNvSpPr/>
            <p:nvPr/>
          </p:nvSpPr>
          <p:spPr>
            <a:xfrm>
              <a:off x="1364460" y="3131434"/>
              <a:ext cx="312697" cy="355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endParaRPr lang="ko-KR" altLang="en-US" dirty="0"/>
            </a:p>
          </p:txBody>
        </p:sp>
        <p:cxnSp>
          <p:nvCxnSpPr>
            <p:cNvPr id="151" name="직선 화살표 연결선 150"/>
            <p:cNvCxnSpPr>
              <a:stCxn id="150" idx="0"/>
            </p:cNvCxnSpPr>
            <p:nvPr/>
          </p:nvCxnSpPr>
          <p:spPr>
            <a:xfrm flipH="1" flipV="1">
              <a:off x="1504884" y="2854986"/>
              <a:ext cx="15924" cy="2764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4517194" y="5713021"/>
            <a:ext cx="644728" cy="560371"/>
            <a:chOff x="2935523" y="2873409"/>
            <a:chExt cx="717847" cy="566939"/>
          </a:xfrm>
        </p:grpSpPr>
        <p:sp>
          <p:nvSpPr>
            <p:cNvPr id="153" name="직사각형 152"/>
            <p:cNvSpPr/>
            <p:nvPr/>
          </p:nvSpPr>
          <p:spPr>
            <a:xfrm>
              <a:off x="2935523" y="3160103"/>
              <a:ext cx="717847" cy="280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+2*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54" name="직선 화살표 연결선 153"/>
            <p:cNvCxnSpPr/>
            <p:nvPr/>
          </p:nvCxnSpPr>
          <p:spPr>
            <a:xfrm flipV="1">
              <a:off x="3254471" y="287340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5402452" y="5723473"/>
            <a:ext cx="644728" cy="544743"/>
            <a:chOff x="3816388" y="2881559"/>
            <a:chExt cx="717847" cy="540897"/>
          </a:xfrm>
        </p:grpSpPr>
        <p:sp>
          <p:nvSpPr>
            <p:cNvPr id="156" name="직사각형 155"/>
            <p:cNvSpPr/>
            <p:nvPr/>
          </p:nvSpPr>
          <p:spPr>
            <a:xfrm>
              <a:off x="3816388" y="3147413"/>
              <a:ext cx="717847" cy="275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+3*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57" name="직선 화살표 연결선 156"/>
            <p:cNvCxnSpPr/>
            <p:nvPr/>
          </p:nvCxnSpPr>
          <p:spPr>
            <a:xfrm flipV="1">
              <a:off x="4134589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6267994" y="5706735"/>
            <a:ext cx="644728" cy="550985"/>
            <a:chOff x="4700107" y="2885225"/>
            <a:chExt cx="717847" cy="527258"/>
          </a:xfrm>
        </p:grpSpPr>
        <p:sp>
          <p:nvSpPr>
            <p:cNvPr id="159" name="직사각형 158"/>
            <p:cNvSpPr/>
            <p:nvPr/>
          </p:nvSpPr>
          <p:spPr>
            <a:xfrm>
              <a:off x="4700107" y="3147412"/>
              <a:ext cx="717847" cy="265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+4*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60" name="직선 화살표 연결선 159"/>
            <p:cNvCxnSpPr/>
            <p:nvPr/>
          </p:nvCxnSpPr>
          <p:spPr>
            <a:xfrm flipV="1">
              <a:off x="5022471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7139868" y="5713090"/>
            <a:ext cx="644728" cy="558116"/>
            <a:chOff x="5575778" y="2865601"/>
            <a:chExt cx="717847" cy="560183"/>
          </a:xfrm>
        </p:grpSpPr>
        <p:sp>
          <p:nvSpPr>
            <p:cNvPr id="162" name="직사각형 161"/>
            <p:cNvSpPr/>
            <p:nvPr/>
          </p:nvSpPr>
          <p:spPr>
            <a:xfrm>
              <a:off x="5575778" y="3147759"/>
              <a:ext cx="717847" cy="2780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+5*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63" name="직선 화살표 연결선 162"/>
            <p:cNvCxnSpPr/>
            <p:nvPr/>
          </p:nvCxnSpPr>
          <p:spPr>
            <a:xfrm flipV="1">
              <a:off x="5898142" y="2865601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8020411" y="5711208"/>
            <a:ext cx="644728" cy="550750"/>
            <a:chOff x="6465754" y="2881559"/>
            <a:chExt cx="717847" cy="534859"/>
          </a:xfrm>
        </p:grpSpPr>
        <p:sp>
          <p:nvSpPr>
            <p:cNvPr id="165" name="직사각형 164"/>
            <p:cNvSpPr/>
            <p:nvPr/>
          </p:nvSpPr>
          <p:spPr>
            <a:xfrm>
              <a:off x="6465754" y="3147411"/>
              <a:ext cx="717847" cy="269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+6*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66" name="직선 화살표 연결선 165"/>
            <p:cNvCxnSpPr/>
            <p:nvPr/>
          </p:nvCxnSpPr>
          <p:spPr>
            <a:xfrm flipV="1">
              <a:off x="6770537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/>
          <p:cNvGrpSpPr/>
          <p:nvPr/>
        </p:nvGrpSpPr>
        <p:grpSpPr>
          <a:xfrm>
            <a:off x="8882229" y="5705975"/>
            <a:ext cx="644728" cy="544580"/>
            <a:chOff x="7333781" y="2885225"/>
            <a:chExt cx="717847" cy="508542"/>
          </a:xfrm>
        </p:grpSpPr>
        <p:sp>
          <p:nvSpPr>
            <p:cNvPr id="168" name="직사각형 167"/>
            <p:cNvSpPr/>
            <p:nvPr/>
          </p:nvSpPr>
          <p:spPr>
            <a:xfrm>
              <a:off x="7333781" y="3135099"/>
              <a:ext cx="717847" cy="258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+7*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69" name="직선 화살표 연결선 168"/>
            <p:cNvCxnSpPr/>
            <p:nvPr/>
          </p:nvCxnSpPr>
          <p:spPr>
            <a:xfrm flipV="1">
              <a:off x="7656145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3697328" y="5727672"/>
            <a:ext cx="644728" cy="538134"/>
            <a:chOff x="2060475" y="2874363"/>
            <a:chExt cx="717847" cy="529754"/>
          </a:xfrm>
        </p:grpSpPr>
        <p:sp>
          <p:nvSpPr>
            <p:cNvPr id="171" name="직사각형 170"/>
            <p:cNvSpPr/>
            <p:nvPr/>
          </p:nvSpPr>
          <p:spPr>
            <a:xfrm>
              <a:off x="2060475" y="3131431"/>
              <a:ext cx="717847" cy="2726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+1*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 flipH="1" flipV="1">
              <a:off x="2382838" y="2874363"/>
              <a:ext cx="1" cy="25707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실행 단추: 앞으로 또는 다음 172">
            <a:hlinkClick r:id="" action="ppaction://noaction" highlightClick="1"/>
          </p:cNvPr>
          <p:cNvSpPr/>
          <p:nvPr/>
        </p:nvSpPr>
        <p:spPr>
          <a:xfrm>
            <a:off x="3979061" y="1312858"/>
            <a:ext cx="216097" cy="20343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660C9DC-B070-418A-98EC-E21C3B2ED1E1}"/>
                  </a:ext>
                </a:extLst>
              </p14:cNvPr>
              <p14:cNvContentPartPr/>
              <p14:nvPr/>
            </p14:nvContentPartPr>
            <p14:xfrm>
              <a:off x="6622920" y="3467160"/>
              <a:ext cx="19440" cy="470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660C9DC-B070-418A-98EC-E21C3B2ED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560" y="3457800"/>
                <a:ext cx="38160" cy="48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7"/>
          <p:cNvSpPr txBox="1">
            <a:spLocks noChangeArrowheads="1"/>
          </p:cNvSpPr>
          <p:nvPr/>
        </p:nvSpPr>
        <p:spPr bwMode="auto">
          <a:xfrm>
            <a:off x="1945501" y="3096685"/>
            <a:ext cx="1584325" cy="320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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행 중심</a:t>
            </a:r>
            <a:r>
              <a:rPr lang="en-US" altLang="ko-KR" sz="15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500" b="1" dirty="0">
                <a:latin typeface="+mn-ea"/>
                <a:ea typeface="+mn-ea"/>
                <a:sym typeface="Wingdings" pitchFamily="2" charset="2"/>
              </a:rPr>
              <a:t>순서</a:t>
            </a:r>
          </a:p>
        </p:txBody>
      </p:sp>
      <p:sp>
        <p:nvSpPr>
          <p:cNvPr id="24581" name="내용 개체 틀 12"/>
          <p:cNvSpPr>
            <a:spLocks noGrp="1"/>
          </p:cNvSpPr>
          <p:nvPr>
            <p:ph sz="quarter" idx="1"/>
          </p:nvPr>
        </p:nvSpPr>
        <p:spPr>
          <a:xfrm>
            <a:off x="1847850" y="1196975"/>
            <a:ext cx="8642350" cy="5380038"/>
          </a:xfrm>
        </p:spPr>
        <p:txBody>
          <a:bodyPr/>
          <a:lstStyle/>
          <a:p>
            <a:pPr eaLnBrk="1" hangingPunct="1"/>
            <a:r>
              <a:rPr lang="ko-KR" altLang="en-US" dirty="0">
                <a:sym typeface="Wingdings" pitchFamily="2" charset="2"/>
              </a:rPr>
              <a:t>물리적 저장 방법</a:t>
            </a:r>
            <a:endParaRPr lang="ko-KR" altLang="en-US" dirty="0"/>
          </a:p>
        </p:txBody>
      </p:sp>
      <p:sp>
        <p:nvSpPr>
          <p:cNvPr id="24584" name="슬라이드 번호 개체 틀 10"/>
          <p:cNvSpPr>
            <a:spLocks noGrp="1"/>
          </p:cNvSpPr>
          <p:nvPr>
            <p:ph type="sldNum" sz="quarter" idx="10"/>
          </p:nvPr>
        </p:nvSpPr>
        <p:spPr bwMode="auto">
          <a:xfrm>
            <a:off x="2151247" y="6405613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566ED55-C886-40EC-AFE3-2F99A9E5A144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5" name="바닥글 개체 틀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870851" y="1741495"/>
            <a:ext cx="4457397" cy="786895"/>
            <a:chOff x="479412" y="579473"/>
            <a:chExt cx="4236604" cy="786895"/>
          </a:xfrm>
        </p:grpSpPr>
        <p:grpSp>
          <p:nvGrpSpPr>
            <p:cNvPr id="36" name="그룹 35"/>
            <p:cNvGrpSpPr/>
            <p:nvPr/>
          </p:nvGrpSpPr>
          <p:grpSpPr>
            <a:xfrm>
              <a:off x="827585" y="852975"/>
              <a:ext cx="3888431" cy="241643"/>
              <a:chOff x="827584" y="764704"/>
              <a:chExt cx="5191803" cy="468843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827584" y="764704"/>
                <a:ext cx="1296144" cy="4680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2123728" y="764704"/>
                <a:ext cx="0" cy="468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직사각형 58"/>
              <p:cNvSpPr/>
              <p:nvPr/>
            </p:nvSpPr>
            <p:spPr>
              <a:xfrm>
                <a:off x="2123728" y="765495"/>
                <a:ext cx="1296144" cy="4680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419872" y="765495"/>
                <a:ext cx="1296144" cy="4680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723243" y="765495"/>
                <a:ext cx="1296144" cy="4680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833779" y="1099125"/>
              <a:ext cx="3882237" cy="241643"/>
              <a:chOff x="827584" y="764704"/>
              <a:chExt cx="5191803" cy="468843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827584" y="764704"/>
                <a:ext cx="1296144" cy="4680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2123728" y="764704"/>
                <a:ext cx="0" cy="468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/>
              <p:cNvSpPr/>
              <p:nvPr/>
            </p:nvSpPr>
            <p:spPr>
              <a:xfrm>
                <a:off x="2123728" y="765495"/>
                <a:ext cx="1296144" cy="4680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419872" y="765495"/>
                <a:ext cx="1296144" cy="4680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723243" y="765495"/>
                <a:ext cx="1296144" cy="4680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54521" y="853383"/>
              <a:ext cx="716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sale[0][0]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9150" y="847608"/>
              <a:ext cx="716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sale[0][1]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8358" y="847828"/>
              <a:ext cx="716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sale[0][2]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72971" y="855636"/>
              <a:ext cx="716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sale[0][3]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38876" y="594770"/>
              <a:ext cx="3309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[0]</a:t>
              </a:r>
              <a:endParaRPr lang="ko-KR" altLang="en-US" sz="11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57326" y="594770"/>
              <a:ext cx="3309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[3]</a:t>
              </a:r>
              <a:endParaRPr lang="ko-KR" altLang="en-US" sz="11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082713" y="594770"/>
              <a:ext cx="3309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[2]</a:t>
              </a:r>
              <a:endParaRPr lang="ko-KR" altLang="en-US" sz="11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09631" y="579473"/>
              <a:ext cx="3309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[1]</a:t>
              </a:r>
              <a:endParaRPr lang="ko-KR" altLang="en-US" sz="11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9412" y="1104758"/>
              <a:ext cx="3309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[1]</a:t>
              </a:r>
              <a:endParaRPr lang="ko-KR" altLang="en-US" sz="11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9412" y="830685"/>
              <a:ext cx="3309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[0]</a:t>
              </a:r>
              <a:endParaRPr lang="ko-KR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6932" y="1084525"/>
              <a:ext cx="716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sale[1][0]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31561" y="1078750"/>
              <a:ext cx="716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sale[1][1]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00769" y="1078970"/>
              <a:ext cx="716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sale[1][2]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75382" y="1086778"/>
              <a:ext cx="716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sale[1][3]</a:t>
              </a:r>
              <a:endParaRPr lang="ko-KR" altLang="en-US" sz="1100" dirty="0">
                <a:latin typeface="+mj-lt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23593" y="199270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sale[2][4]</a:t>
            </a:r>
            <a:endParaRPr lang="ko-KR" altLang="en-US" dirty="0">
              <a:latin typeface="+mj-lt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090848" y="3419805"/>
            <a:ext cx="3516721" cy="661128"/>
            <a:chOff x="633302" y="2217427"/>
            <a:chExt cx="3888431" cy="661128"/>
          </a:xfrm>
        </p:grpSpPr>
        <p:grpSp>
          <p:nvGrpSpPr>
            <p:cNvPr id="64" name="그룹 63"/>
            <p:cNvGrpSpPr/>
            <p:nvPr/>
          </p:nvGrpSpPr>
          <p:grpSpPr>
            <a:xfrm>
              <a:off x="633302" y="2631545"/>
              <a:ext cx="3888431" cy="247010"/>
              <a:chOff x="633302" y="2631545"/>
              <a:chExt cx="3888431" cy="247010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633302" y="2636912"/>
                <a:ext cx="3888431" cy="241643"/>
                <a:chOff x="827584" y="764704"/>
                <a:chExt cx="5191803" cy="468843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직사각형 72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760238" y="2637320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sale[0][0]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734867" y="2631545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704075" y="2631765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sale[0][2]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78688" y="2639573"/>
                <a:ext cx="7168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sale[0][3]</a:t>
                </a:r>
                <a:endParaRPr lang="ko-KR" altLang="en-US" sz="800" dirty="0">
                  <a:latin typeface="+mj-lt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215158" y="2217427"/>
              <a:ext cx="571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행</a:t>
              </a:r>
              <a:r>
                <a:rPr lang="en-US" altLang="ko-KR" sz="1200" dirty="0"/>
                <a:t>[0]</a:t>
              </a:r>
              <a:endParaRPr lang="ko-KR" altLang="en-US" sz="12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607549" y="3419805"/>
            <a:ext cx="3511119" cy="658124"/>
            <a:chOff x="4517265" y="2217427"/>
            <a:chExt cx="3882237" cy="658124"/>
          </a:xfrm>
        </p:grpSpPr>
        <p:grpSp>
          <p:nvGrpSpPr>
            <p:cNvPr id="77" name="그룹 76"/>
            <p:cNvGrpSpPr/>
            <p:nvPr/>
          </p:nvGrpSpPr>
          <p:grpSpPr>
            <a:xfrm>
              <a:off x="4517265" y="2621153"/>
              <a:ext cx="3882237" cy="254398"/>
              <a:chOff x="4517265" y="2621153"/>
              <a:chExt cx="3882237" cy="254398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517265" y="2633908"/>
                <a:ext cx="3882237" cy="241643"/>
                <a:chOff x="827584" y="764704"/>
                <a:chExt cx="5191803" cy="468843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827584" y="764704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2123728" y="764704"/>
                  <a:ext cx="0" cy="468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직사각형 85"/>
                <p:cNvSpPr/>
                <p:nvPr/>
              </p:nvSpPr>
              <p:spPr>
                <a:xfrm>
                  <a:off x="2123728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3419872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4723243" y="765495"/>
                  <a:ext cx="1296144" cy="4680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4670898" y="2626928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sale[1][0]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645527" y="2621153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sale[1][1]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614735" y="2621373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sale[1][2]</a:t>
                </a:r>
                <a:endParaRPr lang="ko-KR" altLang="en-US" sz="800" dirty="0">
                  <a:latin typeface="+mj-lt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589348" y="2629181"/>
                <a:ext cx="7168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+mj-lt"/>
                  </a:rPr>
                  <a:t>sale[1][3]</a:t>
                </a:r>
                <a:endParaRPr lang="ko-KR" altLang="en-US" sz="800" dirty="0">
                  <a:latin typeface="+mj-lt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6114081" y="2217427"/>
              <a:ext cx="571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행</a:t>
              </a:r>
              <a:r>
                <a:rPr lang="en-US" altLang="ko-KR" sz="1200" dirty="0"/>
                <a:t>[1]</a:t>
              </a:r>
              <a:endParaRPr lang="ko-KR" altLang="en-US" sz="12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858210" y="34198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행순서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841421" y="38009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논리적 순서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26513" y="4156623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물리적 순서</a:t>
            </a:r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원소의 위치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2954587" y="4080934"/>
            <a:ext cx="280846" cy="526873"/>
            <a:chOff x="1364460" y="2881559"/>
            <a:chExt cx="280846" cy="526873"/>
          </a:xfrm>
        </p:grpSpPr>
        <p:sp>
          <p:nvSpPr>
            <p:cNvPr id="93" name="직사각형 92"/>
            <p:cNvSpPr/>
            <p:nvPr/>
          </p:nvSpPr>
          <p:spPr>
            <a:xfrm>
              <a:off x="1364460" y="3131433"/>
              <a:ext cx="2808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endParaRPr lang="ko-KR" altLang="en-US" dirty="0"/>
            </a:p>
          </p:txBody>
        </p:sp>
        <p:cxnSp>
          <p:nvCxnSpPr>
            <p:cNvPr id="94" name="직선 화살표 연결선 93"/>
            <p:cNvCxnSpPr>
              <a:stCxn id="93" idx="0"/>
            </p:cNvCxnSpPr>
            <p:nvPr/>
          </p:nvCxnSpPr>
          <p:spPr>
            <a:xfrm flipV="1">
              <a:off x="1504883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4525650" y="4072784"/>
            <a:ext cx="644728" cy="563693"/>
            <a:chOff x="2935523" y="2873409"/>
            <a:chExt cx="644728" cy="563693"/>
          </a:xfrm>
        </p:grpSpPr>
        <p:sp>
          <p:nvSpPr>
            <p:cNvPr id="96" name="직사각형 95"/>
            <p:cNvSpPr/>
            <p:nvPr/>
          </p:nvSpPr>
          <p:spPr>
            <a:xfrm>
              <a:off x="2935523" y="3160103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+2*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 flipV="1">
              <a:off x="3254471" y="287340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5406515" y="4080934"/>
            <a:ext cx="644728" cy="542853"/>
            <a:chOff x="3816388" y="2881559"/>
            <a:chExt cx="644728" cy="542853"/>
          </a:xfrm>
        </p:grpSpPr>
        <p:sp>
          <p:nvSpPr>
            <p:cNvPr id="99" name="직사각형 98"/>
            <p:cNvSpPr/>
            <p:nvPr/>
          </p:nvSpPr>
          <p:spPr>
            <a:xfrm>
              <a:off x="3816388" y="3147413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+3*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 flipV="1">
              <a:off x="4134589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6290234" y="4084599"/>
            <a:ext cx="644728" cy="539186"/>
            <a:chOff x="4700107" y="2885225"/>
            <a:chExt cx="644728" cy="539186"/>
          </a:xfrm>
        </p:grpSpPr>
        <p:sp>
          <p:nvSpPr>
            <p:cNvPr id="102" name="직사각형 101"/>
            <p:cNvSpPr/>
            <p:nvPr/>
          </p:nvSpPr>
          <p:spPr>
            <a:xfrm>
              <a:off x="4700107" y="3147412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+4*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V="1">
              <a:off x="5022471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7165905" y="4064976"/>
            <a:ext cx="644728" cy="559157"/>
            <a:chOff x="5575778" y="2865601"/>
            <a:chExt cx="644728" cy="559157"/>
          </a:xfrm>
        </p:grpSpPr>
        <p:sp>
          <p:nvSpPr>
            <p:cNvPr id="105" name="직사각형 104"/>
            <p:cNvSpPr/>
            <p:nvPr/>
          </p:nvSpPr>
          <p:spPr>
            <a:xfrm>
              <a:off x="5575778" y="3147759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+5*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flipV="1">
              <a:off x="5898142" y="2865601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8055881" y="4080934"/>
            <a:ext cx="644728" cy="542851"/>
            <a:chOff x="6465754" y="2881559"/>
            <a:chExt cx="644728" cy="542851"/>
          </a:xfrm>
        </p:grpSpPr>
        <p:sp>
          <p:nvSpPr>
            <p:cNvPr id="108" name="직사각형 107"/>
            <p:cNvSpPr/>
            <p:nvPr/>
          </p:nvSpPr>
          <p:spPr>
            <a:xfrm>
              <a:off x="6465754" y="3147411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+6*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 flipV="1">
              <a:off x="6770537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8923908" y="4084600"/>
            <a:ext cx="644728" cy="526873"/>
            <a:chOff x="7333781" y="2885225"/>
            <a:chExt cx="644728" cy="526873"/>
          </a:xfrm>
        </p:grpSpPr>
        <p:sp>
          <p:nvSpPr>
            <p:cNvPr id="111" name="직사각형 110"/>
            <p:cNvSpPr/>
            <p:nvPr/>
          </p:nvSpPr>
          <p:spPr>
            <a:xfrm>
              <a:off x="7333781" y="3135099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+7*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 flipV="1">
              <a:off x="7656145" y="2885225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650602" y="4080934"/>
            <a:ext cx="644728" cy="526871"/>
            <a:chOff x="2060475" y="2881559"/>
            <a:chExt cx="644728" cy="526871"/>
          </a:xfrm>
        </p:grpSpPr>
        <p:sp>
          <p:nvSpPr>
            <p:cNvPr id="114" name="직사각형 113"/>
            <p:cNvSpPr/>
            <p:nvPr/>
          </p:nvSpPr>
          <p:spPr>
            <a:xfrm>
              <a:off x="2060475" y="3131431"/>
              <a:ext cx="644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l-GR" altLang="ko-KR" sz="1200" dirty="0">
                  <a:solidFill>
                    <a:prstClr val="black"/>
                  </a:solidFill>
                </a:rPr>
                <a:t>α</a:t>
              </a:r>
              <a:r>
                <a:rPr lang="en-US" altLang="ko-KR" sz="1200" dirty="0">
                  <a:solidFill>
                    <a:prstClr val="black"/>
                  </a:solidFill>
                </a:rPr>
                <a:t>+1*</a:t>
              </a:r>
              <a:r>
                <a:rPr lang="el-GR" altLang="ko-KR" sz="1200" dirty="0">
                  <a:solidFill>
                    <a:prstClr val="black"/>
                  </a:solidFill>
                </a:rPr>
                <a:t> ℓ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15" name="직선 화살표 연결선 114"/>
            <p:cNvCxnSpPr/>
            <p:nvPr/>
          </p:nvCxnSpPr>
          <p:spPr>
            <a:xfrm flipV="1">
              <a:off x="2382839" y="2881559"/>
              <a:ext cx="0" cy="2498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실행 단추: 앞으로 또는 다음 115">
            <a:hlinkClick r:id="" action="ppaction://noaction" highlightClick="1"/>
          </p:cNvPr>
          <p:cNvSpPr/>
          <p:nvPr/>
        </p:nvSpPr>
        <p:spPr>
          <a:xfrm>
            <a:off x="4563635" y="1366811"/>
            <a:ext cx="216097" cy="20343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3530</Words>
  <Application>Microsoft Office PowerPoint</Application>
  <PresentationFormat>와이드스크린</PresentationFormat>
  <Paragraphs>570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2" baseType="lpstr">
      <vt:lpstr>B</vt:lpstr>
      <vt:lpstr>HY견명조</vt:lpstr>
      <vt:lpstr>HY동녘M</vt:lpstr>
      <vt:lpstr>HY헤드라인M</vt:lpstr>
      <vt:lpstr>굴림</vt:lpstr>
      <vt:lpstr>돋움</vt:lpstr>
      <vt:lpstr>맑은 고딕</vt:lpstr>
      <vt:lpstr>한양신명조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 Seob Yoon</dc:creator>
  <cp:lastModifiedBy>박승민</cp:lastModifiedBy>
  <cp:revision>2</cp:revision>
  <dcterms:created xsi:type="dcterms:W3CDTF">2020-04-04T04:49:15Z</dcterms:created>
  <dcterms:modified xsi:type="dcterms:W3CDTF">2021-03-29T07:06:57Z</dcterms:modified>
</cp:coreProperties>
</file>