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4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69.94536" units="1/cm"/>
          <inkml:channelProperty channel="Y" name="resolution" value="69.869" units="1/cm"/>
          <inkml:channelProperty channel="T" name="resolution" value="1" units="1/dev"/>
        </inkml:channelProperties>
      </inkml:inkSource>
      <inkml:timestamp xml:id="ts0" timeString="2021-04-06T09:48:57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59882">
    <iact:property name="dataType"/>
    <iact:actionData xml:id="d0">
      <inkml:trace xmlns:inkml="http://www.w3.org/2003/InkML" xml:id="stk0" contextRef="#ctx0" brushRef="#br0">15482 7060 0,'0'0'9,"-45"0"-8,15 15 6,15 0 0,0-15-4,15 15 2,-15-15-1,15 15 3,0 0 14,0 0-13,0 0 0,0 0-4,30 0 0,-15 15 0,0-15-1,0 15 2,15-15-1,0 15 1,-15 0-2,15 0 1,0 0 0,0-15 0,0 15-1,0 0 1,-15-15 1,15 14-1,-15-14-1,0 15 1,0-15 1,-15 0-1,15 0-1,-15 0 2,0 0-1,0 45 18,-30-45-20,15-15 2,-60 15 11,60-15-13,-15 0 1,15 0 1,-15 0 0,15 0 0,0-15 0,-15-30 14,30 30-15,0 0 0,0-15 1,0-60 16,15 61-18,15-1 1,-15 0 1,15 0 0,-15 0-1,0-15 2,75-105 15,-90 120-16,15 0 0,-15 15 0,0-15-1,0 0 1,0 15 0,0-15 0,0 15 0,0 0 0,-15 0 0,-15 0 0,15 0-1,0 15 2,0-15-1,0 15-1,-15-15 1,15 15 2,-15 0-3,15 0 1,-15 0 0,15 0 0,0 0 0,0 0-1,0 0 1,0 0 1,15 15-1,-15-15-1,0 0 6</inkml:trace>
    </iact:actionData>
  </iact:action>
  <iact:action type="add" startTime="61370">
    <iact:property name="dataType"/>
    <iact:actionData xml:id="d1">
      <inkml:trace xmlns:inkml="http://www.w3.org/2003/InkML" xml:id="stk1" contextRef="#ctx0" brushRef="#br0">16411 7000 0,'0'0'4,"0"-15"-3,-15 15 6,15-15-3,-15 15 0,0 0 13,0 0-6,15 15-7,0 0 9,-15-15-10,15 15 1,0 0-1,-15 0 2,15 0 0,-15 0-3,15 15 3,-15-15-1,0 15 1,15 0-2,-15-15 1,15 0 0,-15 15 0,15-15 1,0 0-2,-15 0 1,15 0 1,0 0 1,0 0 7</inkml:trace>
    </iact:actionData>
  </iact:action>
  <iact:action type="add" startTime="61688">
    <iact:property name="dataType"/>
    <iact:actionData xml:id="d2">
      <inkml:trace xmlns:inkml="http://www.w3.org/2003/InkML" xml:id="stk2" contextRef="#ctx0" brushRef="#br0">16112 7015 0,'0'0'4,"0"15"19,15 0-8,0-15-7,0 15-4,0-15-1,0 0 2,-1 15-1,1-15 0,45 45 13,-45-45-14,0 15 1,0 0 0,0-15 0,0 15 0,0-15 0,0 15 0,0 0-1,0-15 1,0 0 5,0 15-5,0-15 4,0 0 0,0 0 8</inkml:trace>
    </iact:actionData>
  </iact:action>
  <iact:action type="add" startTime="62102">
    <iact:property name="dataType"/>
    <iact:actionData xml:id="d3">
      <inkml:trace xmlns:inkml="http://www.w3.org/2003/InkML" xml:id="stk3" contextRef="#ctx0" brushRef="#br0">16771 6865 0,'0'-15'3,"-15"15"2,15-15 3,-15 15-4,15-15 9,0 0-2,15 0 1,0 15-8,0-15 0,90 15 22,-90 15-23,0-15 0,0 15 2,-15 0-2,0 0 0,15 0 2,-15 0-1,0 0 0,15 0 0,-15 0 0,0 0 1,0 0-2,0 15 0,0-15 1,0 0 1,0 15-1,0-15-1,-15 0 2,0 0-1,-15 45 22,30-45-24,15-30 42,0 15-40,0-15 0,0 15 0,15-15 0,-15 15-1,0-15 1,15 0 1,-15 0-1,15 15-1,-15-15 2,0 0-1,15 15 0,-15-15 0,0 15 0,0 0 0</inkml:trace>
    </iact:actionData>
  </iact:action>
  <iact:action type="add" startTime="62528">
    <iact:property name="dataType"/>
    <iact:actionData xml:id="d4">
      <inkml:trace xmlns:inkml="http://www.w3.org/2003/InkML" xml:id="stk4" contextRef="#ctx0" brushRef="#br0">17326 6700 0,'0'0'3,"-15"-15"5,-15 15-1,30-15-3,-15 15 0,15-15 3,30 15 22,-15 0-25,0 0 0,15 0 1,-15 0-2,14 0 1,-14 0-1,15 0 2,-15 0-1,15 0 0,-15 0 0,0 0 1,0 15-2,0-15 0,0 15 6,-15 0-2</inkml:trace>
    </iact:actionData>
  </iact:action>
  <iact:action type="add" startTime="62704">
    <iact:property name="dataType"/>
    <iact:actionData xml:id="d5">
      <inkml:trace xmlns:inkml="http://www.w3.org/2003/InkML" xml:id="stk5" contextRef="#ctx0" brushRef="#br0">17445 6805 0,'0'0'4,"-15"0"-3,15 15 1,-30-15 1,30 15 1,0-30 41,15 15-41,15 0 1,-15-15-2,0 0 0,90-30 16,-75 45-17,0-15 1,0 0 1,-15 15 1,15-15-3,-15 15 2,0 0 1,0 0-1,0-15 0</inkml:trace>
    </iact:actionData>
  </iact:action>
  <iact:action type="add" startTime="63080">
    <iact:property name="dataType"/>
    <iact:actionData xml:id="d6">
      <inkml:trace xmlns:inkml="http://www.w3.org/2003/InkML" xml:id="stk6" contextRef="#ctx0" brushRef="#br0">18030 6191 0,'0'-15'2,"0"30"-1,0-45 6,0 45 26,0 0-30,0 0 6,0 0-5,0 14-1,0-14 2,30 135 14,-15-105-14,-15-15-2,0 0 1,15 120 13,-15-120-14,15 0 1,-15 0 1,15 0 0,-15 0-2,15 0 0,-15 0 1,15-15-1,-15 0 2,15 0-1,-15 0 0,15-15 0,0 0-1,-15 15 2,15-15-1,0 0 0,0-15-1,0 0 7,0 15-7,-15-15 1,15-30 9</inkml:trace>
    </iact:actionData>
  </iact:action>
  <iact:action type="add" startTime="63385">
    <iact:property name="dataType"/>
    <iact:actionData xml:id="d7">
      <inkml:trace xmlns:inkml="http://www.w3.org/2003/InkML" xml:id="stk7" contextRef="#ctx0" brushRef="#br0">18360 6026 0,'0'0'4,"0"-30"-4,0 15 5,0 0-1,0 0 0,0 0-1,0 0 10,0 30 7,0 0-16,0 0-1,0 0 2,0 0 0,0 15-3,0 0 2,0 15 0,0 0 3,0 0-5,0 14 2,0-14-1,0 0 2,0 15-2,0-15 1,0 0 0,0 0 1,0-15-1,15 15 0,0-15-1,0 0 2,0 0-1,0 0-1,0-15 1,15 0 1,-15 0-1,0 0-1,0 0 2,0 0 0,14-15-2,-14 0 1,15 0 10,-30-15-8,15 15-2,-15-15 1,0 0-2,0-15 2,0 15 0,0-15-1,0 15 0,0-15-2,0 0 2,0 15 0,0-15 0,0 0-1,-15 15 3,-15 0-3,15 0 1,-14 0 1,-1 0-2,15 0 0,-30 0 2,15 15-1,0 0 0,0 0-1,15 0 3,-15 0-4,15 0 3,-15 0-1,30 15 0</inkml:trace>
    </iact:actionData>
  </iact:action>
  <iact:action type="add" startTime="65200">
    <iact:property name="dataType"/>
    <iact:actionData xml:id="d8">
      <inkml:trace xmlns:inkml="http://www.w3.org/2003/InkML" xml:id="stk8" contextRef="#ctx0" brushRef="#br0">15737 8154 0,'-15'0'4,"30"0"-3,-45-15 6,15 15-1,0 0 2,15-15-1,-15 15-1,0 0 1,0 0 6,0 0 0,30 0 61,0-15-70,15 15 0,0-15 0,15 0 0,0-15 0,15 15 0,0-15 0,0 0 1,30-15-2,-15 15 1,14 0 0,16-15 0,0 15-1,0-15 2,0 15-1,15-15-1,0 15 2,0-15-1,-15 0 0,15 15 0,0-14 0,-1 14 0,1-15 1,0 0-3,0 15 2,-15-15 1,0 15-1,0-15 1,0 15-3,-15-15 3,15 15 0,-30 0-2,14 0 1,-14 0 0,-15 0 0,0 0-1,-15 0 2,0 0-2,-15 15 2,0 0-2,0-15 2,-15 15-1,15 0 0,-30 0 3,0 0-2,0 0 3,0 0 4,-15 0 4,0 15-8,0 0-4,15 15 0</inkml:trace>
    </iact:actionData>
  </iact:action>
  <iact:action type="add" startTime="66158">
    <iact:property name="dataType"/>
    <iact:actionData xml:id="d9">
      <inkml:trace xmlns:inkml="http://www.w3.org/2003/InkML" xml:id="stk9" contextRef="#ctx0" brushRef="#br0">15632 8544 0,'-15'0'2,"0"0"1,0-15 5,0 15-1,0 0 5,15-15-8,0 0 16,0 0 0,0 0-8,15 15-4,0-15-4,15 15 0,330-225 28,-285 180-28,15 0 1,-1 0-2,1 0 1,15-15-1,0 15 2,0 0 0,15 0-2,-15 0 1,0 0 0,0 0 0,0 0 0,15 15 0,-16-15 0,1 0 0,0 15 0,0-14 0,0-1 0,-15 15 0,15-15 0,-15 15 0,0-15-1,0 15 2,0 0-2,0 0 2,-15 0-1,14 0 0,-29 0 0,15 0 0,-15 15 0,-15-15 0,0 0 0,0 15 0,0 0 0,0 0 0,-15 0 0,0 0 0,0 0 0,-15 0 0,15 0 0,-15 15 0,0-15 0,0 15 4,-15-15-5,15 15 6</inkml:trace>
    </iact:actionData>
  </iact:action>
  <iact:action type="add" startTime="73783">
    <iact:property name="dataType"/>
    <iact:actionData xml:id="d10">
      <inkml:trace xmlns:inkml="http://www.w3.org/2003/InkML" xml:id="stk10" contextRef="#ctx0" brushRef="#br0">14898 8948 0,'0'-15'4,"0"30"-3,0-45 13,-15 30-1,15 15-10,-15 0 2,15 0 2,-15 0-3,15 0 4,0 0-5,-15 0 0,15 60 15,-15-60-14,0 60 13,15-45-12,0-15-2,-15 15 0,15 0 1,0-15 0,-15 60 9</inkml:trace>
    </iact:actionData>
  </iact:action>
  <iact:action type="add" startTime="74085">
    <iact:property name="dataType"/>
    <iact:actionData xml:id="d11">
      <inkml:trace xmlns:inkml="http://www.w3.org/2003/InkML" xml:id="stk11" contextRef="#ctx0" brushRef="#br0">14463 9008 0,'0'15'26,"15"-15"-15,15 15-6,-15-15-1,15 0-1,0 15 1,0-15 2,0 0-3,0 0 0,0 0 1,15 0 1,-15 0-2,0 0 1,15-15-1,-15 15 3,0-15-4,15 15 2,-15 0 0,0-15 1,-1 15-1,1-15 0,0 15-1,0 0 1,-15 0 1,15 0-2,0 0 2,-15 0-1,15 0 0,-15 0 0,15 0 0</inkml:trace>
    </iact:actionData>
  </iact:action>
  <iact:action type="add" startTime="76470">
    <iact:property name="dataType"/>
    <iact:actionData xml:id="d12">
      <inkml:trace xmlns:inkml="http://www.w3.org/2003/InkML" xml:id="stk12" contextRef="#ctx0" brushRef="#br0">16816 10582 0,'0'-15'6,"-15"15"36,0 15-22,15 0-12,-15 0 1,0 0-5,0 0-1,0 0 1,0 0-1,0 0 2,-15 0-1,15 0 0,0 15-1,0-15 3,-15 0-3,15 15 1,-15-15 0,15 15 0,-15-15 0,0 15 0,15-15 0,-15 15 0,15-15 0,-15 15 0,15-15 0,-15 0 0,15 0 0,-15 0 0,0 0 0,15 0 0,-15 0 0,1-15 0,-1 0 0,-15 15 0,-150-15 17,150 0-17,0-15-1,0 0 1,-15 15 1,15-15-2,-15 0 2,0 0-2,15 0 0,-15-15 2,15 15-2,0-15 2,0 0-2,15-15 3,-15 15-4,15-15 3,15 0-2,0-15 2,0 15-1,15 0 0,-15-15 1,15 0-2,0 0 1,0 0 0,0 0-1,15 0 2,15 0-1,-15 0-1,15 0 1,15 1 0,0 14 1,15-15-1,0 15 0,0 0 0,0 0 0,15 0 0,0 15 0,15-15-1,-15 15 2,0 0-1,15 0 0,-15 15-1,14 0 2,-14 15-2,15 0 2,-15 0-1,15 15 0,-15 0-1,0 0 2,-15 15-1,0 0 0,-15 0 0,0 0 0,0 15-1,-15 0 2,0 15-1,-15 0-1,0 0 2,-15 15-1,0-1 0,0 1-1,0 0 1,0 0 0,-15 0 1,0-15-1,0 15-1,-15-15 2,0 0-1,15-15 0,-30 15 0,15-15 0,0 0 0,-15 0 0,15 0 0,-15-15-1,0 15 3,0-15-2,-15 0-1,15 0 2,-15 0-3,15 0 3,-15 0-1,15-15 0,-15 0-1,16 0 2,-1 0-1,0 0-1,0-15 2,0 0-1,15 0 0</inkml:trace>
    </iact:actionData>
  </iact:action>
  <iact:action type="add" startTime="80365">
    <iact:property name="dataType"/>
    <iact:actionData xml:id="d13">
      <inkml:trace xmlns:inkml="http://www.w3.org/2003/InkML" xml:id="stk13" contextRef="#ctx0" brushRef="#br0">7224 14659 0,'15'0'41,"0"0"-32,0 0-2,0-15-2,0 15-2,0 0 2,0-15-1,0 15-1,15-15 2,-15 0-1,15 15 0,-15-15 0,15 15-1,-15-15 2,15 15-2,-15 0 2,15-15-2,-15 15 1,15 0 0,-15 0 0,0 0 1,0 0-1,0 0-1,0 0 0,0 0 2,0 0-1,0 0 10,-15-15 77,0 0-79,15 15-8,-15-15-1</inkml:trace>
    </iact:actionData>
  </iact:action>
  <iact:action type="add" startTime="81073">
    <iact:property name="dataType"/>
    <iact:actionData xml:id="d14">
      <inkml:trace xmlns:inkml="http://www.w3.org/2003/InkML" xml:id="stk14" contextRef="#ctx0" brushRef="#br0">7988 14494 0,'0'15'5</inkml:trace>
    </iact:actionData>
  </iact:action>
  <iact:action type="add" startTime="81094">
    <iact:property name="dataType"/>
    <iact:actionData xml:id="d15">
      <inkml:trace xmlns:inkml="http://www.w3.org/2003/InkML" xml:id="stk15" contextRef="#ctx0" brushRef="#br0">7958 14539 0,'-14'0'5,"14"15"-2,-15 0 1,59-60-4,-59 60 4,-29 30 1,44-30-2,-15-15 0,15 15 2,-15-15 3,15 15-5,-15-15 10,0 15 3,0-15-8,0 15 0,0-15-1,0 15 2,15-30 24,0 0-22,0 0-7,0 0 4,0 0-4,0 0 0,0 0-1,0 0 2,0-15-1,0 15 0,0 0-1,0 0 1,0 0 1,0 0-1,0 0 0,0 0 0,0 0-1,0 0 2,0 0-2,0 0 2,0 0-2,0 0 2,0 0-1,0 0-1,0 0 2,0 0 3,0 0-5,0 0 10,0 0 7,0 0 128,0 30-63,0 0-78,15 0 2,-15 0-5,15 0 3,0 0-1,0-15-4,-15 15 3,15 0-2,0 0 1,0-15 0,0 15 0,0 0 0,0 0 4,-1-15-4,-14 15 0,15-15 1,0 0 2,-15 15-4,15-15 6,0 15 10,-15 0 6,15-15-13,-15 15-8,0-30 72</inkml:trace>
    </iact:actionData>
  </iact:action>
  <iact:action type="add" startTime="82358">
    <iact:property name="dataType"/>
    <iact:actionData xml:id="d16">
      <inkml:trace xmlns:inkml="http://www.w3.org/2003/InkML" xml:id="stk16" contextRef="#ctx0" brushRef="#br0">7329 15693 0,'15'0'71,"-15"-15"-65,15 15-3,-15-15 2,15 15-1,0-15 0,15 15 0,-15-15 0,15 0 1,-15 0-2,15 15 0,0-15 1,0 0 1,0 0-2,0 15 1,0 0 1,0-15-1,0 15-2,0 0 3,0 0-1,-15 0 0,15 0 0,-15 0 0,0 0 0,15 0 0,-15 0 0,0 0 0,0 0 0,-15 15 0,15-15 0,-1 0-1,1 0 8,0 0 0,-15-15 76,0 0-71</inkml:trace>
    </iact:actionData>
  </iact:action>
  <iact:action type="add" startTime="83082">
    <iact:property name="dataType"/>
    <iact:actionData xml:id="d17">
      <inkml:trace xmlns:inkml="http://www.w3.org/2003/InkML" xml:id="stk17" contextRef="#ctx0" brushRef="#br0">8063 15663 0,'-15'15'4,"30"-30"-4,-30 45 4,0-15 0,15 0 1,-15 0-2,0 0 1,15 0 0,-15 0 0,15 0 4,-15 0-4,15 0 0,-15-15-1,15 15 2,-14-15-1,14 15 0,-15-15 4,0 0 16,15-15-4,0 0-12,0 0-3,0 0-2,0 0 0,0-15 2,0 15-1,0-15 0,0 15 0,0-15 0,-15-60 16,0 60-18,15 15 1,-15 0 0,15-15 1,-30-15 16,30 30-17,-15 15 0,15-15-1,-15 0 6,15 0 0,-15 0 0,15 0-4,0 0 4,0 0-5,0 0 6,0 0 3,0 0 0,0 30 44</inkml:trace>
    </iact:actionData>
  </iact:action>
  <iact:action type="add" startTime="83770">
    <iact:property name="dataType"/>
    <iact:actionData xml:id="d18">
      <inkml:trace xmlns:inkml="http://www.w3.org/2003/InkML" xml:id="stk18" contextRef="#ctx0" brushRef="#br0">7929 15393 0,'0'0'4,"15"0"-4,-1 15 1,1-15 4,0 0 1,0 15-2,0-15 1,0 15-1,0-15 1,-15 15-2,15-15 1,0 15-1,0 0 5,-15 0 0,15-15-4,-15 15 0,15 0 8,-15 0-4,0 0 0,0 0 1,0 0 2,0 0 1,0 0 4,-15 0 136,15 0-144,-15 0-4,0 0 0,15 0 0,-15-15 0,0 15 0,15 0 0,-15 0 0,0 0 4,15 0 0,-15-15 0,0 15-1,0-15 6,15 15-9,-15-15 9</inkml:trace>
    </iact:actionData>
  </iact:action>
  <iact:action type="add" startTime="84921">
    <iact:property name="dataType"/>
    <iact:actionData xml:id="d19">
      <inkml:trace xmlns:inkml="http://www.w3.org/2003/InkML" xml:id="stk19" contextRef="#ctx0" brushRef="#br0">7629 14524 0,'15'0'42,"0"0"-38,0 0 4,0 0-4,0 0-1,0 0 3,105 0 15,-105 0-19,15 0 1,0 0 2,-15 0-2,14 0 1,-14 0 1,15 0-2,-15 15 2,15-15-1,-15 0-1,0 0 0,0 0 2,0 0 0,0 15 2,0-15-3,-15-15 72</inkml:trace>
    </iact:actionData>
  </iact:action>
  <iact:action type="add" startTime="86243">
    <iact:property name="dataType"/>
    <iact:actionData xml:id="d20">
      <inkml:trace xmlns:inkml="http://www.w3.org/2003/InkML" xml:id="stk20" contextRef="#ctx0" brushRef="#br0">7734 15858 0,'0'15'33,"0"0"-27,0 0-2,0 0 0,-15 0 0,0 15 0,15 0 0,-15-15 0,0 15 0,15-15 0,-15 15-1,0 0 2,15-15-1,-15 15 0,15 0 0,-45 90 16,30-105-16</inkml:trace>
    </iact:actionData>
  </iact:action>
  <iact:action type="add" startTime="86533">
    <iact:property name="dataType"/>
    <iact:actionData xml:id="d21">
      <inkml:trace xmlns:inkml="http://www.w3.org/2003/InkML" xml:id="stk21" contextRef="#ctx0" brushRef="#br0">7539 16038 0,'15'15'2,"0"-15"2,0 0 0,0 0 0,0 0 0,15 0 0,-15 0-1,15 15 1,0-15 0,-15 0 0,15 15 0,0-15 1,-15 0-2,15 0 1,0 15 0,-15-15 0,0 0 0,0 0 0,15 0 2,-30 15-3,14-15 0,1 0 1,0 0-1,0 0 5,-15 15-4,15-15 0</inkml:trace>
    </iact:actionData>
  </iact:action>
  <iact:action type="add" startTime="88100">
    <iact:property name="dataType"/>
    <iact:actionData xml:id="d22">
      <inkml:trace xmlns:inkml="http://www.w3.org/2003/InkML" xml:id="stk22" contextRef="#ctx0" brushRef="#br0">7164 16038 0,'15'0'6,"-30"0"-5,45 0 3,0-15 2,-15 0-2,0 15-1,15 0 1,-15-15 3,15 15-4,0-15 1,-15 0 1,15 15-1,0-15-1,15 0 1,-15 0 0,0 0 0,0 15-1,15-15 0,-15 0-1,0 0 2,0 15 0,0-15 0,0 15 0,0 0 1,-15-15-2,0 15 0,0 0 2,0 0-1,0 0 3</inkml:trace>
    </iact:actionData>
  </iact:action>
  <iact:action type="add" startTime="88540">
    <iact:property name="dataType"/>
    <iact:actionData xml:id="d23">
      <inkml:trace xmlns:inkml="http://www.w3.org/2003/InkML" xml:id="stk23" contextRef="#ctx0" brushRef="#br0">7584 15693 0,'0'0'1,"30"0"4,-15-15-5,15 15 3,-15 0 1,15 0 0,-15 0 1,15 0-3</inkml:trace>
    </iact:actionData>
  </iact:action>
  <iact:action type="add" startTime="88599">
    <iact:property name="dataType"/>
    <iact:actionData xml:id="d24">
      <inkml:trace xmlns:inkml="http://www.w3.org/2003/InkML" xml:id="stk24" contextRef="#ctx0" brushRef="#br0">7869 15693 0,'0'0'3,"15"15"-3,0-15 5,-15 15 0,15-15-2,-15 15 0,15-15 2,-15 15-2,0 0 1,0 0 0,15 60 15,-15-60-17,0 0 1,0 0 1,0 0 1,0 0-3,0 0 7,-15 0-5,15 0 4,-15 0 1,0 0-2,0 0 1,0-15 0,0 0-4,0 15 4,0-15-4,0 0 4,0 0-1,15-15 10,0 0-12,0-15-2,0 15 1,0-15 0,0 0 0,0 0 0,0 0 0,0 0 0,0 0 0,0-105 17,0 120-18,-15 0 1,15 0 0,0 0 0,-15 15 0,15-15 0,-15 15 8,0 0 5,15-15-13,-15 15 11</inkml:trace>
    </iact:actionData>
  </iact:action>
  <iact:action type="add" startTime="89333">
    <iact:property name="dataType"/>
    <iact:actionData xml:id="d25">
      <inkml:trace xmlns:inkml="http://www.w3.org/2003/InkML" xml:id="stk25" contextRef="#ctx0" brushRef="#br0">7374 14794 0,'0'0'4,"0"15"-3,0 0 5,-15 0-2,15 15-1,0-15 1,0 0 0,-15 15 4,15-15-5,0 15 0,0-15 0,-15 0 0,15 0 0,0 0 2,0 0-2,0 0 1,-15-15 0,15 15 0,0 0 0</inkml:trace>
    </iact:actionData>
  </iact:action>
  <iact:action type="add" startTime="89549">
    <iact:property name="dataType"/>
    <iact:actionData xml:id="d26">
      <inkml:trace xmlns:inkml="http://www.w3.org/2003/InkML" xml:id="stk26" contextRef="#ctx0" brushRef="#br0">7194 14944 0,'0'0'3,"15"0"25,0 0-21,0 0-2,0 15-1,0-15-1,15 0 0,0 15 0,-15-15 2,15 0-2,0 0 1,0 0 1,0 15-1,0-15 0,0 0 0,0 0 0,0 0-1,0 15 2,0-15-1,0 0-1,-15 0 2,60 0 12</inkml:trace>
    </iact:actionData>
  </iact:action>
  <iact:action type="remove" startTime="113493">
    <iact:property name="style" value="instant"/>
    <iact:actionData xml:id="d27" ref="#d3"/>
  </iact:action>
  <iact:action type="remove" startTime="113629">
    <iact:property name="style" value="instant"/>
    <iact:actionData xml:id="d28" ref="#d1"/>
  </iact:action>
  <iact:action type="remove" startTime="113690">
    <iact:property name="style" value="instant"/>
    <iact:actionData xml:id="d29" ref="#d2"/>
  </iact:action>
  <iact:action type="add" startTime="113505">
    <iact:property name="dataType" value="strokeEraser"/>
    <iact:actionData xml:id="d30">
      <inkml:trace xmlns:inkml="http://www.w3.org/2003/InkML" xml:id="stk27" contextRef="#ctx0" brushRef="#br1">22451 9832 0,'0'15'17,"-15"0"30,0-15-44,0 15 1,-15 0 0,0 0 1,0 15-2,-15-15 1,0 15 0,0 0 0,-15 0 0,0 0 0,0 0 0,15 0 0,-15-15 0,15 0 0,1 0 0,-1 0 0,15-15 0,0 15 1,0-15 3,15 0-3,0 0-1,0 0-3,0 0 5,15-15 7,0 0-8,0 0-3,30 0 2,-15-15 0,15 0 1,15-15-1,0 15 5,-1 0-3,1-15-6,0 0 4,0 15 0,0 0-1,0 0 0,0 15-1,0 0 1,-15 0 2,0 0 0,-15 15-3,0 0 3,0 0-1,0 0-1,-15 15 14,0 0-13,-15-15 0,0 30-1,-15-15 2,15 15-1,-15-15 0,-15 15-1,15 0 1,0 0 0,-15 0 0,15-15 0,-15 15 1,15 0-2,0-15 1,0 0 0,15 0 0,1 0 0,-1-15 5,15-15 11,0 0-16,15-15 0,14 0-1,1 0 2,15-15-1,-15 0 0,15 0-1,0 0 2,0 0-2,-15 15 2,0-15-2,0 15 2,0 15-2,-15 0 2,0 0-1,-15 0-1,0 30 14,0 0-13,0 0 0</inkml:trace>
    </iact:actionData>
  </iact:action>
  <iact:action type="remove" startTime="115240">
    <iact:property name="style" value="instant"/>
    <iact:actionData xml:id="d31" ref="#d7"/>
  </iact:action>
  <iact:action type="remove" startTime="115270">
    <iact:property name="style" value="instant"/>
    <iact:actionData xml:id="d32" ref="#d6"/>
  </iact:action>
  <iact:action type="remove" startTime="115299">
    <iact:property name="style" value="instant"/>
    <iact:actionData xml:id="d33" ref="#d8"/>
  </iact:action>
  <iact:action type="remove" startTime="115796">
    <iact:property name="style" value="instant"/>
    <iact:actionData xml:id="d34" ref="#d9"/>
  </iact:action>
  <iact:action type="remove" startTime="116348">
    <iact:property name="style" value="instant"/>
    <iact:actionData xml:id="d35" ref="#d5"/>
  </iact:action>
  <iact:action type="remove" startTime="116508">
    <iact:property name="style" value="instant"/>
    <iact:actionData xml:id="d36" ref="#d4"/>
  </iact:action>
  <iact:action type="add" startTime="115164">
    <iact:property name="dataType" value="strokeEraser"/>
    <iact:actionData xml:id="d37">
      <inkml:trace xmlns:inkml="http://www.w3.org/2003/InkML" xml:id="stk28" contextRef="#ctx0" brushRef="#br1">24324 9068 0,'0'0'1,"0"-15"1,-15-15 1,15 15 0,0 0 1,-15 0 0,0 0 3,0 15 2,0 0-1,0 15-4,15 15 0,-15-15-1,-15 30 2,15-15-2,-14 15 1,-1 15 1,0 0-1,-15-15 5,15 15 0,-15 0-9,0 0 9,0-1-9,-30 46 2,45-60 10,-45 45-5,30-15 5,-15 15-2,45-60-3,0-15-6,15-30 25,15-15-21,15 0-3,-15 0 3,15-15-2,15 0 1,-15-15 0,15 0 0,0 0 0,-15 0 1,15 1-1,0-1-1,-15 0 1,0 15 1,-15-15-2,15 15 1,-15-15 0,0 15 1,-15 15-1,0 0-1,0 0 1,0 0 0,0 0 1,0 15-2,0 0 6,-15 15-5,0 0-1,0 0 2,0 15-2,0 0 2,-15 15-2,15 0 2,-15 0-2,0 0 1,0 15 1,15-15-2,-15 15 2,15-15-2,0 15 1,0-30 0,15 15 0,-15-15 1,15 0-2,0 0 2,0 0 3,0-30 4,15 0-4,15 0-4,-15-15-1,15 0 2,0-15-1,0 0-1,0 0 2,0-15-1,0 15-1,0-15 2,-15 15-2,15-15 2,-15 15-2,0 0 2,0 15-2,-15 0 1,15 0 0,-15 15 1,0 0-2,0 0 2,0 30 7,0 0-8,-30 0-1,15 15 2,0 15-1,0 0 0,-15 0-1,0 0 2,0 15-1,15 0 0,-15-15-1,15 15 1,-15-15 1,15-15-1,15 15-1,-15-30 1,15 15 1,0-15 3,0 0-4,0 0 12,15-15-4,0 15-8,0 0 0,0-15 0,0 15 0,0 0 0,15 15 0,-15 0-1,15 0 1,0-1 0,-15 16 1,15 0-1,-15 0-1,0 15 1,0-15 1,0 15 5,0 60-5,-15-75 1,0 0-4,0 0 1,0-15-1,0 0 2,0-15-1,0 15 2,0-15-1,0 0 0,0 0-1,0 0 6,0 0 3,0-30 32,0 0-36,0-15-4,0 0 0,0 0 1,14-15 0,1 0-3,-15-15 2,15 0-1,0 0 2,0 0-2,-15 0 1,15 0 2,-15 15-4,0 0 3,0 15-1,0 0-1,0 15 2,0 1-2,0-1 2,0 30 12,0 14-14,0 1 1,-15 0-1,15 15 2,-15 15-2,0 15 2,0 0-1,0 0-1,1 15 1,-1 0 0,0 0 0,-15-15 0,15 15 0,0-15 1,0 0-1,15-15 0,-15 0-1,0 0 2,15-15-1,0-15 0,0-1 0,0-14-1,0 0 1,0 0 1,-15-30 11,15 0-12,-15-14 0,15 14 0,-15-15 0,0-15 0,0 15 0,0-15 0,0 0-1,0 0 2,-15 0 0,15 0-3,-15 0 2,15 0 0,-15 0 0,0 0 0,0 0 1,15 0-2,-15 0 2,0 0-1,0 15-1,15-15 1,-15 0 1,0 0-1,0 0 0,15 0-1,-15 15 1,15-15 1,0 0-1,0 0-1,0 15 2,0-15-2,15 15 1,-15-14 1,0 14-2,15 0 2,0 0-2,-15-15 1,15 15 1,0 0-2,0 0 1,0 0 1,0 0-2,-15 0 1,15 15 1,0 0-2,0 0 2,-15 15-1,15-15 0,0 30 8,-15 0-7,15 15-2,-15 0 1,15 15 0,-15 0 0,0 15 0,15 0 6,-15 15-5,15-1-4,-15 16 2,15 0-1,-15-15 2,15 15 0,-15-15-1,15 0 1,-15-15 0,15 0 0,0-15-1,0-15 1,0 0 1,0-15-2,0 0 1,-15 0 1,0-30 11,15 0-12,0 0 0,-15 0 0,15-15 0,0 0 0,-15 0-1,15-15 1,0 0 0,0-15 1,-15 0-2,15 0 1,0 0 0,0 0 1,0 0-2,-15 0 2,15 0-1,0 15-1,-15-15 1,15 16 0,-15 14 7,15-15-7,-15 15-4,0-30 15,0 45-12,15 30 17,0 0-16,0 0 0,0 15 0,0-15-1,0 30 1,0-15 1,0 0-1,0-1 0,0 16-1,0-15 1,0 15 1,0-15-1,0-15-1,0 15 2,0-15-1,0 15 0,0-15 3,-15-15 18,1-15-21,14 0 0,-15 0 1,0 0-3,-15 0 2,15-15 0,0 15 1,0-15-2,0 0 1,0 0 1,-15 15-2,15-15 2,0 16-2,15-16 1,-15 15 1,15 0-2,-15 15 1,0 0 9,15 15-9,-15 15 0,0-1 0,0 16 0,-15 15 0,15 0-1,-15 15 1,15 15 1,-15-15-2,0 15 2,15 0-2,-15-15 1,15 0 1,-15-15-1,15 15-1,0-30 1,0 15 1,0-15-1</inkml:trace>
    </iact:actionData>
  </iact:action>
  <iact:action type="remove" startTime="117201">
    <iact:property name="style" value="instant"/>
    <iact:actionData xml:id="d38" ref="#d12"/>
  </iact:action>
  <iact:action type="remove" startTime="117651">
    <iact:property name="style" value="instant"/>
    <iact:actionData xml:id="d39" ref="#d11"/>
  </iact:action>
  <iact:action type="remove" startTime="117880">
    <iact:property name="style" value="instant"/>
    <iact:actionData xml:id="d40" ref="#d10"/>
  </iact:action>
  <iact:action type="add" startTime="117207">
    <iact:property name="dataType" value="strokeEraser"/>
    <iact:actionData xml:id="d41">
      <inkml:trace xmlns:inkml="http://www.w3.org/2003/InkML" xml:id="stk29" contextRef="#ctx0" brushRef="#br1">22181 13624 0,'-30'-15'12,"60"30"-12,-75-45 5,15 15 10,-30-15-10,45 15-4,-15 0 1,15 0 2,-15 0-2,0 0 2,15 15 0,-15-15-1,0 0 1,0 0 0,16 0 0,-16 15 0,0-15 0,0 0 1,15 0-2,-15 0 1,15 0 1,0 15-2,0-14 2,0 14-1,15-15-1,-15 15 1,15-15 0,-15 15 5,30 0 63,0 15-60,0-15-3,-15 15-5,0-1 11,15-14 1,-30 0 20,0 0-32,0 0 0,-15-14 0,15 14 0,-15-15 0,0 15 0,0-15 0,0 15 0,-15-15 0,0 15 0,0-15 0,0 0 1,-15 0-2,15-15 1,-15 15 1,0-15-2,0 0 2,0 0-3,0-15 2,0 0 0,0 0 0,15-15 1,1 15-1,-1-30-1,15 15 1,0 0 0,0 0 1,0-15-2,15 15 1,15-15 1,0 15-2,0 0 1,0 0 1,0 0-2,0 15 2,0-14-2,0 14 1,0 0 0,15 15 1,15 0-1,-15 0 5,0 0-5,15 0 0,0 15-1,0-15-1,-1 15 0,1 0 2,0 0 0,15 15 0,-15-15 0,15 0 0,0 0-1,0 15 2,15-15-2,-15 15 1,0-15 1,-15 0-2,15 15 1,0 0 1,-15 0-2,0 0 1,0 0 0,0 0 1,0 15-1,-15 0-1,15 0 1,-15 15 0,0 0 1,-15 0-1,0 0-1,0 0 1,0 15 1,0 0-1,-15 0-1,-15 0 2,0 0-1,0-1-1,-15 1 2,0 0-1,0 0 0,-15-15-1,0 0 2,-15 0-1,15-15 0,-15 0-1,15 0 1,0-15 0,0 0 0,1 0 0,-1 0 1,15 0-2,0-15 2,0 0-2,0 0 1,15 0 0,0-15 1,-15 0-1,15 0 5,15 0-4,-15-15-4,15 0 4,0 16-1,15-16-1,0-15 0,0 15 0,0 0 0,0 0 1,0 0 0,15 0-1,15 0 1,0 15 1,-15 0-2,30 15 1,-15 0 0,15 15 0,-15 0 0,15 0 0,0 15 1,0 15-1,0 0 0,0 15-1,-1 0 1,1 0 0,0 15 1,0-15-1,-15 0 0,0 15 0,0-15 0,-15-16-1,0 1 2,-15 0-2,0 0 3,0-15-4,0 0 2,0 0 0,-30 0 0,15-15 0,-15 15 0,0-15 0,-15 15 0,15-15 0,0 0 0,-15 0 0,16 0 1,-1 0-2,0 0 1,0-15 0,15 0 1,-15 0-2,15 0 2,0 0-2,0 0 2,15 0-1,-15 0 0,15 0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BF0D3-BA0B-4A16-99B3-D8FBE965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4D9EE-B575-4740-95AC-D55E5EBD6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E9DF2-1199-4F32-99BA-728E9A02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685E7-5815-42A3-9DD9-3BF8D460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6F179-3EB6-4552-BDD9-31C6DFF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9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7BDD1-8F9F-4CDF-B2FB-2AC42899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3DA0E-C60A-4F2B-B86F-DC1D9E31C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E6D52-C1D3-4CCB-A567-35A875D5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43B6-8960-4739-89B5-746C5637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EA123-F1DD-4024-9302-E5D6E4D9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3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54C80F-A64E-4DC5-BF33-558563DC2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CE161-212A-428B-9FC7-4F9CCC58C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0C9BD-3A6F-4041-9265-E30D13A2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1212-4814-4D3B-BEC8-8C5E677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A5F6-0DEB-4331-852A-73B12CBF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1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AC7B-0EDC-437D-8ECD-A5A38441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C21F0-9340-4CE9-9BCE-25A38148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A0098-5523-498E-8FEE-C1B6EA39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88D39-CB42-4D89-B84F-78B0BD72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4EEF9-A1AC-440D-91DB-D2F70F88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4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7E815-6B81-453C-ADBD-A6960B44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726B8-02F3-4250-AB97-DAD77B1D8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EC8EF-4D43-4423-B386-6C823D80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6191A-320D-443E-B863-853A3C2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234B5-5720-4BD5-B3DC-5A8A4209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1FCAF-9066-426E-8D9B-CB995481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392E8-0AE1-40A6-89EA-DD7BD344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080DB-11B7-46E1-AF0A-817DE14B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041DC-68A1-4F04-A157-B63BE1A0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7FB39-A6A3-4F97-9FD8-C6B0DD74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B8171-7661-44A8-A499-6660F318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02FA0-E14C-4FFD-A589-C014451B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2D9BD-92AC-49B7-A9C4-82C5714D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200EA-6286-453C-92E3-9B3F069E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269C-62E5-4A59-969C-F33FADB29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DAE70A-4B33-41CD-A5C4-CED0CAA88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D0E187-AB8C-4552-B196-C543CEE3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5F0C2-073B-4C54-AD5C-C1F936A9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481AA-6E47-4D79-928C-82DC9C78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BD1FD-688A-4280-A250-BE4509FF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1CB83C-0F11-46C2-97DF-FBC205AA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B88F89-8C1D-4CAA-AEBC-C60F2CFA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EF277-25A3-4C55-9974-BAF36F9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BF6F0-C5B4-4E8E-9121-FB35B0E2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AA5F44-C7F6-4D80-AA5C-500886DB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2F655-3593-4790-8C6D-EE5AB1C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0845-8A85-43DC-856A-696BA37F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03EA5-5162-47B7-A61F-19320860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0224E-CF7C-4558-9019-26E35857A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4158D-15F3-4DC0-840B-DE1FB459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8D9CA-7FE6-4388-8EE3-A686B82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FD214-D723-4EAB-AF2E-2372A44B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3FB31-0BE4-4C42-8CE7-409E61ED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D93C9-8B2D-436F-9F10-D90445CA0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002BF-499E-435D-B267-3B686B871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F658A-416E-4AB7-BB44-1AD6D51C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24909-A794-4D7D-A1F7-C76F17AA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D0D9A-0202-45E3-8DDF-130795D3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3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CF6B4F-9977-4E44-AD12-E03BBB40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BA6A9-A5BA-4312-91D0-92D2ED03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6763E-D7A0-4E1E-B873-602806C74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39B7-01FA-4ED9-8ADE-6C38584546D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5932-F0B3-479B-9C6A-ECDEACF6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562DC-BE59-4BA4-9564-1C69AB08A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3C1D-A8A5-463C-BFC1-3CF2DCFC9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3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2.png"/><Relationship Id="rId5" Type="http://schemas.microsoft.com/office/2011/relationships/inkAction" Target="../ink/inkAction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9699-1E2C-495D-8668-EE11DC22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dirty="0"/>
              <a:t>아래의 결선도에서 잘 못 된 부분을 찾고 </a:t>
            </a:r>
            <a:r>
              <a:rPr lang="ko-KR" altLang="en-US" dirty="0" err="1"/>
              <a:t>고치시오</a:t>
            </a:r>
            <a:endParaRPr lang="ko-KR" altLang="en-US" dirty="0"/>
          </a:p>
        </p:txBody>
      </p:sp>
      <p:pic>
        <p:nvPicPr>
          <p:cNvPr id="6" name="그림 5" descr="게임이(가) 표시된 사진&#10;&#10;자동 생성된 설명">
            <a:extLst>
              <a:ext uri="{FF2B5EF4-FFF2-40B4-BE49-F238E27FC236}">
                <a16:creationId xmlns:a16="http://schemas.microsoft.com/office/drawing/2014/main" id="{45E2C3A5-A361-41EF-93EC-E37A03B7C4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276872"/>
            <a:ext cx="3888432" cy="310352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7C158-78B5-4423-AA8F-11A5BEB2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A52D-8052-45AA-AB8F-06803B0640D5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F43A4B71-7CCF-4E65-AB4D-EA42F9EB1C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26700" y="6235700"/>
            <a:ext cx="406400" cy="406400"/>
          </a:xfrm>
          <a:prstGeom prst="rect">
            <a:avLst/>
          </a:prstGeom>
        </p:spPr>
      </p:pic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1C7E60EA-7BAF-4863-9032-712F08B83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54" y="2276872"/>
            <a:ext cx="393444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0"/>
    </mc:Choice>
    <mc:Fallback xmlns="">
      <p:transition spd="slow" advTm="18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73" x="9840913" y="3441700"/>
          <p14:tracePt t="375" x="9798050" y="3441700"/>
          <p14:tracePt t="380" x="9759950" y="3441700"/>
          <p14:tracePt t="383" x="9717088" y="3448050"/>
          <p14:tracePt t="387" x="9667875" y="3448050"/>
          <p14:tracePt t="391" x="9625013" y="3448050"/>
          <p14:tracePt t="395" x="9577388" y="3452813"/>
          <p14:tracePt t="399" x="9528175" y="3452813"/>
          <p14:tracePt t="402" x="9480550" y="3459163"/>
          <p14:tracePt t="407" x="9431338" y="3463925"/>
          <p14:tracePt t="411" x="9382125" y="3468688"/>
          <p14:tracePt t="415" x="9334500" y="3479800"/>
          <p14:tracePt t="418" x="9280525" y="3486150"/>
          <p14:tracePt t="423" x="9231313" y="3495675"/>
          <p14:tracePt t="428" x="9183688" y="3502025"/>
          <p14:tracePt t="430" x="9129713" y="3513138"/>
          <p14:tracePt t="434" x="9075738" y="3522663"/>
          <p14:tracePt t="440" x="9026525" y="3529013"/>
          <p14:tracePt t="444" x="8972550" y="3540125"/>
          <p14:tracePt t="448" x="8918575" y="3544888"/>
          <p14:tracePt t="452" x="8864600" y="3549650"/>
          <p14:tracePt t="455" x="8805863" y="3556000"/>
          <p14:tracePt t="460" x="8751888" y="3560763"/>
          <p14:tracePt t="462" x="8691563" y="3560763"/>
          <p14:tracePt t="466" x="8632825" y="3567113"/>
          <p14:tracePt t="470" x="8578850" y="3567113"/>
          <p14:tracePt t="475" x="8520113" y="3571875"/>
          <p14:tracePt t="479" x="8455025" y="3571875"/>
          <p14:tracePt t="482" x="8394700" y="3571875"/>
          <p14:tracePt t="486" x="8335963" y="3576638"/>
          <p14:tracePt t="491" x="8277225" y="3576638"/>
          <p14:tracePt t="495" x="8216900" y="3576638"/>
          <p14:tracePt t="499" x="8151813" y="3582988"/>
          <p14:tracePt t="502" x="8093075" y="3582988"/>
          <p14:tracePt t="507" x="8034338" y="3587750"/>
          <p14:tracePt t="511" x="7974013" y="3587750"/>
          <p14:tracePt t="514" x="7920038" y="3594100"/>
          <p14:tracePt t="518" x="7861300" y="3594100"/>
          <p14:tracePt t="523" x="7807325" y="3594100"/>
          <p14:tracePt t="527" x="7748588" y="3598863"/>
          <p14:tracePt t="530" x="7694613" y="3598863"/>
          <p14:tracePt t="534" x="7640638" y="3598863"/>
          <p14:tracePt t="540" x="7586663" y="3598863"/>
          <p14:tracePt t="543" x="7537450" y="3598863"/>
          <p14:tracePt t="546" x="7483475" y="3598863"/>
          <p14:tracePt t="550" x="7429500" y="3598863"/>
          <p14:tracePt t="556" x="7380288" y="3594100"/>
          <p14:tracePt t="560" x="7326313" y="3587750"/>
          <p14:tracePt t="562" x="7278688" y="3587750"/>
          <p14:tracePt t="566" x="7229475" y="3582988"/>
          <p14:tracePt t="570" x="7181850" y="3571875"/>
          <p14:tracePt t="575" x="7137400" y="3567113"/>
          <p14:tracePt t="578" x="7089775" y="3560763"/>
          <p14:tracePt t="582" x="7046913" y="3549650"/>
          <p14:tracePt t="588" x="7004050" y="3540125"/>
          <p14:tracePt t="591" x="6959600" y="3533775"/>
          <p14:tracePt t="595" x="6916738" y="3522663"/>
          <p14:tracePt t="599" x="6873875" y="3513138"/>
          <p14:tracePt t="603" x="6835775" y="3502025"/>
          <p14:tracePt t="610" x="6792913" y="3490913"/>
          <p14:tracePt t="612" x="6754813" y="3479800"/>
          <p14:tracePt t="614" x="6716713" y="3463925"/>
          <p14:tracePt t="619" x="6680200" y="3452813"/>
          <p14:tracePt t="623" x="6642100" y="3436938"/>
          <p14:tracePt t="628" x="6604000" y="3425825"/>
          <p14:tracePt t="631" x="6561138" y="3409950"/>
          <p14:tracePt t="635" x="6523038" y="3394075"/>
          <p14:tracePt t="640" x="6484938" y="3378200"/>
          <p14:tracePt t="644" x="6446838" y="3362325"/>
          <p14:tracePt t="647" x="6410325" y="3351213"/>
          <p14:tracePt t="650" x="6372225" y="3335338"/>
          <p14:tracePt t="655" x="6334125" y="3317875"/>
          <p14:tracePt t="659" x="6302375" y="3297238"/>
          <p14:tracePt t="663" x="6264275" y="3281363"/>
          <p14:tracePt t="666" x="6226175" y="3263900"/>
          <p14:tracePt t="670" x="6188075" y="3248025"/>
          <p14:tracePt t="675" x="6156325" y="3236913"/>
          <p14:tracePt t="679" x="6118225" y="3221038"/>
          <p14:tracePt t="682" x="6086475" y="3205163"/>
          <p14:tracePt t="686" x="6053138" y="3194050"/>
          <p14:tracePt t="691" x="6021388" y="3182938"/>
          <p14:tracePt t="695" x="5983288" y="3173413"/>
          <p14:tracePt t="699" x="5951538" y="3162300"/>
          <p14:tracePt t="703" x="5918200" y="3151188"/>
          <p14:tracePt t="707" x="5886450" y="3140075"/>
          <p14:tracePt t="711" x="5848350" y="3128963"/>
          <p14:tracePt t="715" x="5816600" y="3119438"/>
          <p14:tracePt t="718" x="5783263" y="3108325"/>
          <p14:tracePt t="723" x="5751513" y="3097213"/>
          <p14:tracePt t="727" x="5719763" y="3086100"/>
          <p14:tracePt t="730" x="5692775" y="3074988"/>
          <p14:tracePt t="734" x="5659438" y="3065463"/>
          <p14:tracePt t="739" x="5632450" y="3054350"/>
          <p14:tracePt t="743" x="5600700" y="3043238"/>
          <p14:tracePt t="746" x="5573713" y="3032125"/>
          <p14:tracePt t="750" x="5546725" y="3021013"/>
          <p14:tracePt t="756" x="5519738" y="3011488"/>
          <p14:tracePt t="760" x="5492750" y="3000375"/>
          <p14:tracePt t="763" x="5470525" y="2989263"/>
          <p14:tracePt t="766" x="5443538" y="2984500"/>
          <p14:tracePt t="770" x="5427663" y="2973388"/>
          <p14:tracePt t="775" x="5405438" y="2962275"/>
          <p14:tracePt t="779" x="5389563" y="2957513"/>
          <p14:tracePt t="782" x="5373688" y="2946400"/>
          <p14:tracePt t="786" x="5362575" y="2940050"/>
          <p14:tracePt t="791" x="5346700" y="2930525"/>
          <p14:tracePt t="794" x="5335588" y="2924175"/>
          <p14:tracePt t="798" x="5326063" y="2913063"/>
          <p14:tracePt t="803" x="5314950" y="2903538"/>
          <p14:tracePt t="807" x="5303838" y="2897188"/>
          <p14:tracePt t="811" x="5292725" y="2886075"/>
          <p14:tracePt t="814" x="5281613" y="2876550"/>
          <p14:tracePt t="818" x="5276850" y="2865438"/>
          <p14:tracePt t="823" x="5265738" y="2849563"/>
          <p14:tracePt t="827" x="5254625" y="2838450"/>
          <p14:tracePt t="830" x="5245100" y="2827338"/>
          <p14:tracePt t="834" x="5238750" y="2816225"/>
          <p14:tracePt t="840" x="5227638" y="2805113"/>
          <p14:tracePt t="843" x="5218113" y="2800350"/>
          <p14:tracePt t="846" x="5207000" y="2789238"/>
          <p14:tracePt t="850" x="5195888" y="2784475"/>
          <p14:tracePt t="855" x="5184775" y="2778125"/>
          <p14:tracePt t="860" x="5173663" y="2768600"/>
          <p14:tracePt t="862" x="5157788" y="2768600"/>
          <p14:tracePt t="866" x="5146675" y="2762250"/>
          <p14:tracePt t="870" x="5130800" y="2762250"/>
          <p14:tracePt t="890" x="5065713" y="2751138"/>
          <p14:tracePt t="893" x="5045075" y="2751138"/>
          <p14:tracePt t="896" x="5022850" y="2751138"/>
          <p14:tracePt t="898" x="4995863" y="2751138"/>
          <p14:tracePt t="902" x="4968875" y="2751138"/>
          <p14:tracePt t="908" x="4937125" y="2751138"/>
          <p14:tracePt t="911" x="4903788" y="2751138"/>
          <p14:tracePt t="914" x="4872038" y="2751138"/>
          <p14:tracePt t="1035" x="4051300" y="2660650"/>
          <p14:tracePt t="1054" x="4062413" y="2654300"/>
          <p14:tracePt t="1226" x="4876800" y="3119438"/>
          <p14:tracePt t="1231" x="4887913" y="3119438"/>
          <p14:tracePt t="1238" x="4899025" y="3119438"/>
          <p14:tracePt t="1245" x="4921250" y="3124200"/>
          <p14:tracePt t="1248" x="4941888" y="3135313"/>
          <p14:tracePt t="1251" x="4975225" y="3151188"/>
          <p14:tracePt t="1255" x="5006975" y="3162300"/>
          <p14:tracePt t="1259" x="5045075" y="3178175"/>
          <p14:tracePt t="1263" x="5083175" y="3194050"/>
          <p14:tracePt t="1267" x="5114925" y="3216275"/>
          <p14:tracePt t="1271" x="5153025" y="3236913"/>
          <p14:tracePt t="1275" x="5184775" y="3254375"/>
          <p14:tracePt t="1281" x="5211763" y="3270250"/>
          <p14:tracePt t="1283" x="5238750" y="3286125"/>
          <p14:tracePt t="1287" x="5265738" y="3302000"/>
          <p14:tracePt t="1291" x="5287963" y="3313113"/>
          <p14:tracePt t="1297" x="5308600" y="3328988"/>
          <p14:tracePt t="1299" x="5326063" y="3340100"/>
          <p14:tracePt t="1303" x="5346700" y="3355975"/>
          <p14:tracePt t="1307" x="5362575" y="3367088"/>
          <p14:tracePt t="1312" x="5373688" y="3378200"/>
          <p14:tracePt t="1315" x="5384800" y="3394075"/>
          <p14:tracePt t="1318" x="5395913" y="3405188"/>
          <p14:tracePt t="1323" x="5405438" y="3416300"/>
          <p14:tracePt t="1327" x="5416550" y="3425825"/>
          <p14:tracePt t="1331" x="5422900" y="3436938"/>
          <p14:tracePt t="1334" x="5422900" y="3441700"/>
          <p14:tracePt t="1338" x="5422900" y="3452813"/>
          <p14:tracePt t="1343" x="5422900" y="3463925"/>
          <p14:tracePt t="1347" x="5422900" y="3475038"/>
          <p14:tracePt t="1351" x="5422900" y="3486150"/>
          <p14:tracePt t="1354" x="5422900" y="3490913"/>
          <p14:tracePt t="1358" x="5422900" y="3502025"/>
          <p14:tracePt t="1363" x="5416550" y="3506788"/>
          <p14:tracePt t="1366" x="5411788" y="3517900"/>
          <p14:tracePt t="1370" x="5400675" y="3522663"/>
          <p14:tracePt t="1374" x="5395913" y="3533775"/>
          <p14:tracePt t="1379" x="5384800" y="3540125"/>
          <p14:tracePt t="1383" x="5373688" y="3544888"/>
          <p14:tracePt t="1386" x="5362575" y="3549650"/>
          <p14:tracePt t="1390" x="5353050" y="3560763"/>
          <p14:tracePt t="1398" x="5341938" y="3567113"/>
          <p14:tracePt t="1400" x="5330825" y="3571875"/>
          <p14:tracePt t="1402" x="5319713" y="3576638"/>
          <p14:tracePt t="1406" x="5308600" y="3587750"/>
          <p14:tracePt t="1411" x="5292725" y="3594100"/>
          <p14:tracePt t="1415" x="5281613" y="3598863"/>
          <p14:tracePt t="1419" x="5265738" y="3609975"/>
          <p14:tracePt t="1423" x="5254625" y="3614738"/>
          <p14:tracePt t="1427" x="5238750" y="3621088"/>
          <p14:tracePt t="1432" x="5227638" y="3625850"/>
          <p14:tracePt t="1435" x="5211763" y="3630613"/>
          <p14:tracePt t="1438" x="5195888" y="3636963"/>
          <p14:tracePt t="1443" x="5180013" y="3641725"/>
          <p14:tracePt t="1448" x="5157788" y="3648075"/>
          <p14:tracePt t="1450" x="5141913" y="3652838"/>
          <p14:tracePt t="1454" x="5119688" y="3657600"/>
          <p14:tracePt t="1458" x="5103813" y="3668713"/>
          <p14:tracePt t="1463" x="5083175" y="3675063"/>
          <p14:tracePt t="1467" x="5065713" y="3684588"/>
          <p14:tracePt t="1470" x="5045075" y="3690938"/>
          <p14:tracePt t="1474" x="5029200" y="3702050"/>
          <p14:tracePt t="1479" x="5011738" y="3711575"/>
          <p14:tracePt t="1484" x="4991100" y="3717925"/>
          <p14:tracePt t="1488" x="4975225" y="3729038"/>
          <p14:tracePt t="1491" x="4957763" y="3738563"/>
          <p14:tracePt t="1495" x="4941888" y="3744913"/>
          <p14:tracePt t="1499" x="4930775" y="3756025"/>
          <p14:tracePt t="1503" x="4914900" y="3765550"/>
          <p14:tracePt t="1506" x="4903788" y="3771900"/>
          <p14:tracePt t="1511" x="4894263" y="3776663"/>
          <p14:tracePt t="1515" x="4883150" y="3783013"/>
          <p14:tracePt t="1518" x="4876800" y="3787775"/>
          <p14:tracePt t="1522" x="4872038" y="3787775"/>
          <p14:tracePt t="1531" x="4872038" y="3792538"/>
          <p14:tracePt t="1551" x="4876800" y="3792538"/>
          <p14:tracePt t="1555" x="4883150" y="3792538"/>
          <p14:tracePt t="1558" x="4887913" y="3792538"/>
          <p14:tracePt t="1563" x="4894263" y="3792538"/>
          <p14:tracePt t="1567" x="4899025" y="3792538"/>
          <p14:tracePt t="1579" x="4903788" y="3792538"/>
          <p14:tracePt t="1587" x="4910138" y="3792538"/>
          <p14:tracePt t="1612" x="4914900" y="3798888"/>
          <p14:tracePt t="1618" x="4921250" y="3798888"/>
          <p14:tracePt t="1629" x="4926013" y="3798888"/>
          <p14:tracePt t="1640" x="4930775" y="3798888"/>
          <p14:tracePt t="1651" x="4930775" y="3803650"/>
          <p14:tracePt t="1655" x="4937125" y="3803650"/>
          <p14:tracePt t="1667" x="4937125" y="3810000"/>
          <p14:tracePt t="1675" x="4937125" y="3814763"/>
          <p14:tracePt t="1687" x="4937125" y="3819525"/>
          <p14:tracePt t="1696" x="4937125" y="3825875"/>
          <p14:tracePt t="1707" x="4937125" y="3830638"/>
          <p14:tracePt t="1728" x="4937125" y="3836988"/>
          <p14:tracePt t="1795" x="4930775" y="3836988"/>
          <p14:tracePt t="1799" x="4930775" y="3841750"/>
          <p14:tracePt t="1816" x="4930775" y="3846513"/>
          <p14:tracePt t="1836" x="4930775" y="3852863"/>
          <p14:tracePt t="1848" x="4930775" y="3857625"/>
          <p14:tracePt t="1859" x="4930775" y="3863975"/>
          <p14:tracePt t="1865" x="4926013" y="3863975"/>
          <p14:tracePt t="1867" x="4926013" y="3868738"/>
          <p14:tracePt t="1875" x="4921250" y="3868738"/>
          <p14:tracePt t="1880" x="4921250" y="3873500"/>
          <p14:tracePt t="1883" x="4914900" y="3873500"/>
          <p14:tracePt t="1897" x="4910138" y="3879850"/>
          <p14:tracePt t="1903" x="4910138" y="3884613"/>
          <p14:tracePt t="1936" x="4914900" y="3884613"/>
          <p14:tracePt t="1995" x="4914900" y="3879850"/>
          <p14:tracePt t="2007" x="4921250" y="3879850"/>
          <p14:tracePt t="2015" x="4921250" y="3873500"/>
          <p14:tracePt t="2032" x="4926013" y="3873500"/>
          <p14:tracePt t="2103" x="4930775" y="3873500"/>
          <p14:tracePt t="2107" x="4930775" y="3868738"/>
          <p14:tracePt t="2127" x="4937125" y="3868738"/>
          <p14:tracePt t="2135" x="4937125" y="3863975"/>
          <p14:tracePt t="2151" x="4941888" y="3863975"/>
          <p14:tracePt t="2159" x="4941888" y="3857625"/>
          <p14:tracePt t="2183" x="4948238" y="3857625"/>
          <p14:tracePt t="2195" x="4953000" y="3857625"/>
          <p14:tracePt t="2232" x="4953000" y="3863975"/>
          <p14:tracePt t="2416" x="4948238" y="3863975"/>
          <p14:tracePt t="2496" x="4941888" y="3863975"/>
          <p14:tracePt t="2504" x="4941888" y="3868738"/>
          <p14:tracePt t="2516" x="4941888" y="3873500"/>
          <p14:tracePt t="2519" x="4937125" y="3873500"/>
          <p14:tracePt t="2556" x="4937125" y="3879850"/>
          <p14:tracePt t="2824" x="4941888" y="3879850"/>
          <p14:tracePt t="2888" x="4941888" y="3873500"/>
          <p14:tracePt t="2919" x="4948238" y="3873500"/>
          <p14:tracePt t="2932" x="4948238" y="3868738"/>
          <p14:tracePt t="2960" x="4948238" y="3863975"/>
          <p14:tracePt t="3024" x="4948238" y="3857625"/>
          <p14:tracePt t="3060" x="4953000" y="3857625"/>
          <p14:tracePt t="3092" x="4953000" y="3852863"/>
          <p14:tracePt t="3113" x="4953000" y="3846513"/>
          <p14:tracePt t="3132" x="4953000" y="3841750"/>
          <p14:tracePt t="3156" x="4953000" y="3836988"/>
          <p14:tracePt t="3175" x="4953000" y="3830638"/>
          <p14:tracePt t="3199" x="4948238" y="3830638"/>
          <p14:tracePt t="3209" x="4948238" y="3825875"/>
          <p14:tracePt t="3243" x="4948238" y="3819525"/>
          <p14:tracePt t="3251" x="4941888" y="3819525"/>
          <p14:tracePt t="3301" x="4941888" y="3814763"/>
          <p14:tracePt t="3310" x="4937125" y="3814763"/>
          <p14:tracePt t="3328" x="4937125" y="3810000"/>
          <p14:tracePt t="3347" x="4937125" y="3803650"/>
          <p14:tracePt t="3363" x="4930775" y="3803650"/>
          <p14:tracePt t="3379" x="4930775" y="3798888"/>
          <p14:tracePt t="3720" x="4930775" y="3803650"/>
          <p14:tracePt t="3736" x="4930775" y="3810000"/>
          <p14:tracePt t="3753" x="4937125" y="3810000"/>
          <p14:tracePt t="3757" x="4937125" y="3814763"/>
          <p14:tracePt t="3768" x="4941888" y="3814763"/>
          <p14:tracePt t="3816" x="4941888" y="3819525"/>
          <p14:tracePt t="3833" x="4941888" y="3825875"/>
          <p14:tracePt t="3852" x="4937125" y="3825875"/>
          <p14:tracePt t="3988" x="4941888" y="3825875"/>
          <p14:tracePt t="4000" x="4948238" y="3825875"/>
          <p14:tracePt t="4008" x="4953000" y="3819525"/>
          <p14:tracePt t="4011" x="4957763" y="3814763"/>
          <p14:tracePt t="4015" x="4964113" y="3814763"/>
          <p14:tracePt t="4019" x="4968875" y="3810000"/>
          <p14:tracePt t="4027" x="4975225" y="3803650"/>
          <p14:tracePt t="4031" x="4979988" y="3803650"/>
          <p14:tracePt t="4035" x="4984750" y="3798888"/>
          <p14:tracePt t="4040" x="4991100" y="3798888"/>
          <p14:tracePt t="4048" x="4995863" y="3792538"/>
          <p14:tracePt t="4051" x="5002213" y="3792538"/>
          <p14:tracePt t="4056" x="5002213" y="3787775"/>
          <p14:tracePt t="4059" x="5006975" y="3787775"/>
          <p14:tracePt t="4062" x="5011738" y="3787775"/>
          <p14:tracePt t="4067" x="5011738" y="3783013"/>
          <p14:tracePt t="4070" x="5018088" y="3783013"/>
          <p14:tracePt t="4075" x="5022850" y="3783013"/>
          <p14:tracePt t="4078" x="5022850" y="3776663"/>
          <p14:tracePt t="4082" x="5029200" y="3776663"/>
          <p14:tracePt t="4091" x="5033963" y="3776663"/>
          <p14:tracePt t="4094" x="5038725" y="3771900"/>
          <p14:tracePt t="4108" x="5045075" y="3765550"/>
          <p14:tracePt t="4119" x="5049838" y="3765550"/>
          <p14:tracePt t="4167" x="5045075" y="3765550"/>
          <p14:tracePt t="4191" x="5045075" y="3760788"/>
          <p14:tracePt t="4204" x="5045075" y="3756025"/>
          <p14:tracePt t="4211" x="5045075" y="3749675"/>
          <p14:tracePt t="4219" x="5045075" y="3744913"/>
          <p14:tracePt t="4223" x="5049838" y="3744913"/>
          <p14:tracePt t="4227" x="5049838" y="3738563"/>
          <p14:tracePt t="4235" x="5056188" y="3733800"/>
          <p14:tracePt t="4239" x="5056188" y="3729038"/>
          <p14:tracePt t="4243" x="5060950" y="3729038"/>
          <p14:tracePt t="4251" x="5065713" y="3722688"/>
          <p14:tracePt t="4263" x="5072063" y="3717925"/>
          <p14:tracePt t="4276" x="5076825" y="3717925"/>
          <p14:tracePt t="4295" x="5083175" y="3717925"/>
          <p14:tracePt t="4312" x="5087938" y="3717925"/>
          <p14:tracePt t="4319" x="5087938" y="3711575"/>
          <p14:tracePt t="4323" x="5092700" y="3711575"/>
          <p14:tracePt t="4332" x="5099050" y="3706813"/>
          <p14:tracePt t="4335" x="5103813" y="3706813"/>
          <p14:tracePt t="4340" x="5110163" y="3702050"/>
          <p14:tracePt t="4344" x="5114925" y="3702050"/>
          <p14:tracePt t="4347" x="5119688" y="3695700"/>
          <p14:tracePt t="4351" x="5126038" y="3695700"/>
          <p14:tracePt t="4355" x="5137150" y="3690938"/>
          <p14:tracePt t="4359" x="5141913" y="3684588"/>
          <p14:tracePt t="4363" x="5153025" y="3679825"/>
          <p14:tracePt t="4366" x="5168900" y="3675063"/>
          <p14:tracePt t="4371" x="5180013" y="3675063"/>
          <p14:tracePt t="4375" x="5195888" y="3663950"/>
          <p14:tracePt t="4379" x="5207000" y="3657600"/>
          <p14:tracePt t="4382" x="5222875" y="3652838"/>
          <p14:tracePt t="4388" x="5238750" y="3648075"/>
          <p14:tracePt t="4391" x="5254625" y="3636963"/>
          <p14:tracePt t="4394" x="5276850" y="3625850"/>
          <p14:tracePt t="4398" x="5292725" y="3614738"/>
          <p14:tracePt t="4403" x="5314950" y="3603625"/>
          <p14:tracePt t="4407" x="5330825" y="3587750"/>
          <p14:tracePt t="4410" x="5353050" y="3576638"/>
          <p14:tracePt t="4414" x="5373688" y="3560763"/>
          <p14:tracePt t="4418" x="5400675" y="3544888"/>
          <p14:tracePt t="4423" x="5422900" y="3529013"/>
          <p14:tracePt t="4427" x="5454650" y="3517900"/>
          <p14:tracePt t="4430" x="5481638" y="3502025"/>
          <p14:tracePt t="4435" x="5513388" y="3486150"/>
          <p14:tracePt t="4439" x="5546725" y="3475038"/>
          <p14:tracePt t="4443" x="5578475" y="3459163"/>
          <p14:tracePt t="4446" x="5616575" y="3436938"/>
          <p14:tracePt t="4450" x="5654675" y="3421063"/>
          <p14:tracePt t="4455" x="5686425" y="3405188"/>
          <p14:tracePt t="4459" x="5724525" y="3382963"/>
          <p14:tracePt t="4462" x="5767388" y="3362325"/>
          <p14:tracePt t="4466" x="5805488" y="3344863"/>
          <p14:tracePt t="4471" x="5843588" y="3324225"/>
          <p14:tracePt t="4475" x="5886450" y="3302000"/>
          <p14:tracePt t="4478" x="5924550" y="3281363"/>
          <p14:tracePt t="4482" x="5967413" y="3263900"/>
          <p14:tracePt t="4488" x="6005513" y="3243263"/>
          <p14:tracePt t="4491" x="6048375" y="3227388"/>
          <p14:tracePt t="4494" x="6091238" y="3205163"/>
          <p14:tracePt t="4498" x="6134100" y="3182938"/>
          <p14:tracePt t="4503" x="6178550" y="3167063"/>
          <p14:tracePt t="4507" x="6221413" y="3151188"/>
          <p14:tracePt t="4511" x="6264275" y="3135313"/>
          <p14:tracePt t="4514" x="6311900" y="3119438"/>
          <p14:tracePt t="4520" x="6356350" y="3101975"/>
          <p14:tracePt t="4525" x="6403975" y="3086100"/>
          <p14:tracePt t="4531" x="6491288" y="3054350"/>
          <p14:tracePt t="4535" x="6538913" y="3038475"/>
          <p14:tracePt t="4539" x="6581775" y="3027363"/>
          <p14:tracePt t="4543" x="6626225" y="3011488"/>
          <p14:tracePt t="4547" x="6669088" y="2994025"/>
          <p14:tracePt t="4550" x="6711950" y="2984500"/>
          <p14:tracePt t="4555" x="6754813" y="2967038"/>
          <p14:tracePt t="4559" x="6797675" y="2957513"/>
          <p14:tracePt t="4562" x="6842125" y="2946400"/>
          <p14:tracePt t="4567" x="6878638" y="2935288"/>
          <p14:tracePt t="4572" x="6923088" y="2924175"/>
          <p14:tracePt t="4575" x="6965950" y="2919413"/>
          <p14:tracePt t="4578" x="7004050" y="2908300"/>
          <p14:tracePt t="4582" x="7040563" y="2903538"/>
          <p14:tracePt t="4588" x="7083425" y="2897188"/>
          <p14:tracePt t="4591" x="7121525" y="2892425"/>
          <p14:tracePt t="4594" x="7159625" y="2881313"/>
          <p14:tracePt t="4598" x="7197725" y="2881313"/>
          <p14:tracePt t="4603" x="7235825" y="2876550"/>
          <p14:tracePt t="4607" x="7272338" y="2870200"/>
          <p14:tracePt t="4610" x="7310438" y="2870200"/>
          <p14:tracePt t="4615" x="7343775" y="2865438"/>
          <p14:tracePt t="4620" x="7380288" y="2865438"/>
          <p14:tracePt t="4623" x="7413625" y="2859088"/>
          <p14:tracePt t="4628" x="7445375" y="2859088"/>
          <p14:tracePt t="4631" x="7478713" y="2859088"/>
          <p14:tracePt t="4634" x="7510463" y="2859088"/>
          <p14:tracePt t="4639" x="7537450" y="2859088"/>
          <p14:tracePt t="4642" x="7569200" y="2859088"/>
          <p14:tracePt t="4647" x="7596188" y="2859088"/>
          <p14:tracePt t="4651" x="7623175" y="2859088"/>
          <p14:tracePt t="4655" x="7650163" y="2865438"/>
          <p14:tracePt t="4659" x="7677150" y="2865438"/>
          <p14:tracePt t="4662" x="7704138" y="2870200"/>
          <p14:tracePt t="4666" x="7726363" y="2870200"/>
          <p14:tracePt t="4671" x="7748588" y="2876550"/>
          <p14:tracePt t="4676" x="7769225" y="2876550"/>
          <p14:tracePt t="4679" x="7791450" y="2881313"/>
          <p14:tracePt t="4683" x="7812088" y="2886075"/>
          <p14:tracePt t="4687" x="7834313" y="2892425"/>
          <p14:tracePt t="4691" x="7850188" y="2892425"/>
          <p14:tracePt t="4695" x="7872413" y="2897188"/>
          <p14:tracePt t="4698" x="7893050" y="2903538"/>
          <p14:tracePt t="4702" x="7908925" y="2908300"/>
          <p14:tracePt t="4708" x="7931150" y="2913063"/>
          <p14:tracePt t="4713" x="7947025" y="2924175"/>
          <p14:tracePt t="4715" x="7962900" y="2930525"/>
          <p14:tracePt t="4719" x="7980363" y="2935288"/>
          <p14:tracePt t="4723" x="7989888" y="2940050"/>
          <p14:tracePt t="4727" x="8001000" y="2946400"/>
          <p14:tracePt t="4731" x="8012113" y="2951163"/>
          <p14:tracePt t="4735" x="8023225" y="2962275"/>
          <p14:tracePt t="4739" x="8034338" y="2967038"/>
          <p14:tracePt t="4742" x="8039100" y="2973388"/>
          <p14:tracePt t="4747" x="8050213" y="2978150"/>
          <p14:tracePt t="4751" x="8054975" y="2989263"/>
          <p14:tracePt t="4756" x="8061325" y="2994025"/>
          <p14:tracePt t="4759" x="8061325" y="3000375"/>
          <p14:tracePt t="4762" x="8066088" y="3005138"/>
          <p14:tracePt t="4766" x="8066088" y="3011488"/>
          <p14:tracePt t="4770" x="8066088" y="3016250"/>
          <p14:tracePt t="4775" x="8066088" y="3021013"/>
          <p14:tracePt t="4778" x="8066088" y="3027363"/>
          <p14:tracePt t="4788" x="8066088" y="3032125"/>
          <p14:tracePt t="4791" x="8066088" y="3038475"/>
          <p14:tracePt t="4799" x="8066088" y="3043238"/>
          <p14:tracePt t="4808" x="8066088" y="3048000"/>
          <p14:tracePt t="4815" x="8066088" y="3054350"/>
          <p14:tracePt t="4839" x="8061325" y="3054350"/>
          <p14:tracePt t="4851" x="8054975" y="3054350"/>
          <p14:tracePt t="4859" x="8050213" y="3054350"/>
          <p14:tracePt t="4892" x="8050213" y="3048000"/>
          <p14:tracePt t="4915" x="8054975" y="3048000"/>
          <p14:tracePt t="4919" x="8061325" y="3048000"/>
          <p14:tracePt t="4923" x="8066088" y="3048000"/>
          <p14:tracePt t="4927" x="8070850" y="3048000"/>
          <p14:tracePt t="4931" x="8081963" y="3048000"/>
          <p14:tracePt t="4935" x="8093075" y="3048000"/>
          <p14:tracePt t="4939" x="8097838" y="3048000"/>
          <p14:tracePt t="4943" x="8108950" y="3048000"/>
          <p14:tracePt t="4947" x="8120063" y="3048000"/>
          <p14:tracePt t="4951" x="8131175" y="3054350"/>
          <p14:tracePt t="4956" x="8142288" y="3054350"/>
          <p14:tracePt t="4959" x="8151813" y="3054350"/>
          <p14:tracePt t="4963" x="8169275" y="3054350"/>
          <p14:tracePt t="4966" x="8178800" y="3054350"/>
          <p14:tracePt t="4971" x="8189913" y="3054350"/>
          <p14:tracePt t="4974" x="8201025" y="3054350"/>
          <p14:tracePt t="4978" x="8212138" y="3054350"/>
          <p14:tracePt t="4982" x="8228013" y="3054350"/>
          <p14:tracePt t="4990" x="8239125" y="3054350"/>
          <p14:tracePt t="4991" x="8250238" y="3054350"/>
          <p14:tracePt t="4994" x="8266113" y="3054350"/>
          <p14:tracePt t="4998" x="8277225" y="3054350"/>
          <p14:tracePt t="5002" x="8286750" y="3054350"/>
          <p14:tracePt t="5007" x="8297863" y="3054350"/>
          <p14:tracePt t="5011" x="8313738" y="3054350"/>
          <p14:tracePt t="5015" x="8324850" y="3054350"/>
          <p14:tracePt t="5019" x="8335963" y="3054350"/>
          <p14:tracePt t="5023" x="8347075" y="3054350"/>
          <p14:tracePt t="5027" x="8358188" y="3059113"/>
          <p14:tracePt t="5030" x="8367713" y="3059113"/>
          <p14:tracePt t="5035" x="8378825" y="3059113"/>
          <p14:tracePt t="5039" x="8385175" y="3065463"/>
          <p14:tracePt t="5043" x="8394700" y="3065463"/>
          <p14:tracePt t="5046" x="8401050" y="3065463"/>
          <p14:tracePt t="5050" x="8412163" y="3070225"/>
          <p14:tracePt t="5056" x="8416925" y="3070225"/>
          <p14:tracePt t="5059" x="8421688" y="3074988"/>
          <p14:tracePt t="5062" x="8428038" y="3081338"/>
          <p14:tracePt t="5066" x="8432800" y="3081338"/>
          <p14:tracePt t="5071" x="8439150" y="3086100"/>
          <p14:tracePt t="5075" x="8443913" y="3086100"/>
          <p14:tracePt t="5083" x="8448675" y="3092450"/>
          <p14:tracePt t="5088" x="8455025" y="3092450"/>
          <p14:tracePt t="5091" x="8455025" y="3097213"/>
          <p14:tracePt t="5094" x="8459788" y="3097213"/>
          <p14:tracePt t="5098" x="8466138" y="3097213"/>
          <p14:tracePt t="5102" x="8466138" y="3101975"/>
          <p14:tracePt t="5107" x="8470900" y="3101975"/>
          <p14:tracePt t="5110" x="8475663" y="3101975"/>
          <p14:tracePt t="5114" x="8475663" y="3108325"/>
          <p14:tracePt t="5118" x="8482013" y="3108325"/>
          <p14:tracePt t="5123" x="8486775" y="3108325"/>
          <p14:tracePt t="5127" x="8486775" y="3113088"/>
          <p14:tracePt t="5130" x="8493125" y="3113088"/>
          <p14:tracePt t="5134" x="8493125" y="3119438"/>
          <p14:tracePt t="5139" x="8497888" y="3124200"/>
          <p14:tracePt t="5146" x="8497888" y="3128963"/>
          <p14:tracePt t="5150" x="8502650" y="3135313"/>
          <p14:tracePt t="5159" x="8502650" y="3140075"/>
          <p14:tracePt t="5167" x="8502650" y="3146425"/>
          <p14:tracePt t="5172" x="8502650" y="3151188"/>
          <p14:tracePt t="5179" x="8502650" y="3155950"/>
          <p14:tracePt t="5182" x="8509000" y="3155950"/>
          <p14:tracePt t="5189" x="8509000" y="3162300"/>
          <p14:tracePt t="5199" x="8509000" y="3167063"/>
          <p14:tracePt t="5208" x="8509000" y="3173413"/>
          <p14:tracePt t="5211" x="8509000" y="3178175"/>
          <p14:tracePt t="5219" x="8509000" y="3182938"/>
          <p14:tracePt t="5225" x="8509000" y="3189288"/>
          <p14:tracePt t="5227" x="8509000" y="3194050"/>
          <p14:tracePt t="5230" x="8509000" y="3200400"/>
          <p14:tracePt t="5235" x="8509000" y="3205163"/>
          <p14:tracePt t="5239" x="8509000" y="3209925"/>
          <p14:tracePt t="5243" x="8513763" y="3216275"/>
          <p14:tracePt t="5246" x="8513763" y="3221038"/>
          <p14:tracePt t="5251" x="8513763" y="3227388"/>
          <p14:tracePt t="5256" x="8513763" y="3236913"/>
          <p14:tracePt t="5259" x="8513763" y="3243263"/>
          <p14:tracePt t="5262" x="8513763" y="3248025"/>
          <p14:tracePt t="5267" x="8513763" y="3254375"/>
          <p14:tracePt t="5275" x="8513763" y="3259138"/>
          <p14:tracePt t="5289" x="8513763" y="3263900"/>
          <p14:tracePt t="5321" x="8509000" y="3263900"/>
          <p14:tracePt t="5325" x="8502650" y="3263900"/>
          <p14:tracePt t="5327" x="8497888" y="3263900"/>
          <p14:tracePt t="5331" x="8493125" y="3270250"/>
          <p14:tracePt t="5335" x="8486775" y="3270250"/>
          <p14:tracePt t="5339" x="8482013" y="3270250"/>
          <p14:tracePt t="5343" x="8475663" y="3275013"/>
          <p14:tracePt t="5346" x="8470900" y="3275013"/>
          <p14:tracePt t="5350" x="8466138" y="3275013"/>
          <p14:tracePt t="5356" x="8459788" y="3275013"/>
          <p14:tracePt t="5359" x="8455025" y="3275013"/>
          <p14:tracePt t="5362" x="8448675" y="3275013"/>
          <p14:tracePt t="5366" x="8439150" y="3275013"/>
          <p14:tracePt t="5372" x="8432800" y="3275013"/>
          <p14:tracePt t="5375" x="8428038" y="3275013"/>
          <p14:tracePt t="5379" x="8416925" y="3275013"/>
          <p14:tracePt t="5382" x="8412163" y="3275013"/>
          <p14:tracePt t="5387" x="8401050" y="3275013"/>
          <p14:tracePt t="5392" x="8389938" y="3275013"/>
          <p14:tracePt t="5394" x="8385175" y="3275013"/>
          <p14:tracePt t="5398" x="8367713" y="3270250"/>
          <p14:tracePt t="5402" x="8358188" y="3263900"/>
          <p14:tracePt t="5408" x="8347075" y="3263900"/>
          <p14:tracePt t="5411" x="8335963" y="3259138"/>
          <p14:tracePt t="5414" x="8320088" y="3254375"/>
          <p14:tracePt t="5418" x="8308975" y="3248025"/>
          <p14:tracePt t="5424" x="8293100" y="3248025"/>
          <p14:tracePt t="5426" x="8277225" y="3243263"/>
          <p14:tracePt t="5430" x="8266113" y="3236913"/>
          <p14:tracePt t="5434" x="8250238" y="3232150"/>
          <p14:tracePt t="5439" x="8239125" y="3227388"/>
          <p14:tracePt t="5442" x="8223250" y="3221038"/>
          <p14:tracePt t="5446" x="8212138" y="3216275"/>
          <p14:tracePt t="5451" x="8201025" y="3209925"/>
          <p14:tracePt t="5455" x="8189913" y="3205163"/>
          <p14:tracePt t="5459" x="8178800" y="3194050"/>
          <p14:tracePt t="5462" x="8169275" y="3189288"/>
          <p14:tracePt t="5466" x="8162925" y="3178175"/>
          <p14:tracePt t="5472" x="8151813" y="3173413"/>
          <p14:tracePt t="5475" x="8147050" y="3162300"/>
          <p14:tracePt t="5478" x="8135938" y="3151188"/>
          <p14:tracePt t="5482" x="8131175" y="3140075"/>
          <p14:tracePt t="5487" x="8124825" y="3124200"/>
          <p14:tracePt t="5491" x="8124825" y="3113088"/>
          <p14:tracePt t="5494" x="8124825" y="3097213"/>
          <p14:tracePt t="5498" x="8120063" y="3086100"/>
          <p14:tracePt t="5503" x="8120063" y="3070225"/>
          <p14:tracePt t="5508" x="8120063" y="3054350"/>
          <p14:tracePt t="5510" x="8120063" y="3038475"/>
          <p14:tracePt t="5514" x="8120063" y="3021013"/>
          <p14:tracePt t="5518" x="8120063" y="3005138"/>
          <p14:tracePt t="5523" x="8120063" y="2989263"/>
          <p14:tracePt t="5527" x="8120063" y="2973388"/>
          <p14:tracePt t="5530" x="8120063" y="2957513"/>
          <p14:tracePt t="5534" x="8124825" y="2940050"/>
          <p14:tracePt t="5539" x="8131175" y="2924175"/>
          <p14:tracePt t="5543" x="8135938" y="2913063"/>
          <p14:tracePt t="5546" x="8142288" y="2897188"/>
          <p14:tracePt t="5550" x="8151813" y="2886075"/>
          <p14:tracePt t="5556" x="8158163" y="2876550"/>
          <p14:tracePt t="5559" x="8169275" y="2865438"/>
          <p14:tracePt t="5562" x="8178800" y="2854325"/>
          <p14:tracePt t="5566" x="8189913" y="2843213"/>
          <p14:tracePt t="5571" x="8201025" y="2832100"/>
          <p14:tracePt t="5575" x="8212138" y="2827338"/>
          <p14:tracePt t="5578" x="8228013" y="2816225"/>
          <p14:tracePt t="5582" x="8243888" y="2811463"/>
          <p14:tracePt t="5587" x="8255000" y="2805113"/>
          <p14:tracePt t="5591" x="8270875" y="2800350"/>
          <p14:tracePt t="5596" x="8286750" y="2795588"/>
          <p14:tracePt t="5600" x="8308975" y="2795588"/>
          <p14:tracePt t="5603" x="8324850" y="2789238"/>
          <p14:tracePt t="5608" x="8347075" y="2784475"/>
          <p14:tracePt t="5610" x="8362950" y="2784475"/>
          <p14:tracePt t="5615" x="8385175" y="2778125"/>
          <p14:tracePt t="5619" x="8401050" y="2778125"/>
          <p14:tracePt t="5623" x="8416925" y="2778125"/>
          <p14:tracePt t="5627" x="8432800" y="2773363"/>
          <p14:tracePt t="5630" x="8448675" y="2773363"/>
          <p14:tracePt t="5634" x="8466138" y="2773363"/>
          <p14:tracePt t="5639" x="8482013" y="2773363"/>
          <p14:tracePt t="5643" x="8497888" y="2773363"/>
          <p14:tracePt t="5646" x="8509000" y="2773363"/>
          <p14:tracePt t="5650" x="8524875" y="2778125"/>
          <p14:tracePt t="5655" x="8535988" y="2784475"/>
          <p14:tracePt t="5659" x="8547100" y="2789238"/>
          <p14:tracePt t="5662" x="8562975" y="2795588"/>
          <p14:tracePt t="5666" x="8574088" y="2800350"/>
          <p14:tracePt t="5671" x="8583613" y="2805113"/>
          <p14:tracePt t="5675" x="8601075" y="2811463"/>
          <p14:tracePt t="5678" x="8610600" y="2816225"/>
          <p14:tracePt t="5682" x="8621713" y="2827338"/>
          <p14:tracePt t="5687" x="8632825" y="2838450"/>
          <p14:tracePt t="5691" x="8643938" y="2849563"/>
          <p14:tracePt t="5695" x="8655050" y="2859088"/>
          <p14:tracePt t="5698" x="8664575" y="2870200"/>
          <p14:tracePt t="5702" x="8675688" y="2886075"/>
          <p14:tracePt t="5708" x="8686800" y="2903538"/>
          <p14:tracePt t="5711" x="8691563" y="2913063"/>
          <p14:tracePt t="5714" x="8702675" y="2930525"/>
          <p14:tracePt t="5718" x="8707438" y="2946400"/>
          <p14:tracePt t="5723" x="8713788" y="2962275"/>
          <p14:tracePt t="5727" x="8718550" y="2978150"/>
          <p14:tracePt t="5730" x="8724900" y="2994025"/>
          <p14:tracePt t="5734" x="8724900" y="3011488"/>
          <p14:tracePt t="5739" x="8724900" y="3027363"/>
          <p14:tracePt t="5743" x="8724900" y="3043238"/>
          <p14:tracePt t="5746" x="8724900" y="3059113"/>
          <p14:tracePt t="5750" x="8724900" y="3074988"/>
          <p14:tracePt t="5754" x="8724900" y="3092450"/>
          <p14:tracePt t="5759" x="8724900" y="3101975"/>
          <p14:tracePt t="5762" x="8713788" y="3119438"/>
          <p14:tracePt t="5766" x="8707438" y="3135313"/>
          <p14:tracePt t="5772" x="8697913" y="3151188"/>
          <p14:tracePt t="5775" x="8691563" y="3167063"/>
          <p14:tracePt t="5779" x="8680450" y="3178175"/>
          <p14:tracePt t="5782" x="8675688" y="3194050"/>
          <p14:tracePt t="5786" x="8664575" y="3209925"/>
          <p14:tracePt t="5791" x="8655050" y="3227388"/>
          <p14:tracePt t="5794" x="8643938" y="3243263"/>
          <p14:tracePt t="5799" x="8632825" y="3259138"/>
          <p14:tracePt t="5804" x="8621713" y="3275013"/>
          <p14:tracePt t="5808" x="8610600" y="3286125"/>
          <p14:tracePt t="5814" x="8594725" y="3297238"/>
          <p14:tracePt t="5817" x="8583613" y="3308350"/>
          <p14:tracePt t="5820" x="8574088" y="3317875"/>
          <p14:tracePt t="5824" x="8562975" y="3328988"/>
          <p14:tracePt t="5827" x="8551863" y="3335338"/>
          <p14:tracePt t="5830" x="8535988" y="3340100"/>
          <p14:tracePt t="5835" x="8524875" y="3340100"/>
          <p14:tracePt t="5839" x="8513763" y="3340100"/>
          <p14:tracePt t="5843" x="8502650" y="3340100"/>
          <p14:tracePt t="5847" x="8486775" y="3340100"/>
          <p14:tracePt t="5851" x="8475663" y="3340100"/>
          <p14:tracePt t="5856" x="8459788" y="3340100"/>
          <p14:tracePt t="5859" x="8448675" y="3335338"/>
          <p14:tracePt t="5863" x="8432800" y="3328988"/>
          <p14:tracePt t="5867" x="8416925" y="3324225"/>
          <p14:tracePt t="5872" x="8401050" y="3317875"/>
          <p14:tracePt t="5875" x="8385175" y="3308350"/>
          <p14:tracePt t="5879" x="8362950" y="3302000"/>
          <p14:tracePt t="5883" x="8347075" y="3290888"/>
          <p14:tracePt t="5888" x="8324850" y="3281363"/>
          <p14:tracePt t="5891" x="8308975" y="3270250"/>
          <p14:tracePt t="5895" x="8293100" y="3259138"/>
          <p14:tracePt t="5899" x="8270875" y="3248025"/>
          <p14:tracePt t="5903" x="8255000" y="3236913"/>
          <p14:tracePt t="5908" x="8239125" y="3221038"/>
          <p14:tracePt t="5911" x="8223250" y="3209925"/>
          <p14:tracePt t="5915" x="8205788" y="3194050"/>
          <p14:tracePt t="5919" x="8196263" y="3182938"/>
          <p14:tracePt t="5923" x="8178800" y="3167063"/>
          <p14:tracePt t="5926" x="8169275" y="3151188"/>
          <p14:tracePt t="5931" x="8158163" y="3140075"/>
          <p14:tracePt t="5934" x="8147050" y="3124200"/>
          <p14:tracePt t="5939" x="8142288" y="3108325"/>
          <p14:tracePt t="5942" x="8131175" y="3092450"/>
          <p14:tracePt t="5946" x="8124825" y="3074988"/>
          <p14:tracePt t="5951" x="8120063" y="3054350"/>
          <p14:tracePt t="5955" x="8115300" y="3038475"/>
          <p14:tracePt t="5959" x="8115300" y="3021013"/>
          <p14:tracePt t="5963" x="8108950" y="3005138"/>
          <p14:tracePt t="5966" x="8108950" y="2989263"/>
          <p14:tracePt t="5971" x="8108950" y="2973388"/>
          <p14:tracePt t="5975" x="8108950" y="2957513"/>
          <p14:tracePt t="5978" x="8108950" y="2940050"/>
          <p14:tracePt t="5982" x="8108950" y="2924175"/>
          <p14:tracePt t="5987" x="8108950" y="2913063"/>
          <p14:tracePt t="5991" x="8108950" y="2897188"/>
          <p14:tracePt t="5994" x="8108950" y="2886075"/>
          <p14:tracePt t="5998" x="8120063" y="2876550"/>
          <p14:tracePt t="6002" x="8124825" y="2865438"/>
          <p14:tracePt t="6007" x="8131175" y="2854325"/>
          <p14:tracePt t="6010" x="8142288" y="2843213"/>
          <p14:tracePt t="6014" x="8147050" y="2832100"/>
          <p14:tracePt t="6018" x="8158163" y="2822575"/>
          <p14:tracePt t="6023" x="8169275" y="2816225"/>
          <p14:tracePt t="6026" x="8178800" y="2805113"/>
          <p14:tracePt t="6030" x="8196263" y="2800350"/>
          <p14:tracePt t="6034" x="8205788" y="2789238"/>
          <p14:tracePt t="6038" x="8216900" y="2784475"/>
          <p14:tracePt t="6043" x="8232775" y="2778125"/>
          <p14:tracePt t="6046" x="8250238" y="2773363"/>
          <p14:tracePt t="6051" x="8259763" y="2768600"/>
          <p14:tracePt t="6055" x="8277225" y="2762250"/>
          <p14:tracePt t="6059" x="8286750" y="2757488"/>
          <p14:tracePt t="6062" x="8304213" y="2757488"/>
          <p14:tracePt t="6066" x="8313738" y="2751138"/>
          <p14:tracePt t="6071" x="8324850" y="2751138"/>
          <p14:tracePt t="6075" x="8335963" y="2751138"/>
          <p14:tracePt t="6078" x="8347075" y="2751138"/>
          <p14:tracePt t="6082" x="8358188" y="2751138"/>
          <p14:tracePt t="6086" x="8362950" y="2751138"/>
          <p14:tracePt t="6092" x="8374063" y="2751138"/>
          <p14:tracePt t="6095" x="8378825" y="2751138"/>
          <p14:tracePt t="6102" x="8385175" y="2751138"/>
          <p14:tracePt t="6107" x="8385175" y="2757488"/>
          <p14:tracePt t="6110" x="8389938" y="2757488"/>
          <p14:tracePt t="6179" x="8389938" y="2762250"/>
          <p14:tracePt t="9849" x="8389938" y="2768600"/>
          <p14:tracePt t="9856" x="8389938" y="2773363"/>
          <p14:tracePt t="9864" x="8389938" y="2778125"/>
          <p14:tracePt t="9872" x="8389938" y="2784475"/>
          <p14:tracePt t="9876" x="8389938" y="2789238"/>
          <p14:tracePt t="9880" x="8389938" y="2795588"/>
          <p14:tracePt t="9887" x="8389938" y="2800350"/>
          <p14:tracePt t="9896" x="8389938" y="2805113"/>
          <p14:tracePt t="9900" x="8394700" y="2811463"/>
          <p14:tracePt t="9905" x="8394700" y="2816225"/>
          <p14:tracePt t="9908" x="8394700" y="2827338"/>
          <p14:tracePt t="9912" x="8394700" y="2832100"/>
          <p14:tracePt t="9914" x="8394700" y="2843213"/>
          <p14:tracePt t="9920" x="8401050" y="2854325"/>
          <p14:tracePt t="9924" x="8401050" y="2865438"/>
          <p14:tracePt t="9928" x="8401050" y="2876550"/>
          <p14:tracePt t="9931" x="8405813" y="2892425"/>
          <p14:tracePt t="9935" x="8405813" y="2908300"/>
          <p14:tracePt t="9939" x="8412163" y="2924175"/>
          <p14:tracePt t="9942" x="8412163" y="2940050"/>
          <p14:tracePt t="9946" x="8416925" y="2962275"/>
          <p14:tracePt t="9950" x="8421688" y="2978150"/>
          <p14:tracePt t="9955" x="8428038" y="3000375"/>
          <p14:tracePt t="9958" x="8432800" y="3021013"/>
          <p14:tracePt t="9962" x="8439150" y="3043238"/>
          <p14:tracePt t="9967" x="8443913" y="3065463"/>
          <p14:tracePt t="9971" x="8448675" y="3092450"/>
          <p14:tracePt t="9975" x="8455025" y="3119438"/>
          <p14:tracePt t="9978" x="8459788" y="3146425"/>
          <p14:tracePt t="9983" x="8466138" y="3173413"/>
          <p14:tracePt t="9987" x="8470900" y="3200400"/>
          <p14:tracePt t="9991" x="8475663" y="3232150"/>
          <p14:tracePt t="9994" x="8475663" y="3259138"/>
          <p14:tracePt t="9999" x="8482013" y="3290888"/>
          <p14:tracePt t="10003" x="8486775" y="3324225"/>
          <p14:tracePt t="10006" x="8493125" y="3355975"/>
          <p14:tracePt t="10010" x="8497888" y="3389313"/>
          <p14:tracePt t="10014" x="8502650" y="3421063"/>
          <p14:tracePt t="10020" x="8509000" y="3452813"/>
          <p14:tracePt t="10023" x="8513763" y="3490913"/>
          <p14:tracePt t="10027" x="8524875" y="3522663"/>
          <p14:tracePt t="10031" x="8529638" y="3560763"/>
          <p14:tracePt t="10035" x="8540750" y="3594100"/>
          <p14:tracePt t="10038" x="8547100" y="3625850"/>
          <p14:tracePt t="10043" x="8551863" y="3657600"/>
          <p14:tracePt t="10047" x="8562975" y="3690938"/>
          <p14:tracePt t="10051" x="8567738" y="3717925"/>
          <p14:tracePt t="10055" x="8578850" y="3738563"/>
          <p14:tracePt t="10058" x="8583613" y="3765550"/>
          <p14:tracePt t="10063" x="8589963" y="3787775"/>
          <p14:tracePt t="10067" x="8601075" y="3814763"/>
          <p14:tracePt t="10071" x="8605838" y="3836988"/>
          <p14:tracePt t="10074" x="8610600" y="3863975"/>
          <p14:tracePt t="10078" x="8621713" y="3884613"/>
          <p14:tracePt t="10083" x="8628063" y="3906838"/>
          <p14:tracePt t="10086" x="8632825" y="3933825"/>
          <p14:tracePt t="10090" x="8637588" y="3954463"/>
          <p14:tracePt t="10094" x="8643938" y="3976688"/>
          <p14:tracePt t="10100" x="8648700" y="3998913"/>
          <p14:tracePt t="10103" x="8648700" y="4014788"/>
          <p14:tracePt t="10106" x="8655050" y="4030663"/>
          <p14:tracePt t="10110" x="8659813" y="4046538"/>
          <p14:tracePt t="10115" x="8659813" y="4062413"/>
          <p14:tracePt t="10120" x="8664575" y="4073525"/>
          <p14:tracePt t="10123" x="8664575" y="4089400"/>
          <p14:tracePt t="10126" x="8664575" y="4100513"/>
          <p14:tracePt t="10131" x="8670925" y="4111625"/>
          <p14:tracePt t="10135" x="8670925" y="4122738"/>
          <p14:tracePt t="10139" x="8675688" y="4133850"/>
          <p14:tracePt t="10143" x="8675688" y="4138613"/>
          <p14:tracePt t="10147" x="8675688" y="4149725"/>
          <p14:tracePt t="10152" x="8675688" y="4160838"/>
          <p14:tracePt t="10155" x="8675688" y="4165600"/>
          <p14:tracePt t="10158" x="8675688" y="4176713"/>
          <p14:tracePt t="10163" x="8675688" y="4187825"/>
          <p14:tracePt t="10168" x="8675688" y="4192588"/>
          <p14:tracePt t="10171" x="8675688" y="4203700"/>
          <p14:tracePt t="10175" x="8675688" y="4208463"/>
          <p14:tracePt t="10179" x="8675688" y="4219575"/>
          <p14:tracePt t="10183" x="8675688" y="4224338"/>
          <p14:tracePt t="10187" x="8675688" y="4235450"/>
          <p14:tracePt t="10190" x="8675688" y="4241800"/>
          <p14:tracePt t="10194" x="8675688" y="4251325"/>
          <p14:tracePt t="10200" x="8675688" y="4262438"/>
          <p14:tracePt t="10203" x="8675688" y="4273550"/>
          <p14:tracePt t="10206" x="8675688" y="4284663"/>
          <p14:tracePt t="10210" x="8675688" y="4295775"/>
          <p14:tracePt t="10216" x="8670925" y="4311650"/>
          <p14:tracePt t="10220" x="8670925" y="4322763"/>
          <p14:tracePt t="10223" x="8664575" y="4338638"/>
          <p14:tracePt t="10226" x="8664575" y="4349750"/>
          <p14:tracePt t="10230" x="8664575" y="4365625"/>
          <p14:tracePt t="10236" x="8664575" y="4381500"/>
          <p14:tracePt t="10238" x="8664575" y="4392613"/>
          <p14:tracePt t="10242" x="8664575" y="4408488"/>
          <p14:tracePt t="10246" x="8664575" y="4419600"/>
          <p14:tracePt t="10251" x="8664575" y="4435475"/>
          <p14:tracePt t="10255" x="8664575" y="4446588"/>
          <p14:tracePt t="10258" x="8664575" y="4456113"/>
          <p14:tracePt t="10262" x="8664575" y="4467225"/>
          <p14:tracePt t="10267" x="8664575" y="4478338"/>
          <p14:tracePt t="10271" x="8664575" y="4483100"/>
          <p14:tracePt t="10274" x="8670925" y="4494213"/>
          <p14:tracePt t="10279" x="8670925" y="4500563"/>
          <p14:tracePt t="10283" x="8670925" y="4510088"/>
          <p14:tracePt t="10287" x="8675688" y="4516438"/>
          <p14:tracePt t="10290" x="8675688" y="4527550"/>
          <p14:tracePt t="10295" x="8675688" y="4537075"/>
          <p14:tracePt t="10300" x="8680450" y="4548188"/>
          <p14:tracePt t="10303" x="8680450" y="4559300"/>
          <p14:tracePt t="10306" x="8686800" y="4570413"/>
          <p14:tracePt t="10310" x="8686800" y="4581525"/>
          <p14:tracePt t="10316" x="8691563" y="4597400"/>
          <p14:tracePt t="10321" x="8691563" y="4613275"/>
          <p14:tracePt t="10323" x="8691563" y="4629150"/>
          <p14:tracePt t="10326" x="8697913" y="4645025"/>
          <p14:tracePt t="10330" x="8697913" y="4662488"/>
          <p14:tracePt t="10336" x="8697913" y="4683125"/>
          <p14:tracePt t="10339" x="8697913" y="4699000"/>
          <p14:tracePt t="10342" x="8697913" y="4721225"/>
          <p14:tracePt t="10347" x="8697913" y="4737100"/>
          <p14:tracePt t="10351" x="8691563" y="4759325"/>
          <p14:tracePt t="10355" x="8691563" y="4775200"/>
          <p14:tracePt t="10358" x="8691563" y="4791075"/>
          <p14:tracePt t="10362" x="8691563" y="4802188"/>
          <p14:tracePt t="10367" x="8691563" y="4813300"/>
          <p14:tracePt t="10371" x="8691563" y="4824413"/>
          <p14:tracePt t="10374" x="8697913" y="4833938"/>
          <p14:tracePt t="10378" x="8697913" y="4845050"/>
          <p14:tracePt t="10384" x="8697913" y="4851400"/>
          <p14:tracePt t="10387" x="8697913" y="4860925"/>
          <p14:tracePt t="10391" x="8697913" y="4867275"/>
          <p14:tracePt t="10395" x="8697913" y="4878388"/>
          <p14:tracePt t="10400" x="8702675" y="4887913"/>
          <p14:tracePt t="10403" x="8702675" y="4894263"/>
          <p14:tracePt t="10406" x="8707438" y="4905375"/>
          <p14:tracePt t="10411" x="8707438" y="4914900"/>
          <p14:tracePt t="10415" x="8707438" y="4926013"/>
          <p14:tracePt t="10420" x="8707438" y="4932363"/>
          <p14:tracePt t="10422" x="8713788" y="4941888"/>
          <p14:tracePt t="10426" x="8713788" y="4953000"/>
          <p14:tracePt t="10430" x="8713788" y="4959350"/>
          <p14:tracePt t="10436" x="8713788" y="4968875"/>
          <p14:tracePt t="10439" x="8713788" y="4975225"/>
          <p14:tracePt t="10443" x="8713788" y="4979988"/>
          <p14:tracePt t="10446" x="8713788" y="4986338"/>
          <p14:tracePt t="10451" x="8713788" y="4991100"/>
          <p14:tracePt t="10454" x="8707438" y="4995863"/>
          <p14:tracePt t="10459" x="8707438" y="5002213"/>
          <p14:tracePt t="10462" x="8702675" y="5006975"/>
          <p14:tracePt t="10473" x="8697913" y="5013325"/>
          <p14:tracePt t="10483" x="8686800" y="5029200"/>
          <p14:tracePt t="10488" x="8680450" y="5033963"/>
          <p14:tracePt t="10490" x="8680450" y="5040313"/>
          <p14:tracePt t="10494" x="8680450" y="5045075"/>
          <p14:tracePt t="10500" x="8675688" y="5056188"/>
          <p14:tracePt t="10503" x="8664575" y="5060950"/>
          <p14:tracePt t="10506" x="8664575" y="5067300"/>
          <p14:tracePt t="10510" x="8659813" y="5072063"/>
          <p14:tracePt t="10514" x="8655050" y="5076825"/>
          <p14:tracePt t="10521" x="8648700" y="5083175"/>
          <p14:tracePt t="10522" x="8643938" y="5083175"/>
          <p14:tracePt t="10526" x="8637588" y="5087938"/>
          <p14:tracePt t="10530" x="8632825" y="5094288"/>
          <p14:tracePt t="10536" x="8621713" y="5099050"/>
          <p14:tracePt t="10539" x="8616950" y="5103813"/>
          <p14:tracePt t="10542" x="8610600" y="5110163"/>
          <p14:tracePt t="10546" x="8605838" y="5114925"/>
          <p14:tracePt t="10551" x="8601075" y="5114925"/>
          <p14:tracePt t="10555" x="8594725" y="5121275"/>
          <p14:tracePt t="10558" x="8589963" y="5121275"/>
          <p14:tracePt t="10562" x="8583613" y="5126038"/>
          <p14:tracePt t="10567" x="8574088" y="5126038"/>
          <p14:tracePt t="10571" x="8567738" y="5126038"/>
          <p14:tracePt t="10574" x="8562975" y="5126038"/>
          <p14:tracePt t="10578" x="8551863" y="5130800"/>
          <p14:tracePt t="10584" x="8547100" y="5130800"/>
          <p14:tracePt t="10587" x="8535988" y="5130800"/>
          <p14:tracePt t="10591" x="8524875" y="5130800"/>
          <p14:tracePt t="10594" x="8509000" y="5137150"/>
          <p14:tracePt t="10600" x="8497888" y="5141913"/>
          <p14:tracePt t="10603" x="8486775" y="5148263"/>
          <p14:tracePt t="10606" x="8470900" y="5153025"/>
          <p14:tracePt t="10610" x="8455025" y="5153025"/>
          <p14:tracePt t="10615" x="8439150" y="5157788"/>
          <p14:tracePt t="10620" x="8421688" y="5157788"/>
          <p14:tracePt t="10622" x="8405813" y="5157788"/>
          <p14:tracePt t="10626" x="8389938" y="5157788"/>
          <p14:tracePt t="10631" x="8374063" y="5164138"/>
          <p14:tracePt t="10635" x="8358188" y="5164138"/>
          <p14:tracePt t="10638" x="8347075" y="5164138"/>
          <p14:tracePt t="10642" x="8331200" y="5164138"/>
          <p14:tracePt t="10647" x="8313738" y="5164138"/>
          <p14:tracePt t="10651" x="8304213" y="5164138"/>
          <p14:tracePt t="10655" x="8286750" y="5164138"/>
          <p14:tracePt t="10659" x="8277225" y="5164138"/>
          <p14:tracePt t="10662" x="8266113" y="5157788"/>
          <p14:tracePt t="10667" x="8250238" y="5157788"/>
          <p14:tracePt t="10671" x="8239125" y="5153025"/>
          <p14:tracePt t="10674" x="8228013" y="5148263"/>
          <p14:tracePt t="10678" x="8216900" y="5141913"/>
          <p14:tracePt t="10683" x="8205788" y="5137150"/>
          <p14:tracePt t="10687" x="8201025" y="5126038"/>
          <p14:tracePt t="10690" x="8189913" y="5121275"/>
          <p14:tracePt t="10694" x="8178800" y="5114925"/>
          <p14:tracePt t="10700" x="8169275" y="5103813"/>
          <p14:tracePt t="10704" x="8158163" y="5099050"/>
          <p14:tracePt t="10706" x="8142288" y="5087938"/>
          <p14:tracePt t="10711" x="8131175" y="5076825"/>
          <p14:tracePt t="10715" x="8120063" y="5072063"/>
          <p14:tracePt t="10720" x="8104188" y="5060950"/>
          <p14:tracePt t="10722" x="8093075" y="5049838"/>
          <p14:tracePt t="10726" x="8077200" y="5040313"/>
          <p14:tracePt t="10731" x="8066088" y="5029200"/>
          <p14:tracePt t="10735" x="8050213" y="5018088"/>
          <p14:tracePt t="10738" x="8034338" y="5002213"/>
          <p14:tracePt t="10742" x="8016875" y="4991100"/>
          <p14:tracePt t="10746" x="8007350" y="4975225"/>
          <p14:tracePt t="10751" x="7989888" y="4964113"/>
          <p14:tracePt t="10755" x="7980363" y="4948238"/>
          <p14:tracePt t="10758" x="7969250" y="4937125"/>
          <p14:tracePt t="10762" x="7958138" y="4921250"/>
          <p14:tracePt t="10768" x="7947025" y="4905375"/>
          <p14:tracePt t="10771" x="7942263" y="4894263"/>
          <p14:tracePt t="10775" x="7931150" y="4878388"/>
          <p14:tracePt t="10778" x="7926388" y="4860925"/>
          <p14:tracePt t="10783" x="7920038" y="4845050"/>
          <p14:tracePt t="10787" x="7915275" y="4829175"/>
          <p14:tracePt t="10790" x="7908925" y="4813300"/>
          <p14:tracePt t="10794" x="7908925" y="4797425"/>
          <p14:tracePt t="10799" x="7904163" y="4779963"/>
          <p14:tracePt t="10803" x="7904163" y="4764088"/>
          <p14:tracePt t="10807" x="7899400" y="4748213"/>
          <p14:tracePt t="10810" x="7899400" y="4732338"/>
          <p14:tracePt t="10814" x="7893050" y="4716463"/>
          <p14:tracePt t="10821" x="7893050" y="4699000"/>
          <p14:tracePt t="10823" x="7893050" y="4683125"/>
          <p14:tracePt t="10826" x="7893050" y="4667250"/>
          <p14:tracePt t="10831" x="7893050" y="4651375"/>
          <p14:tracePt t="10835" x="7893050" y="4629150"/>
          <p14:tracePt t="10839" x="7893050" y="4613275"/>
          <p14:tracePt t="10843" x="7893050" y="4597400"/>
          <p14:tracePt t="10846" x="7893050" y="4581525"/>
          <p14:tracePt t="10851" x="7893050" y="4564063"/>
          <p14:tracePt t="10855" x="7904163" y="4548188"/>
          <p14:tracePt t="10858" x="7904163" y="4532313"/>
          <p14:tracePt t="10862" x="7908925" y="4510088"/>
          <p14:tracePt t="10867" x="7920038" y="4494213"/>
          <p14:tracePt t="10887" x="7953375" y="4419600"/>
          <p14:tracePt t="10891" x="7962900" y="4403725"/>
          <p14:tracePt t="10895" x="7969250" y="4392613"/>
          <p14:tracePt t="10900" x="7980363" y="4376738"/>
          <p14:tracePt t="10903" x="7985125" y="4365625"/>
          <p14:tracePt t="10906" x="7996238" y="4354513"/>
          <p14:tracePt t="10911" x="8007350" y="4338638"/>
          <p14:tracePt t="10915" x="8016875" y="4327525"/>
          <p14:tracePt t="10919" x="8027988" y="4316413"/>
          <p14:tracePt t="10923" x="8039100" y="4305300"/>
          <p14:tracePt t="10926" x="8050213" y="4295775"/>
          <p14:tracePt t="10931" x="8066088" y="4284663"/>
          <p14:tracePt t="10935" x="8077200" y="4273550"/>
          <p14:tracePt t="10939" x="8088313" y="4268788"/>
          <p14:tracePt t="10942" x="8104188" y="4257675"/>
          <p14:tracePt t="10947" x="8115300" y="4246563"/>
          <p14:tracePt t="10951" x="8131175" y="4235450"/>
          <p14:tracePt t="10955" x="8147050" y="4230688"/>
          <p14:tracePt t="10958" x="8162925" y="4219575"/>
          <p14:tracePt t="10964" x="8178800" y="4208463"/>
          <p14:tracePt t="10969" x="8196263" y="4203700"/>
          <p14:tracePt t="10973" x="8212138" y="4197350"/>
          <p14:tracePt t="10976" x="8232775" y="4187825"/>
          <p14:tracePt t="10979" x="8255000" y="4181475"/>
          <p14:tracePt t="10983" x="8270875" y="4176713"/>
          <p14:tracePt t="10987" x="8293100" y="4170363"/>
          <p14:tracePt t="10990" x="8313738" y="4170363"/>
          <p14:tracePt t="10994" x="8335963" y="4165600"/>
          <p14:tracePt t="11000" x="8358188" y="4165600"/>
          <p14:tracePt t="11004" x="8378825" y="4165600"/>
          <p14:tracePt t="11007" x="8394700" y="4165600"/>
          <p14:tracePt t="11011" x="8416925" y="4165600"/>
          <p14:tracePt t="11015" x="8432800" y="4165600"/>
          <p14:tracePt t="11021" x="8448675" y="4165600"/>
          <p14:tracePt t="11024" x="8466138" y="4165600"/>
          <p14:tracePt t="11027" x="8482013" y="4165600"/>
          <p14:tracePt t="11031" x="8497888" y="4165600"/>
          <p14:tracePt t="11035" x="8513763" y="4165600"/>
          <p14:tracePt t="11039" x="8529638" y="4165600"/>
          <p14:tracePt t="11043" x="8547100" y="4165600"/>
          <p14:tracePt t="11046" x="8562975" y="4165600"/>
          <p14:tracePt t="11051" x="8574088" y="4165600"/>
          <p14:tracePt t="11055" x="8589963" y="4165600"/>
          <p14:tracePt t="11058" x="8605838" y="4170363"/>
          <p14:tracePt t="11063" x="8621713" y="4176713"/>
          <p14:tracePt t="11068" x="8632825" y="4176713"/>
          <p14:tracePt t="11071" x="8648700" y="4181475"/>
          <p14:tracePt t="11075" x="8664575" y="4187825"/>
          <p14:tracePt t="11078" x="8675688" y="4192588"/>
          <p14:tracePt t="11083" x="8691563" y="4197350"/>
          <p14:tracePt t="11087" x="8702675" y="4203700"/>
          <p14:tracePt t="11090" x="8718550" y="4208463"/>
          <p14:tracePt t="11094" x="8729663" y="4214813"/>
          <p14:tracePt t="11100" x="8740775" y="4219575"/>
          <p14:tracePt t="11103" x="8751888" y="4230688"/>
          <p14:tracePt t="11107" x="8761413" y="4235450"/>
          <p14:tracePt t="11111" x="8772525" y="4241800"/>
          <p14:tracePt t="11115" x="8778875" y="4251325"/>
          <p14:tracePt t="11120" x="8788400" y="4262438"/>
          <p14:tracePt t="11124" x="8799513" y="4268788"/>
          <p14:tracePt t="11126" x="8805863" y="4278313"/>
          <p14:tracePt t="11130" x="8815388" y="4284663"/>
          <p14:tracePt t="11135" x="8826500" y="4295775"/>
          <p14:tracePt t="11139" x="8832850" y="4305300"/>
          <p14:tracePt t="11142" x="8837613" y="4316413"/>
          <p14:tracePt t="11147" x="8848725" y="4332288"/>
          <p14:tracePt t="11152" x="8853488" y="4343400"/>
          <p14:tracePt t="11155" x="8859838" y="4359275"/>
          <p14:tracePt t="11158" x="8864600" y="4370388"/>
          <p14:tracePt t="11163" x="8869363" y="4386263"/>
          <p14:tracePt t="11168" x="8875713" y="4403725"/>
          <p14:tracePt t="11171" x="8880475" y="4419600"/>
          <p14:tracePt t="11174" x="8880475" y="4435475"/>
          <p14:tracePt t="11178" x="8886825" y="4456113"/>
          <p14:tracePt t="11183" x="8891588" y="4473575"/>
          <p14:tracePt t="11187" x="8891588" y="4494213"/>
          <p14:tracePt t="11190" x="8896350" y="4510088"/>
          <p14:tracePt t="11194" x="8896350" y="4532313"/>
          <p14:tracePt t="11199" x="8896350" y="4554538"/>
          <p14:tracePt t="11203" x="8896350" y="4570413"/>
          <p14:tracePt t="11206" x="8896350" y="4586288"/>
          <p14:tracePt t="11210" x="8896350" y="4608513"/>
          <p14:tracePt t="11215" x="8896350" y="4624388"/>
          <p14:tracePt t="11219" x="8896350" y="4645025"/>
          <p14:tracePt t="11223" x="8896350" y="4662488"/>
          <p14:tracePt t="11226" x="8896350" y="4678363"/>
          <p14:tracePt t="11230" x="8896350" y="4694238"/>
          <p14:tracePt t="11235" x="8896350" y="4710113"/>
          <p14:tracePt t="11239" x="8896350" y="4725988"/>
          <p14:tracePt t="11243" x="8896350" y="4743450"/>
          <p14:tracePt t="11246" x="8896350" y="4752975"/>
          <p14:tracePt t="11251" x="8896350" y="4770438"/>
          <p14:tracePt t="11254" x="8891588" y="4786313"/>
          <p14:tracePt t="11258" x="8891588" y="4797425"/>
          <p14:tracePt t="11263" x="8886825" y="4813300"/>
          <p14:tracePt t="11268" x="8880475" y="4824413"/>
          <p14:tracePt t="11271" x="8875713" y="4840288"/>
          <p14:tracePt t="11274" x="8869363" y="4856163"/>
          <p14:tracePt t="11278" x="8864600" y="4867275"/>
          <p14:tracePt t="11283" x="8864600" y="4883150"/>
          <p14:tracePt t="11287" x="8859838" y="4899025"/>
          <p14:tracePt t="11291" x="8848725" y="4910138"/>
          <p14:tracePt t="11294" x="8842375" y="4926013"/>
          <p14:tracePt t="11299" x="8837613" y="4941888"/>
          <p14:tracePt t="11303" x="8832850" y="4953000"/>
          <p14:tracePt t="11307" x="8826500" y="4968875"/>
          <p14:tracePt t="11310" x="8821738" y="4979988"/>
          <p14:tracePt t="11315" x="8815388" y="4991100"/>
          <p14:tracePt t="11321" x="8810625" y="5006975"/>
          <p14:tracePt t="11323" x="8805863" y="5018088"/>
          <p14:tracePt t="11326" x="8799513" y="5029200"/>
          <p14:tracePt t="11330" x="8794750" y="5040313"/>
          <p14:tracePt t="11335" x="8783638" y="5056188"/>
          <p14:tracePt t="11339" x="8778875" y="5067300"/>
          <p14:tracePt t="11343" x="8772525" y="5076825"/>
          <p14:tracePt t="11347" x="8767763" y="5087938"/>
          <p14:tracePt t="11351" x="8761413" y="5099050"/>
          <p14:tracePt t="11355" x="8756650" y="5103813"/>
          <p14:tracePt t="11358" x="8745538" y="5114925"/>
          <p14:tracePt t="11362" x="8740775" y="5126038"/>
          <p14:tracePt t="11367" x="8729663" y="5137150"/>
          <p14:tracePt t="11371" x="8724900" y="5141913"/>
          <p14:tracePt t="11374" x="8713788" y="5153025"/>
          <p14:tracePt t="11378" x="8702675" y="5157788"/>
          <p14:tracePt t="11383" x="8697913" y="5168900"/>
          <p14:tracePt t="11387" x="8686800" y="5175250"/>
          <p14:tracePt t="11391" x="8675688" y="5184775"/>
          <p14:tracePt t="11394" x="8664575" y="5191125"/>
          <p14:tracePt t="11399" x="8659813" y="5195888"/>
          <p14:tracePt t="11403" x="8648700" y="5207000"/>
          <p14:tracePt t="11406" x="8643938" y="5211763"/>
          <p14:tracePt t="11410" x="8632825" y="5218113"/>
          <p14:tracePt t="11414" x="8628063" y="5218113"/>
          <p14:tracePt t="11420" x="8621713" y="5222875"/>
          <p14:tracePt t="11423" x="8616950" y="5229225"/>
          <p14:tracePt t="11426" x="8605838" y="5229225"/>
          <p14:tracePt t="11430" x="8601075" y="5233988"/>
          <p14:tracePt t="11436" x="8594725" y="5238750"/>
          <p14:tracePt t="11439" x="8589963" y="5238750"/>
          <p14:tracePt t="11446" x="8583613" y="5238750"/>
          <p14:tracePt t="11451" x="8578850" y="5245100"/>
          <p14:tracePt t="11455" x="8574088" y="5245100"/>
          <p14:tracePt t="11462" x="8574088" y="5249863"/>
          <p14:tracePt t="11471" x="8567738" y="5249863"/>
          <p14:tracePt t="11479" x="8562975" y="5256213"/>
          <p14:tracePt t="11491" x="8556625" y="5256213"/>
          <p14:tracePt t="13080" x="8551863" y="5256213"/>
          <p14:tracePt t="15499" x="8551863" y="5249863"/>
          <p14:tracePt t="16440" x="8551863" y="5256213"/>
          <p14:tracePt t="16500" x="8547100" y="5256213"/>
          <p14:tracePt t="16506" x="8547100" y="5260975"/>
          <p14:tracePt t="16566" x="8547100" y="5265738"/>
          <p14:tracePt t="16944" x="8540750" y="5265738"/>
          <p14:tracePt t="16952" x="8535988" y="5265738"/>
          <p14:tracePt t="16959" x="8529638" y="5265738"/>
          <p14:tracePt t="16964" x="8524875" y="5265738"/>
          <p14:tracePt t="16972" x="8520113" y="5265738"/>
          <p14:tracePt t="16977" x="8513763" y="5265738"/>
          <p14:tracePt t="17006" x="8497888" y="5121275"/>
          <p14:tracePt t="17012" x="8502650" y="5121275"/>
          <p14:tracePt t="17017" x="8513763" y="5110163"/>
          <p14:tracePt t="17023" x="8529638" y="5087938"/>
          <p14:tracePt t="17028" x="8556625" y="5067300"/>
          <p14:tracePt t="17031" x="8589963" y="5040313"/>
          <p14:tracePt t="17035" x="8628063" y="5006975"/>
          <p14:tracePt t="17040" x="8670925" y="4964113"/>
          <p14:tracePt t="17043" x="8713788" y="4921250"/>
          <p14:tracePt t="17047" x="8761413" y="4872038"/>
          <p14:tracePt t="17052" x="8815388" y="4824413"/>
          <p14:tracePt t="17054" x="8864600" y="4775200"/>
          <p14:tracePt t="17059" x="8918575" y="4725988"/>
          <p14:tracePt t="17064" x="8967788" y="4678363"/>
          <p14:tracePt t="17067" x="9015413" y="4629150"/>
          <p14:tracePt t="17073" x="9064625" y="4581525"/>
          <p14:tracePt t="17075" x="9118600" y="4532313"/>
          <p14:tracePt t="17079" x="9166225" y="4489450"/>
          <p14:tracePt t="17082" x="9210675" y="4446588"/>
          <p14:tracePt t="17086" x="9253538" y="4408488"/>
          <p14:tracePt t="17091" x="9296400" y="4370388"/>
          <p14:tracePt t="17095" x="9334500" y="4338638"/>
          <p14:tracePt t="17098" x="9366250" y="4305300"/>
          <p14:tracePt t="17102" x="9399588" y="4278313"/>
          <p14:tracePt t="17106" x="9431338" y="4257675"/>
          <p14:tracePt t="17111" x="9453563" y="4235450"/>
          <p14:tracePt t="17115" x="9474200" y="4214813"/>
          <p14:tracePt t="17119" x="9496425" y="4197350"/>
          <p14:tracePt t="17123" x="9512300" y="4187825"/>
          <p14:tracePt t="17127" x="9523413" y="4170363"/>
          <p14:tracePt t="17131" x="9539288" y="4160838"/>
          <p14:tracePt t="17134" x="9550400" y="4149725"/>
          <p14:tracePt t="17138" x="9559925" y="4138613"/>
          <p14:tracePt t="17144" x="9571038" y="4127500"/>
          <p14:tracePt t="17147" x="9582150" y="4116388"/>
          <p14:tracePt t="17151" x="9598025" y="4106863"/>
          <p14:tracePt t="17154" x="9609138" y="4095750"/>
          <p14:tracePt t="17159" x="9620250" y="4084638"/>
          <p14:tracePt t="17163" x="9631363" y="4073525"/>
          <p14:tracePt t="17166" x="9647238" y="4062413"/>
          <p14:tracePt t="17170" x="9658350" y="4052888"/>
          <p14:tracePt t="17175" x="9674225" y="4041775"/>
          <p14:tracePt t="17178" x="9685338" y="4030663"/>
          <p14:tracePt t="17183" x="9701213" y="4019550"/>
          <p14:tracePt t="17187" x="9712325" y="4008438"/>
          <p14:tracePt t="17191" x="9721850" y="4003675"/>
          <p14:tracePt t="17195" x="9728200" y="3992563"/>
          <p14:tracePt t="17198" x="9739313" y="3981450"/>
          <p14:tracePt t="17202" x="9744075" y="3976688"/>
          <p14:tracePt t="17206" x="9755188" y="3965575"/>
          <p14:tracePt t="17211" x="9759950" y="3954463"/>
          <p14:tracePt t="17215" x="9766300" y="3949700"/>
          <p14:tracePt t="17218" x="9771063" y="3938588"/>
          <p14:tracePt t="17222" x="9775825" y="3927475"/>
          <p14:tracePt t="17227" x="9782175" y="3917950"/>
          <p14:tracePt t="17231" x="9793288" y="3906838"/>
          <p14:tracePt t="17235" x="9798050" y="3895725"/>
          <p14:tracePt t="17239" x="9809163" y="3884613"/>
          <p14:tracePt t="17243" x="9825038" y="3868738"/>
          <p14:tracePt t="17247" x="9836150" y="3857625"/>
          <p14:tracePt t="17251" x="9852025" y="3841750"/>
          <p14:tracePt t="17255" x="9867900" y="3825875"/>
          <p14:tracePt t="17259" x="9883775" y="3810000"/>
          <p14:tracePt t="17263" x="9901238" y="379253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D286-EEBD-48CB-9FFE-B4284EF3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dirty="0"/>
              <a:t>아래의 결선도에서 잘 못 된 부분을 찾고 </a:t>
            </a:r>
            <a:r>
              <a:rPr lang="ko-KR" altLang="en-US" dirty="0" err="1"/>
              <a:t>고치시오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31C56D-9A77-41C6-844F-5F1DAA0D4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64" y="3429000"/>
            <a:ext cx="8237072" cy="273630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CB21C3-2007-4982-A125-FD9FD72E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A52D-8052-45AA-AB8F-06803B0640D5}" type="slidenum">
              <a:rPr lang="ko-KR" altLang="en-US" smtClean="0"/>
              <a:t>2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17D14B1-F569-486E-8857-2D8550C6D59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22040" y="2482200"/>
              <a:ext cx="3097440" cy="3394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17D14B1-F569-486E-8857-2D8550C6D5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2680" y="2472840"/>
                <a:ext cx="3116160" cy="3413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9A05B4E2-A970-4761-8E0F-BB5DB981BE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426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87"/>
    </mc:Choice>
    <mc:Fallback xmlns="">
      <p:transition spd="slow" advTm="1349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33" x="4240213" y="2347913"/>
          <p14:tracePt t="538" x="4230688" y="2336800"/>
          <p14:tracePt t="542" x="4219575" y="2325688"/>
          <p14:tracePt t="546" x="4208463" y="2314575"/>
          <p14:tracePt t="551" x="4197350" y="2298700"/>
          <p14:tracePt t="554" x="4186238" y="2282825"/>
          <p14:tracePt t="557" x="4176713" y="2260600"/>
          <p14:tracePt t="561" x="4165600" y="2244725"/>
          <p14:tracePt t="568" x="4154488" y="2228850"/>
          <p14:tracePt t="570" x="4143375" y="2212975"/>
          <p14:tracePt t="574" x="4138613" y="2195513"/>
          <p14:tracePt t="578" x="4132263" y="2185988"/>
          <p14:tracePt t="583" x="4127500" y="2168525"/>
          <p14:tracePt t="586" x="4122738" y="2159000"/>
          <p14:tracePt t="589" x="4116388" y="2141538"/>
          <p14:tracePt t="593" x="4116388" y="2132013"/>
          <p14:tracePt t="599" x="4116388" y="2120900"/>
          <p14:tracePt t="602" x="4111625" y="2109788"/>
          <p14:tracePt t="606" x="4111625" y="2105025"/>
          <p14:tracePt t="610" x="4111625" y="2093913"/>
          <p14:tracePt t="614" x="4105275" y="2087563"/>
          <p14:tracePt t="618" x="4105275" y="2082800"/>
          <p14:tracePt t="621" x="4105275" y="2078038"/>
          <p14:tracePt t="625" x="4100513" y="2071688"/>
          <p14:tracePt t="634" x="4100513" y="2066925"/>
          <p14:tracePt t="642" x="4095750" y="2060575"/>
          <p14:tracePt t="654" x="4095750" y="2055813"/>
          <p14:tracePt t="670" x="4105275" y="2055813"/>
          <p14:tracePt t="674" x="4105275" y="2051050"/>
          <p14:tracePt t="678" x="4111625" y="2051050"/>
          <p14:tracePt t="686" x="4116388" y="2051050"/>
          <p14:tracePt t="698" x="4116388" y="2055813"/>
          <p14:tracePt t="702" x="4116388" y="2060575"/>
          <p14:tracePt t="706" x="4116388" y="2071688"/>
          <p14:tracePt t="710" x="4111625" y="2078038"/>
          <p14:tracePt t="715" x="4111625" y="2082800"/>
          <p14:tracePt t="718" x="4105275" y="2093913"/>
          <p14:tracePt t="722" x="4105275" y="2098675"/>
          <p14:tracePt t="726" x="4100513" y="2105025"/>
          <p14:tracePt t="730" x="4100513" y="2109788"/>
          <p14:tracePt t="735" x="4100513" y="2114550"/>
          <p14:tracePt t="737" x="4100513" y="2120900"/>
          <p14:tracePt t="745" x="4105275" y="2125663"/>
          <p14:tracePt t="754" x="4111625" y="2132013"/>
          <p14:tracePt t="762" x="4116388" y="2136775"/>
          <p14:tracePt t="774" x="4116388" y="2141538"/>
          <p14:tracePt t="783" x="4122738" y="2147888"/>
          <p14:tracePt t="790" x="4122738" y="2152650"/>
          <p14:tracePt t="794" x="4122738" y="2159000"/>
          <p14:tracePt t="798" x="4116388" y="2159000"/>
          <p14:tracePt t="802" x="4116388" y="2163763"/>
          <p14:tracePt t="805" x="4116388" y="2168525"/>
          <p14:tracePt t="809" x="4111625" y="2168525"/>
          <p14:tracePt t="814" x="4111625" y="2174875"/>
          <p14:tracePt t="818" x="4105275" y="2179638"/>
          <p14:tracePt t="821" x="4105275" y="2185988"/>
          <p14:tracePt t="825" x="4100513" y="2195513"/>
          <p14:tracePt t="830" x="4100513" y="2201863"/>
          <p14:tracePt t="835" x="4095750" y="2206625"/>
          <p14:tracePt t="837" x="4089400" y="2212975"/>
          <p14:tracePt t="841" x="4089400" y="2217738"/>
          <p14:tracePt t="845" x="4084638" y="2228850"/>
          <p14:tracePt t="851" x="4078288" y="2233613"/>
          <p14:tracePt t="853" x="4078288" y="2244725"/>
          <p14:tracePt t="857" x="4073525" y="2249488"/>
          <p14:tracePt t="861" x="4068763" y="2255838"/>
          <p14:tracePt t="866" x="4062413" y="2266950"/>
          <p14:tracePt t="869" x="4062413" y="2271713"/>
          <p14:tracePt t="873" x="4062413" y="2282825"/>
          <p14:tracePt t="877" x="4057650" y="2287588"/>
          <p14:tracePt t="882" x="4057650" y="2293938"/>
          <p14:tracePt t="900" x="4046538" y="2320925"/>
          <p14:tracePt t="903" x="4041775" y="2325688"/>
          <p14:tracePt t="910" x="4041775" y="2330450"/>
          <p14:tracePt t="915" x="4035425" y="2336800"/>
          <p14:tracePt t="921" x="4035425" y="2341563"/>
          <p14:tracePt t="925" x="4030663" y="2341563"/>
          <p14:tracePt t="931" x="4030663" y="2347913"/>
          <p14:tracePt t="938" x="4030663" y="2352675"/>
          <p14:tracePt t="942" x="4024313" y="2352675"/>
          <p14:tracePt t="945" x="4024313" y="2357438"/>
          <p14:tracePt t="954" x="4024313" y="2363788"/>
          <p14:tracePt t="962" x="4024313" y="2368550"/>
          <p14:tracePt t="974" x="4024313" y="2374900"/>
          <p14:tracePt t="994" x="4024313" y="2379663"/>
          <p14:tracePt t="1042" x="4024313" y="2384425"/>
          <p14:tracePt t="1051" x="4019550" y="2384425"/>
          <p14:tracePt t="1063" x="4019550" y="2390775"/>
          <p14:tracePt t="1067" x="4014788" y="2390775"/>
          <p14:tracePt t="1083" x="4008438" y="2390775"/>
          <p14:tracePt t="1086" x="4008438" y="2395538"/>
          <p14:tracePt t="1098" x="4003675" y="2401888"/>
          <p14:tracePt t="1106" x="4003675" y="2406650"/>
          <p14:tracePt t="1116" x="3997325" y="2411413"/>
          <p14:tracePt t="1122" x="3997325" y="2417763"/>
          <p14:tracePt t="1135" x="3997325" y="2422525"/>
          <p14:tracePt t="1142" x="3992563" y="2422525"/>
          <p14:tracePt t="1146" x="3992563" y="2428875"/>
          <p14:tracePt t="1158" x="3992563" y="2433638"/>
          <p14:tracePt t="1167" x="3992563" y="2438400"/>
          <p14:tracePt t="1186" x="3987800" y="2444750"/>
          <p14:tracePt t="1210" x="3987800" y="2449513"/>
          <p14:tracePt t="1215" x="3981450" y="2449513"/>
          <p14:tracePt t="1218" x="3981450" y="2454275"/>
          <p14:tracePt t="1222" x="3981450" y="2460625"/>
          <p14:tracePt t="1226" x="3981450" y="2465388"/>
          <p14:tracePt t="1231" x="3981450" y="2471738"/>
          <p14:tracePt t="1234" x="3981450" y="2476500"/>
          <p14:tracePt t="1237" x="3981450" y="2481263"/>
          <p14:tracePt t="1241" x="3976688" y="2487613"/>
          <p14:tracePt t="1250" x="3976688" y="2492375"/>
          <p14:tracePt t="1263" x="3976688" y="2498725"/>
          <p14:tracePt t="1274" x="3976688" y="2503488"/>
          <p14:tracePt t="1290" x="3976688" y="2508250"/>
          <p14:tracePt t="1318" x="3976688" y="2514600"/>
          <p14:tracePt t="1326" x="3976688" y="2519363"/>
          <p14:tracePt t="1331" x="3976688" y="2525713"/>
          <p14:tracePt t="1334" x="3976688" y="2530475"/>
          <p14:tracePt t="1342" x="3970338" y="2535238"/>
          <p14:tracePt t="1354" x="3970338" y="2541588"/>
          <p14:tracePt t="1357" x="3965575" y="2546350"/>
          <p14:tracePt t="1366" x="3965575" y="2552700"/>
          <p14:tracePt t="1374" x="3965575" y="2557463"/>
          <p14:tracePt t="1377" x="3960813" y="2557463"/>
          <p14:tracePt t="1383" x="3960813" y="2562225"/>
          <p14:tracePt t="1385" x="3954463" y="2562225"/>
          <p14:tracePt t="1393" x="3949700" y="2562225"/>
          <p14:tracePt t="1398" x="3949700" y="2568575"/>
          <p14:tracePt t="1405" x="3943350" y="2568575"/>
          <p14:tracePt t="1423" x="3938588" y="2568575"/>
          <p14:tracePt t="1438" x="3933825" y="2568575"/>
          <p14:tracePt t="1474" x="3927475" y="2568575"/>
          <p14:tracePt t="1490" x="3922713" y="2568575"/>
          <p14:tracePt t="1498" x="3922713" y="2573338"/>
          <p14:tracePt t="1503" x="3916363" y="2573338"/>
          <p14:tracePt t="1506" x="3916363" y="2579688"/>
          <p14:tracePt t="1515" x="3911600" y="2584450"/>
          <p14:tracePt t="1523" x="3906838" y="2589213"/>
          <p14:tracePt t="1531" x="3900488" y="2595563"/>
          <p14:tracePt t="1538" x="3895725" y="2595563"/>
          <p14:tracePt t="1541" x="3895725" y="2600325"/>
          <p14:tracePt t="1545" x="3884613" y="2600325"/>
          <p14:tracePt t="1554" x="3879850" y="2606675"/>
          <p14:tracePt t="1561" x="3873500" y="2606675"/>
          <p14:tracePt t="1586" x="3868738" y="2606675"/>
          <p14:tracePt t="1623" x="3868738" y="2611438"/>
          <p14:tracePt t="1698" x="3862388" y="2611438"/>
          <p14:tracePt t="1802" x="3862388" y="2606675"/>
          <p14:tracePt t="1955" x="3868738" y="2606675"/>
          <p14:tracePt t="1967" x="3868738" y="2600325"/>
          <p14:tracePt t="1972" x="3873500" y="2600325"/>
          <p14:tracePt t="1983" x="3879850" y="2600325"/>
          <p14:tracePt t="1990" x="3879850" y="2595563"/>
          <p14:tracePt t="1994" x="3884613" y="2595563"/>
          <p14:tracePt t="2006" x="3884613" y="2589213"/>
          <p14:tracePt t="2122" x="3884613" y="2584450"/>
          <p14:tracePt t="2131" x="3889375" y="2584450"/>
          <p14:tracePt t="2142" x="3889375" y="2579688"/>
          <p14:tracePt t="2160" x="3895725" y="2579688"/>
          <p14:tracePt t="2198" x="3900488" y="2579688"/>
          <p14:tracePt t="2227" x="3906838" y="2579688"/>
          <p14:tracePt t="2581" x="3906838" y="2584450"/>
          <p14:tracePt t="2591" x="3906838" y="2589213"/>
          <p14:tracePt t="2607" x="3900488" y="2589213"/>
          <p14:tracePt t="2675" x="3900488" y="2584450"/>
          <p14:tracePt t="2683" x="3900488" y="2579688"/>
          <p14:tracePt t="2695" x="3900488" y="2573338"/>
          <p14:tracePt t="2711" x="3900488" y="2568575"/>
          <p14:tracePt t="2727" x="3900488" y="2562225"/>
          <p14:tracePt t="2742" x="3906838" y="2562225"/>
          <p14:tracePt t="3015" x="3906838" y="2557463"/>
          <p14:tracePt t="3027" x="3911600" y="2557463"/>
          <p14:tracePt t="3042" x="3916363" y="2557463"/>
          <p14:tracePt t="3071" x="3916363" y="2562225"/>
          <p14:tracePt t="3079" x="3916363" y="2568575"/>
          <p14:tracePt t="3086" x="3916363" y="2573338"/>
          <p14:tracePt t="3102" x="3916363" y="2579688"/>
          <p14:tracePt t="3111" x="3916363" y="2584450"/>
          <p14:tracePt t="3131" x="3916363" y="2589213"/>
          <p14:tracePt t="3152" x="3916363" y="2595563"/>
          <p14:tracePt t="3194" x="3911600" y="2595563"/>
          <p14:tracePt t="3222" x="3906838" y="2595563"/>
          <p14:tracePt t="3254" x="3906838" y="2589213"/>
          <p14:tracePt t="3290" x="3906838" y="2584450"/>
          <p14:tracePt t="3511" x="3906838" y="2589213"/>
          <p14:tracePt t="3522" x="3906838" y="2595563"/>
          <p14:tracePt t="3531" x="3900488" y="2600325"/>
          <p14:tracePt t="3535" x="3900488" y="2606675"/>
          <p14:tracePt t="3538" x="3895725" y="2606675"/>
          <p14:tracePt t="3542" x="3895725" y="2611438"/>
          <p14:tracePt t="3546" x="3889375" y="2611438"/>
          <p14:tracePt t="3551" x="3889375" y="2616200"/>
          <p14:tracePt t="3554" x="3884613" y="2616200"/>
          <p14:tracePt t="3564" x="3879850" y="2616200"/>
          <p14:tracePt t="3566" x="3879850" y="2622550"/>
          <p14:tracePt t="3569" x="3873500" y="2622550"/>
          <p14:tracePt t="3580" x="3868738" y="2627313"/>
          <p14:tracePt t="3588" x="3862388" y="2627313"/>
          <p14:tracePt t="3590" x="3862388" y="2633663"/>
          <p14:tracePt t="3598" x="3857625" y="2633663"/>
          <p14:tracePt t="3654" x="3857625" y="2627313"/>
          <p14:tracePt t="3663" x="3857625" y="2622550"/>
          <p14:tracePt t="3667" x="3862388" y="2622550"/>
          <p14:tracePt t="3674" x="3868738" y="2616200"/>
          <p14:tracePt t="3683" x="3873500" y="2616200"/>
          <p14:tracePt t="3699" x="3879850" y="2616200"/>
          <p14:tracePt t="3802" x="3884613" y="2616200"/>
          <p14:tracePt t="3871" x="3884613" y="2627313"/>
          <p14:tracePt t="3902" x="3879850" y="2627313"/>
          <p14:tracePt t="3907" x="3879850" y="2633663"/>
          <p14:tracePt t="3911" x="3873500" y="2633663"/>
          <p14:tracePt t="3915" x="3868738" y="2633663"/>
          <p14:tracePt t="3918" x="3862388" y="2633663"/>
          <p14:tracePt t="3922" x="3862388" y="2638425"/>
          <p14:tracePt t="3926" x="3857625" y="2638425"/>
          <p14:tracePt t="3934" x="3852863" y="2643188"/>
          <p14:tracePt t="3942" x="3852863" y="2649538"/>
          <p14:tracePt t="3947" x="3846513" y="2649538"/>
          <p14:tracePt t="3950" x="3846513" y="2654300"/>
          <p14:tracePt t="3958" x="3841750" y="2660650"/>
          <p14:tracePt t="3963" x="3841750" y="2665413"/>
          <p14:tracePt t="3968" x="3841750" y="2670175"/>
          <p14:tracePt t="3970" x="3841750" y="2676525"/>
          <p14:tracePt t="3973" x="3835400" y="2681288"/>
          <p14:tracePt t="3978" x="3835400" y="2687638"/>
          <p14:tracePt t="3983" x="3835400" y="2692400"/>
          <p14:tracePt t="3987" x="3835400" y="2697163"/>
          <p14:tracePt t="3993" x="3830638" y="2703513"/>
          <p14:tracePt t="3996" x="3830638" y="2714625"/>
          <p14:tracePt t="3999" x="3830638" y="2719388"/>
          <p14:tracePt t="4001" x="3830638" y="2730500"/>
          <p14:tracePt t="4005" x="3830638" y="2741613"/>
          <p14:tracePt t="4009" x="3825875" y="2751138"/>
          <p14:tracePt t="4014" x="3825875" y="2768600"/>
          <p14:tracePt t="4018" x="3825875" y="2784475"/>
          <p14:tracePt t="4021" x="3825875" y="2800350"/>
          <p14:tracePt t="4025" x="3825875" y="2816225"/>
          <p14:tracePt t="4030" x="3825875" y="2832100"/>
          <p14:tracePt t="4034" x="3825875" y="2854325"/>
          <p14:tracePt t="4037" x="3825875" y="2876550"/>
          <p14:tracePt t="4041" x="3825875" y="2892425"/>
          <p14:tracePt t="4045" x="3825875" y="2913063"/>
          <p14:tracePt t="4050" x="3825875" y="2935288"/>
          <p14:tracePt t="4053" x="3825875" y="2957513"/>
          <p14:tracePt t="4058" x="3825875" y="2973388"/>
          <p14:tracePt t="4063" x="3825875" y="2989263"/>
          <p14:tracePt t="4066" x="3825875" y="3005138"/>
          <p14:tracePt t="4069" x="3830638" y="3021013"/>
          <p14:tracePt t="4073" x="3830638" y="3038475"/>
          <p14:tracePt t="4078" x="3830638" y="3048000"/>
          <p14:tracePt t="4082" x="3835400" y="3059113"/>
          <p14:tracePt t="4085" x="3835400" y="3070225"/>
          <p14:tracePt t="4089" x="3841750" y="3081338"/>
          <p14:tracePt t="4093" x="3841750" y="3092450"/>
          <p14:tracePt t="4098" x="3846513" y="3101975"/>
          <p14:tracePt t="4101" x="3846513" y="3113088"/>
          <p14:tracePt t="4105" x="3852863" y="3119438"/>
          <p14:tracePt t="4109" x="3852863" y="3124200"/>
          <p14:tracePt t="4114" x="3857625" y="3135313"/>
          <p14:tracePt t="4118" x="3857625" y="3140075"/>
          <p14:tracePt t="4121" x="3862388" y="3146425"/>
          <p14:tracePt t="4125" x="3862388" y="3151188"/>
          <p14:tracePt t="4130" x="3868738" y="3151188"/>
          <p14:tracePt t="4134" x="3868738" y="3155950"/>
          <p14:tracePt t="4137" x="3873500" y="3155950"/>
          <p14:tracePt t="4143" x="3879850" y="3155950"/>
          <p14:tracePt t="4147" x="3884613" y="3155950"/>
          <p14:tracePt t="4154" x="3889375" y="3155950"/>
          <p14:tracePt t="4158" x="3900488" y="3155950"/>
          <p14:tracePt t="4163" x="3906838" y="3151188"/>
          <p14:tracePt t="4166" x="3911600" y="3146425"/>
          <p14:tracePt t="4170" x="3922713" y="3146425"/>
          <p14:tracePt t="4173" x="3927475" y="3140075"/>
          <p14:tracePt t="4178" x="3938588" y="3135313"/>
          <p14:tracePt t="4182" x="3943350" y="3135313"/>
          <p14:tracePt t="4185" x="3954463" y="3128963"/>
          <p14:tracePt t="4189" x="3965575" y="3124200"/>
          <p14:tracePt t="4193" x="3976688" y="3119438"/>
          <p14:tracePt t="4199" x="3987800" y="3113088"/>
          <p14:tracePt t="4201" x="3997325" y="3108325"/>
          <p14:tracePt t="4206" x="4008438" y="3101975"/>
          <p14:tracePt t="4209" x="4014788" y="3097213"/>
          <p14:tracePt t="4214" x="4024313" y="3092450"/>
          <p14:tracePt t="4218" x="4030663" y="3086100"/>
          <p14:tracePt t="4221" x="4041775" y="3081338"/>
          <p14:tracePt t="4225" x="4046538" y="3074988"/>
          <p14:tracePt t="4231" x="4051300" y="3070225"/>
          <p14:tracePt t="4234" x="4057650" y="3065463"/>
          <p14:tracePt t="4237" x="4062413" y="3059113"/>
          <p14:tracePt t="4247" x="4062413" y="3054350"/>
          <p14:tracePt t="4250" x="4068763" y="3054350"/>
          <p14:tracePt t="4253" x="4068763" y="3048000"/>
          <p14:tracePt t="4257" x="4073525" y="3048000"/>
          <p14:tracePt t="4267" x="4078288" y="3048000"/>
          <p14:tracePt t="4278" x="4084638" y="3048000"/>
          <p14:tracePt t="4334" x="4084638" y="3043238"/>
          <p14:tracePt t="4338" x="4084638" y="3038475"/>
          <p14:tracePt t="4342" x="4084638" y="3032125"/>
          <p14:tracePt t="4350" x="4084638" y="3027363"/>
          <p14:tracePt t="4354" x="4084638" y="3021013"/>
          <p14:tracePt t="4358" x="4084638" y="3011488"/>
          <p14:tracePt t="4363" x="4084638" y="3005138"/>
          <p14:tracePt t="4367" x="4084638" y="3000375"/>
          <p14:tracePt t="4369" x="4084638" y="2989263"/>
          <p14:tracePt t="4373" x="4084638" y="2984500"/>
          <p14:tracePt t="4378" x="4078288" y="2973388"/>
          <p14:tracePt t="4383" x="4078288" y="2962275"/>
          <p14:tracePt t="4385" x="4073525" y="2957513"/>
          <p14:tracePt t="4389" x="4073525" y="2946400"/>
          <p14:tracePt t="4393" x="4073525" y="2935288"/>
          <p14:tracePt t="4398" x="4068763" y="2930525"/>
          <p14:tracePt t="4401" x="4068763" y="2919413"/>
          <p14:tracePt t="4405" x="4062413" y="2913063"/>
          <p14:tracePt t="4410" x="4062413" y="2908300"/>
          <p14:tracePt t="4414" x="4057650" y="2908300"/>
          <p14:tracePt t="4418" x="4051300" y="2903538"/>
          <p14:tracePt t="4421" x="4046538" y="2903538"/>
          <p14:tracePt t="4425" x="4041775" y="2897188"/>
          <p14:tracePt t="4430" x="4035425" y="2897188"/>
          <p14:tracePt t="4434" x="4030663" y="2897188"/>
          <p14:tracePt t="4437" x="4024313" y="2897188"/>
          <p14:tracePt t="4441" x="4019550" y="2897188"/>
          <p14:tracePt t="4446" x="4014788" y="2897188"/>
          <p14:tracePt t="4450" x="4008438" y="2897188"/>
          <p14:tracePt t="4453" x="3997325" y="2908300"/>
          <p14:tracePt t="4457" x="3992563" y="2908300"/>
          <p14:tracePt t="4463" x="3987800" y="2913063"/>
          <p14:tracePt t="4466" x="3976688" y="2913063"/>
          <p14:tracePt t="4469" x="3970338" y="2919413"/>
          <p14:tracePt t="4473" x="3960813" y="2924175"/>
          <p14:tracePt t="4477" x="3954463" y="2924175"/>
          <p14:tracePt t="4482" x="3943350" y="2935288"/>
          <p14:tracePt t="4485" x="3938588" y="2940050"/>
          <p14:tracePt t="4489" x="3933825" y="2946400"/>
          <p14:tracePt t="4494" x="3922713" y="2951163"/>
          <p14:tracePt t="4499" x="3916363" y="2957513"/>
          <p14:tracePt t="4502" x="3906838" y="2962275"/>
          <p14:tracePt t="4506" x="3900488" y="2962275"/>
          <p14:tracePt t="4509" x="3895725" y="2967038"/>
          <p14:tracePt t="4514" x="3889375" y="2967038"/>
          <p14:tracePt t="4518" x="3884613" y="2973388"/>
          <p14:tracePt t="4570" x="3889375" y="2973388"/>
          <p14:tracePt t="4578" x="3895725" y="2973388"/>
          <p14:tracePt t="4586" x="3895725" y="2967038"/>
          <p14:tracePt t="4589" x="3900488" y="2967038"/>
          <p14:tracePt t="4602" x="3906838" y="2967038"/>
          <p14:tracePt t="4610" x="3911600" y="2967038"/>
          <p14:tracePt t="4622" x="3916363" y="2967038"/>
          <p14:tracePt t="4631" x="3922713" y="2967038"/>
          <p14:tracePt t="4638" x="3927475" y="2967038"/>
          <p14:tracePt t="4650" x="3933825" y="2967038"/>
          <p14:tracePt t="4658" x="3933825" y="2973388"/>
          <p14:tracePt t="4664" x="3938588" y="2973388"/>
          <p14:tracePt t="4670" x="3938588" y="2978150"/>
          <p14:tracePt t="4686" x="3938588" y="2984500"/>
          <p14:tracePt t="4698" x="3938588" y="2989263"/>
          <p14:tracePt t="4715" x="3938588" y="2994025"/>
          <p14:tracePt t="4738" x="3933825" y="2994025"/>
          <p14:tracePt t="4754" x="3927475" y="2994025"/>
          <p14:tracePt t="4855" x="3922713" y="2994025"/>
          <p14:tracePt t="4927" x="3922713" y="3000375"/>
          <p14:tracePt t="4951" x="3916363" y="3000375"/>
          <p14:tracePt t="4999" x="3916363" y="3005138"/>
          <p14:tracePt t="5075" x="3911600" y="3005138"/>
          <p14:tracePt t="5655" x="3911600" y="3011488"/>
          <p14:tracePt t="5687" x="3916363" y="3011488"/>
          <p14:tracePt t="5716" x="3922713" y="3011488"/>
          <p14:tracePt t="5731" x="3927475" y="3011488"/>
          <p14:tracePt t="5762" x="3933825" y="3011488"/>
          <p14:tracePt t="5867" x="3933825" y="3016250"/>
          <p14:tracePt t="5895" x="3933825" y="3021013"/>
          <p14:tracePt t="5931" x="3933825" y="3027363"/>
          <p14:tracePt t="6203" x="3927475" y="3027363"/>
          <p14:tracePt t="6391" x="3927475" y="3021013"/>
          <p14:tracePt t="6411" x="3927475" y="3016250"/>
          <p14:tracePt t="6431" x="3927475" y="3011488"/>
          <p14:tracePt t="6442" x="3927475" y="3005138"/>
          <p14:tracePt t="6447" x="3933825" y="3005138"/>
          <p14:tracePt t="6459" x="3933825" y="3000375"/>
          <p14:tracePt t="6502" x="3938588" y="3000375"/>
          <p14:tracePt t="6598" x="3933825" y="3000375"/>
          <p14:tracePt t="6622" x="3927475" y="3000375"/>
          <p14:tracePt t="6662" x="3927475" y="2994025"/>
          <p14:tracePt t="6678" x="3922713" y="2994025"/>
          <p14:tracePt t="6682" x="3922713" y="2989263"/>
          <p14:tracePt t="6726" x="3916363" y="2989263"/>
          <p14:tracePt t="6734" x="3911600" y="2989263"/>
          <p14:tracePt t="6742" x="3906838" y="2989263"/>
          <p14:tracePt t="6747" x="3900488" y="2989263"/>
          <p14:tracePt t="6754" x="3895725" y="2994025"/>
          <p14:tracePt t="6780" x="3825875" y="2989263"/>
          <p14:tracePt t="8665" x="3976688" y="1974850"/>
          <p14:tracePt t="8683" x="3987800" y="1974850"/>
          <p14:tracePt t="8691" x="3997325" y="1974850"/>
          <p14:tracePt t="8695" x="4003675" y="1974850"/>
          <p14:tracePt t="8698" x="4014788" y="1974850"/>
          <p14:tracePt t="8702" x="4019550" y="1974850"/>
          <p14:tracePt t="8710" x="4024313" y="1974850"/>
          <p14:tracePt t="8718" x="4030663" y="1974850"/>
          <p14:tracePt t="8730" x="4035425" y="1979613"/>
          <p14:tracePt t="8736" x="4035425" y="1990725"/>
          <p14:tracePt t="8742" x="4035425" y="2001838"/>
          <p14:tracePt t="8746" x="4035425" y="2006600"/>
          <p14:tracePt t="8750" x="4035425" y="2012950"/>
          <p14:tracePt t="8754" x="4035425" y="2017713"/>
          <p14:tracePt t="8758" x="4035425" y="2024063"/>
          <p14:tracePt t="8761" x="4041775" y="2028825"/>
          <p14:tracePt t="8767" x="4041775" y="2039938"/>
          <p14:tracePt t="8770" x="4041775" y="2044700"/>
          <p14:tracePt t="8773" x="4041775" y="2055813"/>
          <p14:tracePt t="8777" x="4041775" y="2066925"/>
          <p14:tracePt t="8782" x="4046538" y="2071688"/>
          <p14:tracePt t="8787" x="4046538" y="2082800"/>
          <p14:tracePt t="8789" x="4046538" y="2098675"/>
          <p14:tracePt t="8793" x="4046538" y="2109788"/>
          <p14:tracePt t="8797" x="4046538" y="2120900"/>
          <p14:tracePt t="8803" x="4046538" y="2136775"/>
          <p14:tracePt t="8806" x="4046538" y="2152650"/>
          <p14:tracePt t="8809" x="4046538" y="2168525"/>
          <p14:tracePt t="8813" x="4046538" y="2185988"/>
          <p14:tracePt t="8819" x="4046538" y="2201863"/>
          <p14:tracePt t="8822" x="4046538" y="2212975"/>
          <p14:tracePt t="8825" x="4046538" y="2228850"/>
          <p14:tracePt t="8829" x="4046538" y="2244725"/>
          <p14:tracePt t="8834" x="4041775" y="2255838"/>
          <p14:tracePt t="8838" x="4041775" y="2271713"/>
          <p14:tracePt t="8841" x="4041775" y="2282825"/>
          <p14:tracePt t="8845" x="4035425" y="2293938"/>
          <p14:tracePt t="8850" x="4035425" y="2303463"/>
          <p14:tracePt t="8854" x="4035425" y="2314575"/>
          <p14:tracePt t="8857" x="4035425" y="2325688"/>
          <p14:tracePt t="8861" x="4035425" y="2336800"/>
          <p14:tracePt t="8867" x="4035425" y="2341563"/>
          <p14:tracePt t="8870" x="4035425" y="2352675"/>
          <p14:tracePt t="8885" x="4035425" y="2374900"/>
          <p14:tracePt t="8887" x="4035425" y="2384425"/>
          <p14:tracePt t="8890" x="4035425" y="2395538"/>
          <p14:tracePt t="8893" x="4035425" y="2401888"/>
          <p14:tracePt t="8897" x="4035425" y="2411413"/>
          <p14:tracePt t="8902" x="4035425" y="2417763"/>
          <p14:tracePt t="8905" x="4035425" y="2428875"/>
          <p14:tracePt t="8909" x="4035425" y="2438400"/>
          <p14:tracePt t="8913" x="4035425" y="2449513"/>
          <p14:tracePt t="8918" x="4035425" y="2460625"/>
          <p14:tracePt t="8922" x="4035425" y="2471738"/>
          <p14:tracePt t="8925" x="4035425" y="2487613"/>
          <p14:tracePt t="8929" x="4030663" y="2503488"/>
          <p14:tracePt t="8934" x="4030663" y="2519363"/>
          <p14:tracePt t="8938" x="4030663" y="2535238"/>
          <p14:tracePt t="8941" x="4024313" y="2552700"/>
          <p14:tracePt t="8945" x="4024313" y="2568575"/>
          <p14:tracePt t="8950" x="4019550" y="2584450"/>
          <p14:tracePt t="8954" x="4019550" y="2600325"/>
          <p14:tracePt t="8958" x="4019550" y="2611438"/>
          <p14:tracePt t="8961" x="4019550" y="2627313"/>
          <p14:tracePt t="8967" x="4019550" y="2633663"/>
          <p14:tracePt t="8970" x="4019550" y="2643188"/>
          <p14:tracePt t="8973" x="4014788" y="2654300"/>
          <p14:tracePt t="8977" x="4014788" y="2660650"/>
          <p14:tracePt t="8982" x="4014788" y="2665413"/>
          <p14:tracePt t="8986" x="4014788" y="2676525"/>
          <p14:tracePt t="8990" x="4014788" y="2681288"/>
          <p14:tracePt t="8993" x="4014788" y="2687638"/>
          <p14:tracePt t="9002" x="4014788" y="2692400"/>
          <p14:tracePt t="9006" x="4019550" y="2697163"/>
          <p14:tracePt t="9009" x="4019550" y="2703513"/>
          <p14:tracePt t="9013" x="4024313" y="2703513"/>
          <p14:tracePt t="9018" x="4024313" y="2708275"/>
          <p14:tracePt t="9030" x="4024313" y="2714625"/>
          <p14:tracePt t="9035" x="4024313" y="2719388"/>
          <p14:tracePt t="9046" x="4024313" y="2724150"/>
          <p14:tracePt t="9058" x="4024313" y="2730500"/>
          <p14:tracePt t="9067" x="4024313" y="2735263"/>
          <p14:tracePt t="9078" x="4024313" y="2741613"/>
          <p14:tracePt t="9090" x="4024313" y="2746375"/>
          <p14:tracePt t="9102" x="4024313" y="2751138"/>
          <p14:tracePt t="9119" x="4024313" y="2757488"/>
          <p14:tracePt t="9137" x="4019550" y="2762250"/>
          <p14:tracePt t="9146" x="4014788" y="2762250"/>
          <p14:tracePt t="9158" x="4008438" y="2762250"/>
          <p14:tracePt t="9168" x="4008438" y="2768600"/>
          <p14:tracePt t="9187" x="4003675" y="2768600"/>
          <p14:tracePt t="9194" x="4003675" y="2773363"/>
          <p14:tracePt t="9206" x="3997325" y="2773363"/>
          <p14:tracePt t="9230" x="3992563" y="2778125"/>
          <p14:tracePt t="9251" x="3992563" y="2784475"/>
          <p14:tracePt t="9290" x="3992563" y="2789238"/>
          <p14:tracePt t="9294" x="3987800" y="2789238"/>
          <p14:tracePt t="9319" x="3987800" y="2795588"/>
          <p14:tracePt t="9337" x="3987800" y="2800350"/>
          <p14:tracePt t="9627" x="3987800" y="2795588"/>
          <p14:tracePt t="9695" x="3987800" y="2800350"/>
          <p14:tracePt t="9707" x="3987800" y="2805113"/>
          <p14:tracePt t="9722" x="3981450" y="2805113"/>
          <p14:tracePt t="9742" x="3976688" y="2805113"/>
          <p14:tracePt t="9747" x="3976688" y="2811463"/>
          <p14:tracePt t="9835" x="3976688" y="2805113"/>
          <p14:tracePt t="9943" x="3981450" y="2805113"/>
          <p14:tracePt t="9971" x="3981450" y="2800350"/>
          <p14:tracePt t="9979" x="3987800" y="2800350"/>
          <p14:tracePt t="10035" x="3987800" y="2795588"/>
          <p14:tracePt t="10207" x="3981450" y="2795588"/>
          <p14:tracePt t="10262" x="3981450" y="2789238"/>
          <p14:tracePt t="10283" x="3987800" y="2789238"/>
          <p14:tracePt t="10291" x="3987800" y="2784475"/>
          <p14:tracePt t="10302" x="3992563" y="2784475"/>
          <p14:tracePt t="10311" x="3992563" y="2778125"/>
          <p14:tracePt t="10318" x="3997325" y="2778125"/>
          <p14:tracePt t="10335" x="3997325" y="2773363"/>
          <p14:tracePt t="10346" x="4003675" y="2773363"/>
          <p14:tracePt t="10379" x="3997325" y="2773363"/>
          <p14:tracePt t="10391" x="3997325" y="2778125"/>
          <p14:tracePt t="10396" x="3992563" y="2778125"/>
          <p14:tracePt t="10402" x="3987800" y="2778125"/>
          <p14:tracePt t="10418" x="3981450" y="2784475"/>
          <p14:tracePt t="10478" x="3981450" y="2778125"/>
          <p14:tracePt t="10506" x="3987800" y="2778125"/>
          <p14:tracePt t="10518" x="3987800" y="2773363"/>
          <p14:tracePt t="10590" x="3987800" y="2768600"/>
          <p14:tracePt t="10594" x="3992563" y="2768600"/>
          <p14:tracePt t="10607" x="3997325" y="2768600"/>
          <p14:tracePt t="10610" x="3997325" y="2762250"/>
          <p14:tracePt t="10618" x="4003675" y="2762250"/>
          <p14:tracePt t="10635" x="4008438" y="2757488"/>
          <p14:tracePt t="10651" x="4014788" y="2757488"/>
          <p14:tracePt t="10659" x="4014788" y="2751138"/>
          <p14:tracePt t="10722" x="4008438" y="2751138"/>
          <p14:tracePt t="10743" x="4003675" y="2751138"/>
          <p14:tracePt t="10764" x="3997325" y="2751138"/>
          <p14:tracePt t="10842" x="3997325" y="2757488"/>
          <p14:tracePt t="10863" x="3992563" y="2757488"/>
          <p14:tracePt t="10883" x="3987800" y="2757488"/>
          <p14:tracePt t="10888" x="3987800" y="2762250"/>
          <p14:tracePt t="10895" x="3981450" y="2762250"/>
          <p14:tracePt t="10906" x="3976688" y="2762250"/>
          <p14:tracePt t="10914" x="3976688" y="2768600"/>
          <p14:tracePt t="10917" x="3970338" y="2768600"/>
          <p14:tracePt t="10962" x="3970338" y="2762250"/>
          <p14:tracePt t="10994" x="3970338" y="2757488"/>
          <p14:tracePt t="11030" x="3970338" y="2751138"/>
          <p14:tracePt t="11054" x="3965575" y="2751138"/>
          <p14:tracePt t="11066" x="3965575" y="2757488"/>
          <p14:tracePt t="11070" x="3960813" y="2757488"/>
          <p14:tracePt t="11086" x="3960813" y="2762250"/>
          <p14:tracePt t="11090" x="3954463" y="2762250"/>
          <p14:tracePt t="11110" x="3954463" y="2768600"/>
          <p14:tracePt t="11131" x="3954463" y="2773363"/>
          <p14:tracePt t="11166" x="3960813" y="2773363"/>
          <p14:tracePt t="11182" x="3965575" y="2773363"/>
          <p14:tracePt t="11202" x="3970338" y="2773363"/>
          <p14:tracePt t="11226" x="3970338" y="2768600"/>
          <p14:tracePt t="11234" x="3976688" y="2768600"/>
          <p14:tracePt t="11258" x="3976688" y="2762250"/>
          <p14:tracePt t="11274" x="3981450" y="2762250"/>
          <p14:tracePt t="11282" x="3981450" y="2757488"/>
          <p14:tracePt t="11298" x="3987800" y="2757488"/>
          <p14:tracePt t="11302" x="3987800" y="2751138"/>
          <p14:tracePt t="11326" x="3992563" y="2751138"/>
          <p14:tracePt t="11334" x="3992563" y="2746375"/>
          <p14:tracePt t="11406" x="3987800" y="2746375"/>
          <p14:tracePt t="11434" x="3981450" y="2746375"/>
          <p14:tracePt t="11462" x="3981450" y="2751138"/>
          <p14:tracePt t="11491" x="3976688" y="2751138"/>
          <p14:tracePt t="11514" x="3976688" y="2746375"/>
          <p14:tracePt t="11528" x="3981450" y="2746375"/>
          <p14:tracePt t="11538" x="3981450" y="2741613"/>
          <p14:tracePt t="11542" x="3987800" y="2741613"/>
          <p14:tracePt t="11555" x="3992563" y="2741613"/>
          <p14:tracePt t="11566" x="3992563" y="2735263"/>
          <p14:tracePt t="11570" x="3997325" y="2735263"/>
          <p14:tracePt t="11586" x="4003675" y="2730500"/>
          <p14:tracePt t="11611" x="4003675" y="2724150"/>
          <p14:tracePt t="11631" x="4008438" y="2724150"/>
          <p14:tracePt t="11670" x="4014788" y="2724150"/>
          <p14:tracePt t="11702" x="4019550" y="2719388"/>
          <p14:tracePt t="11738" x="4019550" y="2714625"/>
          <p14:tracePt t="11763" x="4014788" y="2714625"/>
          <p14:tracePt t="11790" x="4014788" y="2708275"/>
          <p14:tracePt t="11798" x="4008438" y="2708275"/>
          <p14:tracePt t="11838" x="4003675" y="2708275"/>
          <p14:tracePt t="11870" x="4003675" y="2703513"/>
          <p14:tracePt t="11918" x="4003675" y="2708275"/>
          <p14:tracePt t="11922" x="3997325" y="2708275"/>
          <p14:tracePt t="12014" x="3997325" y="2703513"/>
          <p14:tracePt t="12070" x="3997325" y="2697163"/>
          <p14:tracePt t="12130" x="3997325" y="2692400"/>
          <p14:tracePt t="12143" x="4003675" y="2692400"/>
          <p14:tracePt t="12155" x="4003675" y="2687638"/>
          <p14:tracePt t="12187" x="4003675" y="2681288"/>
          <p14:tracePt t="12194" x="4008438" y="2681288"/>
          <p14:tracePt t="12222" x="4008438" y="2676525"/>
          <p14:tracePt t="12258" x="4014788" y="2676525"/>
          <p14:tracePt t="12262" x="4014788" y="2670175"/>
          <p14:tracePt t="12307" x="4014788" y="2676525"/>
          <p14:tracePt t="12338" x="4014788" y="2681288"/>
          <p14:tracePt t="12382" x="4014788" y="2687638"/>
          <p14:tracePt t="12386" x="4019550" y="2687638"/>
          <p14:tracePt t="12421" x="4019550" y="2692400"/>
          <p14:tracePt t="12450" x="4019550" y="2697163"/>
          <p14:tracePt t="12495" x="4014788" y="2697163"/>
          <p14:tracePt t="12538" x="4014788" y="2692400"/>
          <p14:tracePt t="12550" x="4019550" y="2692400"/>
          <p14:tracePt t="12578" x="4019550" y="2687638"/>
          <p14:tracePt t="12606" x="4014788" y="2687638"/>
          <p14:tracePt t="12624" x="4014788" y="2692400"/>
          <p14:tracePt t="12650" x="4014788" y="2697163"/>
          <p14:tracePt t="12686" x="4008438" y="2697163"/>
          <p14:tracePt t="12695" x="4008438" y="2703513"/>
          <p14:tracePt t="12726" x="4008438" y="2708275"/>
          <p14:tracePt t="12743" x="4003675" y="2708275"/>
          <p14:tracePt t="12750" x="4003675" y="2714625"/>
          <p14:tracePt t="12759" x="3997325" y="2714625"/>
          <p14:tracePt t="12766" x="3997325" y="2719388"/>
          <p14:tracePt t="12774" x="3992563" y="2719388"/>
          <p14:tracePt t="12782" x="3992563" y="2724150"/>
          <p14:tracePt t="12786" x="3987800" y="2724150"/>
          <p14:tracePt t="12799" x="3987800" y="2730500"/>
          <p14:tracePt t="12814" x="3987800" y="2735263"/>
          <p14:tracePt t="12818" x="3981450" y="2735263"/>
          <p14:tracePt t="12838" x="3981450" y="2741613"/>
          <p14:tracePt t="12862" x="3981450" y="2746375"/>
          <p14:tracePt t="12902" x="3981450" y="2751138"/>
          <p14:tracePt t="12910" x="3976688" y="2751138"/>
          <p14:tracePt t="12942" x="3976688" y="2757488"/>
          <p14:tracePt t="12946" x="3970338" y="2757488"/>
          <p14:tracePt t="13123" x="3970338" y="2762250"/>
          <p14:tracePt t="13147" x="3965575" y="2768600"/>
          <p14:tracePt t="13160" x="3965575" y="2773363"/>
          <p14:tracePt t="13163" x="3960813" y="2773363"/>
          <p14:tracePt t="13179" x="3960813" y="2778125"/>
          <p14:tracePt t="13211" x="3960813" y="2789238"/>
          <p14:tracePt t="13243" x="3960813" y="2795588"/>
          <p14:tracePt t="13347" x="3965575" y="2795588"/>
          <p14:tracePt t="13363" x="3970338" y="2795588"/>
          <p14:tracePt t="13400" x="3976688" y="2795588"/>
          <p14:tracePt t="13427" x="3981450" y="2795588"/>
          <p14:tracePt t="13443" x="3981450" y="2789238"/>
          <p14:tracePt t="13672" x="3981450" y="2784475"/>
          <p14:tracePt t="13711" x="3981450" y="2778125"/>
          <p14:tracePt t="13747" x="3987800" y="2778125"/>
          <p14:tracePt t="14062" x="3987800" y="2773363"/>
          <p14:tracePt t="14067" x="3992563" y="2773363"/>
          <p14:tracePt t="14083" x="3992563" y="2768600"/>
          <p14:tracePt t="14111" x="3997325" y="2762250"/>
          <p14:tracePt t="14198" x="4003675" y="2762250"/>
          <p14:tracePt t="14446" x="4003675" y="2768600"/>
          <p14:tracePt t="14467" x="3997325" y="2768600"/>
          <p14:tracePt t="14498" x="3992563" y="2768600"/>
          <p14:tracePt t="14579" x="3987800" y="2768600"/>
          <p14:tracePt t="14617" x="3981450" y="2768600"/>
          <p14:tracePt t="14631" x="3976688" y="2768600"/>
          <p14:tracePt t="14639" x="3976688" y="2773363"/>
          <p14:tracePt t="14655" x="3970338" y="2773363"/>
          <p14:tracePt t="14662" x="3970338" y="2778125"/>
          <p14:tracePt t="14683" x="3965575" y="2778125"/>
          <p14:tracePt t="14719" x="3965575" y="2784475"/>
          <p14:tracePt t="14770" x="3965575" y="2789238"/>
          <p14:tracePt t="14774" x="3960813" y="2789238"/>
          <p14:tracePt t="14786" x="3960813" y="2795588"/>
          <p14:tracePt t="14798" x="3954463" y="2795588"/>
          <p14:tracePt t="14803" x="3954463" y="2800350"/>
          <p14:tracePt t="14814" x="3954463" y="2805113"/>
          <p14:tracePt t="14820" x="3949700" y="2805113"/>
          <p14:tracePt t="14830" x="3949700" y="2811463"/>
          <p14:tracePt t="14839" x="3943350" y="2811463"/>
          <p14:tracePt t="14846" x="3943350" y="2816225"/>
          <p14:tracePt t="14866" x="3943350" y="2822575"/>
          <p14:tracePt t="14874" x="3938588" y="2822575"/>
          <p14:tracePt t="14886" x="3938588" y="2827338"/>
          <p14:tracePt t="14899" x="3933825" y="2832100"/>
          <p14:tracePt t="14910" x="3933825" y="2838450"/>
          <p14:tracePt t="14919" x="3927475" y="2838450"/>
          <p14:tracePt t="14926" x="3927475" y="2843213"/>
          <p14:tracePt t="14946" x="3922713" y="2843213"/>
          <p14:tracePt t="14962" x="3922713" y="2849563"/>
          <p14:tracePt t="14970" x="3916363" y="2849563"/>
          <p14:tracePt t="14994" x="3911600" y="2849563"/>
          <p14:tracePt t="15115" x="3911600" y="2854325"/>
          <p14:tracePt t="15119" x="3906838" y="2854325"/>
          <p14:tracePt t="15135" x="3900488" y="2859088"/>
          <p14:tracePt t="15151" x="3895725" y="2865438"/>
          <p14:tracePt t="15155" x="3889375" y="2865438"/>
          <p14:tracePt t="15162" x="3884613" y="2870200"/>
          <p14:tracePt t="15170" x="3879850" y="2876550"/>
          <p14:tracePt t="15174" x="3873500" y="2881313"/>
          <p14:tracePt t="15179" x="3862388" y="2881313"/>
          <p14:tracePt t="15183" x="3857625" y="2886075"/>
          <p14:tracePt t="15187" x="3852863" y="2892425"/>
          <p14:tracePt t="15190" x="3841750" y="2903538"/>
          <p14:tracePt t="15195" x="3830638" y="2908300"/>
          <p14:tracePt t="15198" x="3819525" y="2913063"/>
          <p14:tracePt t="15203" x="3808413" y="2924175"/>
          <p14:tracePt t="15205" x="3798888" y="2930525"/>
          <p14:tracePt t="15209" x="3781425" y="2940050"/>
          <p14:tracePt t="15214" x="3771900" y="2951163"/>
          <p14:tracePt t="15218" x="3760788" y="2957513"/>
          <p14:tracePt t="15221" x="3744913" y="2967038"/>
          <p14:tracePt t="15226" x="3733800" y="2978150"/>
          <p14:tracePt t="15229" x="3722688" y="2989263"/>
          <p14:tracePt t="15234" x="3711575" y="2994025"/>
          <p14:tracePt t="15237" x="3702050" y="3005138"/>
          <p14:tracePt t="15241" x="3690938" y="3016250"/>
          <p14:tracePt t="15245" x="3679825" y="3027363"/>
          <p14:tracePt t="15250" x="3668713" y="3032125"/>
          <p14:tracePt t="15254" x="3663950" y="3043238"/>
          <p14:tracePt t="15257" x="3657600" y="3048000"/>
          <p14:tracePt t="15261" x="3652838" y="3059113"/>
          <p14:tracePt t="15267" x="3648075" y="3065463"/>
          <p14:tracePt t="15270" x="3641725" y="3070225"/>
          <p14:tracePt t="15273" x="3636963" y="3081338"/>
          <p14:tracePt t="15277" x="3636963" y="3086100"/>
          <p14:tracePt t="15281" x="3625850" y="3092450"/>
          <p14:tracePt t="15286" x="3621088" y="3097213"/>
          <p14:tracePt t="15289" x="3614738" y="3108325"/>
          <p14:tracePt t="15293" x="3609975" y="3113088"/>
          <p14:tracePt t="15299" x="3603625" y="3119438"/>
          <p14:tracePt t="15303" x="3598863" y="3128963"/>
          <p14:tracePt t="15305" x="3594100" y="3135313"/>
          <p14:tracePt t="15309" x="3587750" y="3140075"/>
          <p14:tracePt t="15314" x="3576638" y="3151188"/>
          <p14:tracePt t="15318" x="3571875" y="3155950"/>
          <p14:tracePt t="15321" x="3560763" y="3162300"/>
          <p14:tracePt t="15325" x="3556000" y="3173413"/>
          <p14:tracePt t="15392" x="3468688" y="3335338"/>
          <p14:tracePt t="15414" x="3468688" y="3340100"/>
          <p14:tracePt t="15418" x="3463925" y="3351213"/>
          <p14:tracePt t="15422" x="3452813" y="3362325"/>
          <p14:tracePt t="15426" x="3448050" y="3371850"/>
          <p14:tracePt t="15430" x="3441700" y="3389313"/>
          <p14:tracePt t="15434" x="3432175" y="3405188"/>
          <p14:tracePt t="15437" x="3425825" y="3421063"/>
          <p14:tracePt t="15442" x="3414713" y="3441700"/>
          <p14:tracePt t="15445" x="3409950" y="3459163"/>
          <p14:tracePt t="15450" x="3405188" y="3475038"/>
          <p14:tracePt t="15453" x="3398838" y="3490913"/>
          <p14:tracePt t="15457" x="3398838" y="3506788"/>
          <p14:tracePt t="15461" x="3394075" y="3522663"/>
          <p14:tracePt t="15467" x="3394075" y="3540125"/>
          <p14:tracePt t="15470" x="3387725" y="3556000"/>
          <p14:tracePt t="15474" x="3387725" y="3571875"/>
          <p14:tracePt t="15477" x="3387725" y="3582988"/>
          <p14:tracePt t="15482" x="3387725" y="3598863"/>
          <p14:tracePt t="15486" x="3387725" y="3614738"/>
          <p14:tracePt t="15489" x="3387725" y="3625850"/>
          <p14:tracePt t="15493" x="3387725" y="3641725"/>
          <p14:tracePt t="15498" x="3387725" y="3657600"/>
          <p14:tracePt t="15502" x="3387725" y="3675063"/>
          <p14:tracePt t="15505" x="3387725" y="3690938"/>
          <p14:tracePt t="15509" x="3394075" y="3706813"/>
          <p14:tracePt t="15514" x="3394075" y="3722688"/>
          <p14:tracePt t="15518" x="3394075" y="3738563"/>
          <p14:tracePt t="15522" x="3398838" y="3756025"/>
          <p14:tracePt t="15526" x="3398838" y="3765550"/>
          <p14:tracePt t="15529" x="3405188" y="3776663"/>
          <p14:tracePt t="15535" x="3405188" y="3787775"/>
          <p14:tracePt t="15537" x="3405188" y="3792538"/>
          <p14:tracePt t="15550" x="3409950" y="3792538"/>
          <p14:tracePt t="15557" x="3414713" y="3783013"/>
          <p14:tracePt t="15561" x="3421063" y="3765550"/>
          <p14:tracePt t="15566" x="3432175" y="3756025"/>
          <p14:tracePt t="15570" x="3436938" y="3738563"/>
          <p14:tracePt t="15573" x="3441700" y="3729038"/>
          <p14:tracePt t="15577" x="3452813" y="3711575"/>
          <p14:tracePt t="15581" x="3459163" y="3695700"/>
          <p14:tracePt t="15586" x="3468688" y="3679825"/>
          <p14:tracePt t="15589" x="3475038" y="3668713"/>
          <p14:tracePt t="15593" x="3486150" y="3652838"/>
          <p14:tracePt t="15598" x="3490913" y="3641725"/>
          <p14:tracePt t="15602" x="3495675" y="3625850"/>
          <p14:tracePt t="15605" x="3502025" y="3614738"/>
          <p14:tracePt t="15610" x="3506788" y="3603625"/>
          <p14:tracePt t="15614" x="3506788" y="3598863"/>
          <p14:tracePt t="15619" x="3513138" y="3594100"/>
          <p14:tracePt t="15622" x="3513138" y="3582988"/>
          <p14:tracePt t="15625" x="3517900" y="3582988"/>
          <p14:tracePt t="15635" x="3517900" y="3576638"/>
          <p14:tracePt t="15641" x="3522663" y="3576638"/>
          <p14:tracePt t="15683" x="3522663" y="3587750"/>
          <p14:tracePt t="15687" x="3522663" y="3594100"/>
          <p14:tracePt t="15690" x="3522663" y="3598863"/>
          <p14:tracePt t="15694" x="3522663" y="3609975"/>
          <p14:tracePt t="15699" x="3522663" y="3621088"/>
          <p14:tracePt t="15702" x="3522663" y="3630613"/>
          <p14:tracePt t="15705" x="3522663" y="3648075"/>
          <p14:tracePt t="15709" x="3529013" y="3657600"/>
          <p14:tracePt t="15715" x="3529013" y="3675063"/>
          <p14:tracePt t="15719" x="3529013" y="3684588"/>
          <p14:tracePt t="15721" x="3533775" y="3702050"/>
          <p14:tracePt t="15725" x="3533775" y="3711575"/>
          <p14:tracePt t="15730" x="3533775" y="3729038"/>
          <p14:tracePt t="15734" x="3533775" y="3738563"/>
          <p14:tracePt t="15737" x="3533775" y="3749675"/>
          <p14:tracePt t="15741" x="3540125" y="3765550"/>
          <p14:tracePt t="15745" x="3540125" y="3776663"/>
          <p14:tracePt t="15751" x="3544888" y="3787775"/>
          <p14:tracePt t="15753" x="3544888" y="3798888"/>
          <p14:tracePt t="15757" x="3544888" y="3814763"/>
          <p14:tracePt t="15761" x="3544888" y="3825875"/>
          <p14:tracePt t="15766" x="3549650" y="3841750"/>
          <p14:tracePt t="15770" x="3549650" y="3852863"/>
          <p14:tracePt t="15773" x="3556000" y="3868738"/>
          <p14:tracePt t="15777" x="3560763" y="3879850"/>
          <p14:tracePt t="15781" x="3560763" y="3895725"/>
          <p14:tracePt t="15786" x="3567113" y="3906838"/>
          <p14:tracePt t="15789" x="3567113" y="3917950"/>
          <p14:tracePt t="15793" x="3571875" y="3933825"/>
          <p14:tracePt t="15799" x="3571875" y="3944938"/>
          <p14:tracePt t="15802" x="3576638" y="3954463"/>
          <p14:tracePt t="15805" x="3576638" y="3971925"/>
          <p14:tracePt t="15809" x="3582988" y="3981450"/>
          <p14:tracePt t="15814" x="3582988" y="3998913"/>
          <p14:tracePt t="15818" x="3587750" y="4014788"/>
          <p14:tracePt t="15821" x="3587750" y="4030663"/>
          <p14:tracePt t="15825" x="3594100" y="4046538"/>
          <p14:tracePt t="15829" x="3598863" y="4062413"/>
          <p14:tracePt t="15834" x="3603625" y="4073525"/>
          <p14:tracePt t="15838" x="3603625" y="4089400"/>
          <p14:tracePt t="15841" x="3609975" y="4106863"/>
          <p14:tracePt t="15845" x="3614738" y="4122738"/>
          <p14:tracePt t="15850" x="3621088" y="4133850"/>
          <p14:tracePt t="15853" x="3621088" y="4149725"/>
          <p14:tracePt t="15857" x="3625850" y="4160838"/>
          <p14:tracePt t="15861" x="3630613" y="4176713"/>
          <p14:tracePt t="15867" x="3636963" y="4187825"/>
          <p14:tracePt t="15870" x="3641725" y="4197350"/>
          <p14:tracePt t="15874" x="3648075" y="4214813"/>
          <p14:tracePt t="15878" x="3652838" y="4224338"/>
          <p14:tracePt t="15881" x="3657600" y="4241800"/>
          <p14:tracePt t="15900" x="3679825" y="4305300"/>
          <p14:tracePt t="15903" x="3684588" y="4327525"/>
          <p14:tracePt t="15906" x="3690938" y="4349750"/>
          <p14:tracePt t="15910" x="3695700" y="4365625"/>
          <p14:tracePt t="15914" x="3702050" y="4392613"/>
          <p14:tracePt t="15919" x="3711575" y="4413250"/>
          <p14:tracePt t="15921" x="3717925" y="4435475"/>
          <p14:tracePt t="15926" x="3722688" y="4456113"/>
          <p14:tracePt t="15929" x="3727450" y="4483100"/>
          <p14:tracePt t="15934" x="3733800" y="4505325"/>
          <p14:tracePt t="15938" x="3738563" y="4532313"/>
          <p14:tracePt t="15942" x="3749675" y="4554538"/>
          <p14:tracePt t="15946" x="3754438" y="4581525"/>
          <p14:tracePt t="15950" x="3760788" y="4602163"/>
          <p14:tracePt t="15954" x="3771900" y="4629150"/>
          <p14:tracePt t="15958" x="3776663" y="4651375"/>
          <p14:tracePt t="15962" x="3787775" y="4672013"/>
          <p14:tracePt t="15966" x="3792538" y="4694238"/>
          <p14:tracePt t="15970" x="3798888" y="4716463"/>
          <p14:tracePt t="15973" x="3808413" y="4737100"/>
          <p14:tracePt t="15978" x="3814763" y="4752975"/>
          <p14:tracePt t="15982" x="3825875" y="4770438"/>
          <p14:tracePt t="15985" x="3830638" y="4786313"/>
          <p14:tracePt t="15989" x="3835400" y="4802188"/>
          <p14:tracePt t="15993" x="3841750" y="4818063"/>
          <p14:tracePt t="15998" x="3846513" y="4833938"/>
          <p14:tracePt t="16002" x="3857625" y="4845050"/>
          <p14:tracePt t="16005" x="3862388" y="4860925"/>
          <p14:tracePt t="16009" x="3868738" y="4872038"/>
          <p14:tracePt t="16015" x="3873500" y="4887913"/>
          <p14:tracePt t="16019" x="3873500" y="4905375"/>
          <p14:tracePt t="16021" x="3879850" y="4914900"/>
          <p14:tracePt t="16025" x="3884613" y="4932363"/>
          <p14:tracePt t="16029" x="3889375" y="4948238"/>
          <p14:tracePt t="16034" x="3895725" y="4964113"/>
          <p14:tracePt t="16038" x="3895725" y="4979988"/>
          <p14:tracePt t="16041" x="3900488" y="5002213"/>
          <p14:tracePt t="16045" x="3906838" y="5018088"/>
          <p14:tracePt t="16050" x="3911600" y="5033963"/>
          <p14:tracePt t="16053" x="3916363" y="5056188"/>
          <p14:tracePt t="16057" x="3922713" y="5072063"/>
          <p14:tracePt t="16061" x="3927475" y="5087938"/>
          <p14:tracePt t="16066" x="3927475" y="5110163"/>
          <p14:tracePt t="16070" x="3933825" y="5126038"/>
          <p14:tracePt t="16073" x="3938588" y="5141913"/>
          <p14:tracePt t="16077" x="3943350" y="5157788"/>
          <p14:tracePt t="16082" x="3949700" y="5168900"/>
          <p14:tracePt t="16086" x="3954463" y="5184775"/>
          <p14:tracePt t="16090" x="3960813" y="5195888"/>
          <p14:tracePt t="16094" x="3965575" y="5211763"/>
          <p14:tracePt t="16099" x="3970338" y="5222875"/>
          <p14:tracePt t="16102" x="3976688" y="5233988"/>
          <p14:tracePt t="16105" x="3976688" y="5245100"/>
          <p14:tracePt t="16109" x="3981450" y="5256213"/>
          <p14:tracePt t="16113" x="3987800" y="5265738"/>
          <p14:tracePt t="16118" x="3987800" y="5283200"/>
          <p14:tracePt t="16122" x="3992563" y="5292725"/>
          <p14:tracePt t="16126" x="3992563" y="5303838"/>
          <p14:tracePt t="16129" x="3997325" y="5314950"/>
          <p14:tracePt t="16134" x="4003675" y="5330825"/>
          <p14:tracePt t="16137" x="4003675" y="5341938"/>
          <p14:tracePt t="16141" x="4008438" y="5357813"/>
          <p14:tracePt t="16146" x="4008438" y="5373688"/>
          <p14:tracePt t="16150" x="4014788" y="5384800"/>
          <p14:tracePt t="16154" x="4014788" y="5400675"/>
          <p14:tracePt t="16157" x="4019550" y="5411788"/>
          <p14:tracePt t="16161" x="4024313" y="5427663"/>
          <p14:tracePt t="16165" x="4024313" y="5443538"/>
          <p14:tracePt t="16169" x="4030663" y="5454650"/>
          <p14:tracePt t="16173" x="4035425" y="5470525"/>
          <p14:tracePt t="16177" x="4035425" y="5481638"/>
          <p14:tracePt t="16182" x="4041775" y="5492750"/>
          <p14:tracePt t="16185" x="4041775" y="5503863"/>
          <p14:tracePt t="16189" x="4046538" y="5514975"/>
          <p14:tracePt t="16194" x="4051300" y="5524500"/>
          <p14:tracePt t="16199" x="4051300" y="5535613"/>
          <p14:tracePt t="16203" x="4057650" y="5546725"/>
          <p14:tracePt t="16206" x="4062413" y="5551488"/>
          <p14:tracePt t="16209" x="4062413" y="5557838"/>
          <p14:tracePt t="16214" x="4062413" y="5568950"/>
          <p14:tracePt t="16219" x="4068763" y="5573713"/>
          <p14:tracePt t="16222" x="4068763" y="5578475"/>
          <p14:tracePt t="16229" x="4068763" y="5584825"/>
          <p14:tracePt t="16234" x="4073525" y="5589588"/>
          <p14:tracePt t="16241" x="4073525" y="5595938"/>
          <p14:tracePt t="16245" x="4073525" y="5600700"/>
          <p14:tracePt t="16251" x="4078288" y="5605463"/>
          <p14:tracePt t="16254" x="4078288" y="5611813"/>
          <p14:tracePt t="16257" x="4084638" y="5616575"/>
          <p14:tracePt t="16261" x="4084638" y="5622925"/>
          <p14:tracePt t="16266" x="4089400" y="5627688"/>
          <p14:tracePt t="16270" x="4089400" y="5632450"/>
          <p14:tracePt t="16273" x="4095750" y="5643563"/>
          <p14:tracePt t="16277" x="4100513" y="5649913"/>
          <p14:tracePt t="16282" x="4100513" y="5659438"/>
          <p14:tracePt t="16286" x="4105275" y="5665788"/>
          <p14:tracePt t="16289" x="4105275" y="5670550"/>
          <p14:tracePt t="16293" x="4111625" y="5681663"/>
          <p14:tracePt t="16298" x="4111625" y="5686425"/>
          <p14:tracePt t="16302" x="4116388" y="5692775"/>
          <p14:tracePt t="16328" x="4105275" y="5757863"/>
          <p14:tracePt t="16354" x="4100513" y="5778500"/>
          <p14:tracePt t="16380" x="4105275" y="5811838"/>
          <p14:tracePt t="16406" x="4116388" y="5854700"/>
          <p14:tracePt t="16424" x="4127500" y="5854700"/>
          <p14:tracePt t="16432" x="4132263" y="5854700"/>
          <p14:tracePt t="16437" x="4138613" y="5854700"/>
          <p14:tracePt t="16444" x="4143375" y="5865813"/>
          <p14:tracePt t="16449" x="4143375" y="5870575"/>
          <p14:tracePt t="16456" x="4143375" y="5875338"/>
          <p14:tracePt t="16469" x="4143375" y="5881688"/>
          <p14:tracePt t="16476" x="4149725" y="5886450"/>
          <p14:tracePt t="16485" x="4149725" y="5897563"/>
          <p14:tracePt t="16492" x="4149725" y="5902325"/>
          <p14:tracePt t="16501" x="4154488" y="5908675"/>
          <p14:tracePt t="16508" x="4154488" y="5913438"/>
          <p14:tracePt t="16517" x="4159250" y="5919788"/>
          <p14:tracePt t="16527" x="4159250" y="5924550"/>
          <p14:tracePt t="16540" x="4159250" y="5929313"/>
          <p14:tracePt t="16556" x="4159250" y="5935663"/>
          <p14:tracePt t="16569" x="4159250" y="5946775"/>
          <p14:tracePt t="16572" x="4165600" y="5946775"/>
          <p14:tracePt t="16585" x="4165600" y="5951538"/>
          <p14:tracePt t="16592" x="4170363" y="5962650"/>
          <p14:tracePt t="16596" x="4170363" y="5967413"/>
          <p14:tracePt t="16600" x="4170363" y="5973763"/>
          <p14:tracePt t="16608" x="4170363" y="5978525"/>
          <p14:tracePt t="16612" x="4170363" y="5983288"/>
          <p14:tracePt t="16616" x="4176713" y="5983288"/>
          <p14:tracePt t="16620" x="4176713" y="5989638"/>
          <p14:tracePt t="16623" x="4176713" y="5994400"/>
          <p14:tracePt t="16628" x="4181475" y="5994400"/>
          <p14:tracePt t="16632" x="4181475" y="6000750"/>
          <p14:tracePt t="16641" x="4181475" y="6005513"/>
          <p14:tracePt t="16649" x="4186238" y="6010275"/>
          <p14:tracePt t="16652" x="4186238" y="6016625"/>
          <p14:tracePt t="16659" x="4186238" y="6021388"/>
          <p14:tracePt t="16664" x="4186238" y="6027738"/>
          <p14:tracePt t="16672" x="4186238" y="6037263"/>
          <p14:tracePt t="16680" x="4186238" y="6043613"/>
          <p14:tracePt t="16688" x="4186238" y="6048375"/>
          <p14:tracePt t="16701" x="4186238" y="6054725"/>
          <p14:tracePt t="16869" x="4186238" y="6048375"/>
          <p14:tracePt t="16897" x="4186238" y="6043613"/>
          <p14:tracePt t="16916" x="4186238" y="6037263"/>
          <p14:tracePt t="16949" x="4186238" y="6032500"/>
          <p14:tracePt t="16961" x="4186238" y="6027738"/>
          <p14:tracePt t="16977" x="4186238" y="6021388"/>
          <p14:tracePt t="16981" x="4181475" y="6021388"/>
          <p14:tracePt t="16992" x="4181475" y="6016625"/>
          <p14:tracePt t="16996" x="4176713" y="6016625"/>
          <p14:tracePt t="17004" x="4176713" y="6010275"/>
          <p14:tracePt t="17028" x="4176713" y="6005513"/>
          <p14:tracePt t="17041" x="4176713" y="6000750"/>
          <p14:tracePt t="17057" x="4176713" y="5994400"/>
          <p14:tracePt t="17072" x="4170363" y="5994400"/>
          <p14:tracePt t="17241" x="4170363" y="5989638"/>
          <p14:tracePt t="17253" x="4170363" y="5983288"/>
          <p14:tracePt t="17260" x="4170363" y="5978525"/>
          <p14:tracePt t="17265" x="4176713" y="5978525"/>
          <p14:tracePt t="17285" x="4176713" y="5973763"/>
          <p14:tracePt t="17301" x="4176713" y="5967413"/>
          <p14:tracePt t="17317" x="4176713" y="5962650"/>
          <p14:tracePt t="17328" x="4176713" y="5956300"/>
          <p14:tracePt t="17341" x="4176713" y="5951538"/>
          <p14:tracePt t="17356" x="4176713" y="5946775"/>
          <p14:tracePt t="17372" x="4170363" y="5946775"/>
          <p14:tracePt t="17388" x="4165600" y="5946775"/>
          <p14:tracePt t="17396" x="4159250" y="5946775"/>
          <p14:tracePt t="17404" x="4149725" y="5946775"/>
          <p14:tracePt t="17431" x="4105275" y="5940425"/>
          <p14:tracePt t="17442" x="4111625" y="5940425"/>
          <p14:tracePt t="17469" x="4111625" y="5983288"/>
          <p14:tracePt t="17491" x="4116388" y="5983288"/>
          <p14:tracePt t="17503" x="4122738" y="5983288"/>
          <p14:tracePt t="17558" x="4122738" y="5978525"/>
          <p14:tracePt t="17578" x="4122738" y="5973763"/>
          <p14:tracePt t="17590" x="4122738" y="5962650"/>
          <p14:tracePt t="17594" x="4116388" y="5962650"/>
          <p14:tracePt t="17602" x="4116388" y="5956300"/>
          <p14:tracePt t="17615" x="4116388" y="5951538"/>
          <p14:tracePt t="17632" x="4116388" y="5946775"/>
          <p14:tracePt t="17686" x="4105275" y="5946775"/>
          <p14:tracePt t="17787" x="4100513" y="5946775"/>
          <p14:tracePt t="17810" x="4095750" y="5946775"/>
          <p14:tracePt t="17824" x="4095750" y="5940425"/>
          <p14:tracePt t="17830" x="4095750" y="5935663"/>
          <p14:tracePt t="17838" x="4089400" y="5935663"/>
          <p14:tracePt t="17842" x="4089400" y="5924550"/>
          <p14:tracePt t="17846" x="4078288" y="5924550"/>
          <p14:tracePt t="17872" x="4024313" y="5875338"/>
          <p14:tracePt t="17899" x="3997325" y="5800725"/>
          <p14:tracePt t="17924" x="3976688" y="5740400"/>
          <p14:tracePt t="17950" x="3960813" y="5713413"/>
          <p14:tracePt t="17980" x="3960813" y="5703888"/>
          <p14:tracePt t="17984" x="3954463" y="5703888"/>
          <p14:tracePt t="17988" x="3954463" y="5697538"/>
          <p14:tracePt t="17992" x="3949700" y="5697538"/>
          <p14:tracePt t="17996" x="3949700" y="5692775"/>
          <p14:tracePt t="18000" x="3943350" y="5692775"/>
          <p14:tracePt t="18004" x="3943350" y="5681663"/>
          <p14:tracePt t="18007" x="3938588" y="5681663"/>
          <p14:tracePt t="18011" x="3938588" y="5676900"/>
          <p14:tracePt t="18020" x="3933825" y="5670550"/>
          <p14:tracePt t="18027" x="3933825" y="5665788"/>
          <p14:tracePt t="18032" x="3927475" y="5665788"/>
          <p14:tracePt t="18036" x="3927475" y="5659438"/>
          <p14:tracePt t="18050" x="3927475" y="5649913"/>
          <p14:tracePt t="18056" x="3922713" y="5649913"/>
          <p14:tracePt t="18059" x="3922713" y="5643563"/>
          <p14:tracePt t="18072" x="3916363" y="5638800"/>
          <p14:tracePt t="18084" x="3916363" y="5632450"/>
          <p14:tracePt t="18088" x="3911600" y="5632450"/>
          <p14:tracePt t="18096" x="3911600" y="5627688"/>
          <p14:tracePt t="18101" x="3906838" y="5627688"/>
          <p14:tracePt t="18108" x="3906838" y="5622925"/>
          <p14:tracePt t="18117" x="3900488" y="5622925"/>
          <p14:tracePt t="18120" x="3900488" y="5611813"/>
          <p14:tracePt t="18140" x="3895725" y="5605463"/>
          <p14:tracePt t="18160" x="3889375" y="5605463"/>
          <p14:tracePt t="18172" x="3884613" y="5605463"/>
          <p14:tracePt t="18196" x="3879850" y="5605463"/>
          <p14:tracePt t="18217" x="3873500" y="5605463"/>
          <p14:tracePt t="18224" x="3873500" y="5600700"/>
          <p14:tracePt t="18245" x="3873500" y="5595938"/>
          <p14:tracePt t="18264" x="3873500" y="5589588"/>
          <p14:tracePt t="18276" x="3873500" y="5578475"/>
          <p14:tracePt t="18303" x="3857625" y="5568950"/>
          <p14:tracePt t="18324" x="3857625" y="5557838"/>
          <p14:tracePt t="18328" x="3857625" y="5551488"/>
          <p14:tracePt t="18336" x="3857625" y="5541963"/>
          <p14:tracePt t="18340" x="3857625" y="5535613"/>
          <p14:tracePt t="18350" x="3857625" y="5530850"/>
          <p14:tracePt t="18360" x="3857625" y="5524500"/>
          <p14:tracePt t="18377" x="3857625" y="5519738"/>
          <p14:tracePt t="18452" x="3852863" y="5519738"/>
          <p14:tracePt t="18484" x="3852863" y="5524500"/>
          <p14:tracePt t="18496" x="3852863" y="5530850"/>
          <p14:tracePt t="18504" x="3852863" y="5535613"/>
          <p14:tracePt t="18516" x="3852863" y="5541963"/>
          <p14:tracePt t="18524" x="3852863" y="5551488"/>
          <p14:tracePt t="18544" x="3852863" y="5557838"/>
          <p14:tracePt t="18569" x="3852863" y="5562600"/>
          <p14:tracePt t="18592" x="3852863" y="5568950"/>
          <p14:tracePt t="18648" x="3846513" y="5568950"/>
          <p14:tracePt t="18682" x="3830638" y="5546725"/>
          <p14:tracePt t="18708" x="3819525" y="5519738"/>
          <p14:tracePt t="18734" x="3787775" y="5465763"/>
          <p14:tracePt t="18760" x="3760788" y="5407025"/>
          <p14:tracePt t="18786" x="3727450" y="5330825"/>
          <p14:tracePt t="18812" x="3702050" y="5272088"/>
          <p14:tracePt t="18838" x="3684588" y="5211763"/>
          <p14:tracePt t="18864" x="3668713" y="5126038"/>
          <p14:tracePt t="18870" x="3668713" y="5121275"/>
          <p14:tracePt t="18883" x="3668713" y="5103813"/>
          <p14:tracePt t="18888" x="3668713" y="5094288"/>
          <p14:tracePt t="18894" x="3668713" y="5076825"/>
          <p14:tracePt t="18900" x="3668713" y="5060950"/>
          <p14:tracePt t="18905" x="3668713" y="5040313"/>
          <p14:tracePt t="18907" x="3668713" y="5018088"/>
          <p14:tracePt t="18911" x="3668713" y="4991100"/>
          <p14:tracePt t="18916" x="3663950" y="4964113"/>
          <p14:tracePt t="18920" x="3663950" y="4941888"/>
          <p14:tracePt t="18923" x="3663950" y="4914900"/>
          <p14:tracePt t="18927" x="3663950" y="4887913"/>
          <p14:tracePt t="18932" x="3657600" y="4867275"/>
          <p14:tracePt t="18936" x="3657600" y="4840288"/>
          <p14:tracePt t="18939" x="3652838" y="4818063"/>
          <p14:tracePt t="18943" x="3652838" y="4797425"/>
          <p14:tracePt t="18949" x="3652838" y="4775200"/>
          <p14:tracePt t="18952" x="3648075" y="4752975"/>
          <p14:tracePt t="18955" x="3648075" y="4737100"/>
          <p14:tracePt t="18959" x="3648075" y="4721225"/>
          <p14:tracePt t="18964" x="3648075" y="4705350"/>
          <p14:tracePt t="18969" x="3648075" y="4689475"/>
          <p14:tracePt t="18972" x="3648075" y="4678363"/>
          <p14:tracePt t="18976" x="3648075" y="4667250"/>
          <p14:tracePt t="18979" x="3648075" y="4656138"/>
          <p14:tracePt t="18985" x="3648075" y="4651375"/>
          <p14:tracePt t="18987" x="3648075" y="4645025"/>
          <p14:tracePt t="18991" x="3648075" y="4640263"/>
          <p14:tracePt t="18995" x="3648075" y="4635500"/>
          <p14:tracePt t="19020" x="3648075" y="4640263"/>
          <p14:tracePt t="19024" x="3648075" y="4645025"/>
          <p14:tracePt t="19028" x="3648075" y="4651375"/>
          <p14:tracePt t="19032" x="3648075" y="4656138"/>
          <p14:tracePt t="19036" x="3648075" y="4662488"/>
          <p14:tracePt t="19039" x="3648075" y="4672013"/>
          <p14:tracePt t="19043" x="3648075" y="4678363"/>
          <p14:tracePt t="19049" x="3648075" y="4689475"/>
          <p14:tracePt t="19053" x="3652838" y="4699000"/>
          <p14:tracePt t="19055" x="3652838" y="4710113"/>
          <p14:tracePt t="19059" x="3652838" y="4721225"/>
          <p14:tracePt t="19064" x="3657600" y="4732338"/>
          <p14:tracePt t="19068" x="3657600" y="4748213"/>
          <p14:tracePt t="19071" x="3657600" y="4764088"/>
          <p14:tracePt t="19076" x="3657600" y="4775200"/>
          <p14:tracePt t="19080" x="3657600" y="4791075"/>
          <p14:tracePt t="19084" x="3657600" y="4802188"/>
          <p14:tracePt t="19087" x="3657600" y="4818063"/>
          <p14:tracePt t="19091" x="3657600" y="4829175"/>
          <p14:tracePt t="19096" x="3657600" y="4840288"/>
          <p14:tracePt t="19100" x="3657600" y="4851400"/>
          <p14:tracePt t="19104" x="3657600" y="4860925"/>
          <p14:tracePt t="19107" x="3657600" y="4867275"/>
          <p14:tracePt t="19135" x="3652838" y="4937125"/>
          <p14:tracePt t="19160" x="3652838" y="4979988"/>
          <p14:tracePt t="19186" x="3657600" y="5045075"/>
          <p14:tracePt t="19212" x="3668713" y="5110163"/>
          <p14:tracePt t="19238" x="3679825" y="5141913"/>
          <p14:tracePt t="19261" x="3684588" y="5141913"/>
          <p14:tracePt t="19269" x="3690938" y="5153025"/>
          <p14:tracePt t="19276" x="3695700" y="5164138"/>
          <p14:tracePt t="19280" x="3695700" y="5168900"/>
          <p14:tracePt t="19284" x="3695700" y="5175250"/>
          <p14:tracePt t="19292" x="3695700" y="5184775"/>
          <p14:tracePt t="19296" x="3695700" y="5191125"/>
          <p14:tracePt t="19300" x="3695700" y="5195888"/>
          <p14:tracePt t="19304" x="3702050" y="5202238"/>
          <p14:tracePt t="19308" x="3702050" y="5207000"/>
          <p14:tracePt t="19311" x="3706813" y="5218113"/>
          <p14:tracePt t="19317" x="3706813" y="5222875"/>
          <p14:tracePt t="19320" x="3711575" y="5229225"/>
          <p14:tracePt t="19324" x="3711575" y="5233988"/>
          <p14:tracePt t="19328" x="3711575" y="5238750"/>
          <p14:tracePt t="19332" x="3711575" y="5245100"/>
          <p14:tracePt t="19337" x="3717925" y="5249863"/>
          <p14:tracePt t="19339" x="3722688" y="5260975"/>
          <p14:tracePt t="19343" x="3722688" y="5265738"/>
          <p14:tracePt t="19348" x="3727450" y="5272088"/>
          <p14:tracePt t="19353" x="3727450" y="5276850"/>
          <p14:tracePt t="19356" x="3727450" y="5283200"/>
          <p14:tracePt t="19360" x="3733800" y="5287963"/>
          <p14:tracePt t="19370" x="3738563" y="5292725"/>
          <p14:tracePt t="19376" x="3738563" y="5299075"/>
          <p14:tracePt t="19380" x="3744913" y="5299075"/>
          <p14:tracePt t="19384" x="3749675" y="5299075"/>
          <p14:tracePt t="19401" x="3754438" y="5299075"/>
          <p14:tracePt t="19546" x="3754438" y="5303838"/>
          <p14:tracePt t="19556" x="3754438" y="5310188"/>
          <p14:tracePt t="19560" x="3754438" y="5314950"/>
          <p14:tracePt t="19568" x="3754438" y="5319713"/>
          <p14:tracePt t="19572" x="3754438" y="5326063"/>
          <p14:tracePt t="19581" x="3754438" y="5330825"/>
          <p14:tracePt t="19584" x="3754438" y="5337175"/>
          <p14:tracePt t="19588" x="3754438" y="5341938"/>
          <p14:tracePt t="19595" x="3749675" y="5341938"/>
          <p14:tracePt t="19600" x="3749675" y="5346700"/>
          <p14:tracePt t="19604" x="3744913" y="5353050"/>
          <p14:tracePt t="19607" x="3738563" y="5357813"/>
          <p14:tracePt t="19611" x="3733800" y="5364163"/>
          <p14:tracePt t="19616" x="3727450" y="5368925"/>
          <p14:tracePt t="19620" x="3722688" y="5373688"/>
          <p14:tracePt t="19623" x="3717925" y="5380038"/>
          <p14:tracePt t="19627" x="3706813" y="5384800"/>
          <p14:tracePt t="19632" x="3702050" y="5384800"/>
          <p14:tracePt t="19638" x="3695700" y="5389563"/>
          <p14:tracePt t="19639" x="3684588" y="5389563"/>
          <p14:tracePt t="19643" x="3675063" y="5395913"/>
          <p14:tracePt t="19647" x="3668713" y="5400675"/>
          <p14:tracePt t="19654" x="3657600" y="5400675"/>
          <p14:tracePt t="19655" x="3648075" y="5407025"/>
          <p14:tracePt t="19660" x="3641725" y="5407025"/>
          <p14:tracePt t="19663" x="3630613" y="5411788"/>
          <p14:tracePt t="19669" x="3621088" y="5411788"/>
          <p14:tracePt t="19671" x="3609975" y="5411788"/>
          <p14:tracePt t="19675" x="3603625" y="5416550"/>
          <p14:tracePt t="19679" x="3594100" y="5416550"/>
          <p14:tracePt t="19685" x="3582988" y="5416550"/>
          <p14:tracePt t="19687" x="3571875" y="5416550"/>
          <p14:tracePt t="19691" x="3560763" y="5416550"/>
          <p14:tracePt t="19695" x="3549650" y="5416550"/>
          <p14:tracePt t="19700" x="3533775" y="5416550"/>
          <p14:tracePt t="19705" x="3522663" y="5416550"/>
          <p14:tracePt t="19708" x="3513138" y="5416550"/>
          <p14:tracePt t="19711" x="3502025" y="5411788"/>
          <p14:tracePt t="19716" x="3486150" y="5407025"/>
          <p14:tracePt t="19720" x="3475038" y="5400675"/>
          <p14:tracePt t="19723" x="3459163" y="5400675"/>
          <p14:tracePt t="19727" x="3441700" y="5395913"/>
          <p14:tracePt t="19732" x="3432175" y="5389563"/>
          <p14:tracePt t="19736" x="3414713" y="5384800"/>
          <p14:tracePt t="19739" x="3405188" y="5380038"/>
          <p14:tracePt t="19743" x="3387725" y="5368925"/>
          <p14:tracePt t="19748" x="3378200" y="5364163"/>
          <p14:tracePt t="19752" x="3360738" y="5357813"/>
          <p14:tracePt t="19756" x="3351213" y="5346700"/>
          <p14:tracePt t="19759" x="3340100" y="5337175"/>
          <p14:tracePt t="19764" x="3328988" y="5330825"/>
          <p14:tracePt t="19768" x="3317875" y="5319713"/>
          <p14:tracePt t="19772" x="3306763" y="5310188"/>
          <p14:tracePt t="19775" x="3302000" y="5299075"/>
          <p14:tracePt t="19779" x="3290888" y="5287963"/>
          <p14:tracePt t="19784" x="3286125" y="5272088"/>
          <p14:tracePt t="19787" x="3275013" y="5260975"/>
          <p14:tracePt t="19791" x="3270250" y="5249863"/>
          <p14:tracePt t="19795" x="3263900" y="5238750"/>
          <p14:tracePt t="19800" x="3259138" y="5229225"/>
          <p14:tracePt t="19804" x="3252788" y="5218113"/>
          <p14:tracePt t="19807" x="3252788" y="5207000"/>
          <p14:tracePt t="19811" x="3248025" y="5195888"/>
          <p14:tracePt t="19816" x="3243263" y="5184775"/>
          <p14:tracePt t="19820" x="3243263" y="5180013"/>
          <p14:tracePt t="19823" x="3236913" y="5168900"/>
          <p14:tracePt t="19827" x="3236913" y="5164138"/>
          <p14:tracePt t="19833" x="3236913" y="5157788"/>
          <p14:tracePt t="19836" x="3236913" y="5148263"/>
          <p14:tracePt t="19839" x="3236913" y="5141913"/>
          <p14:tracePt t="19843" x="3236913" y="5137150"/>
          <p14:tracePt t="19848" x="3236913" y="5130800"/>
          <p14:tracePt t="19853" x="3236913" y="5126038"/>
          <p14:tracePt t="19856" x="3236913" y="5121275"/>
          <p14:tracePt t="19859" x="3236913" y="5110163"/>
          <p14:tracePt t="19863" x="3236913" y="5103813"/>
          <p14:tracePt t="19868" x="3236913" y="5099050"/>
          <p14:tracePt t="19872" x="3243263" y="5094288"/>
          <p14:tracePt t="19875" x="3243263" y="5087938"/>
          <p14:tracePt t="19879" x="3248025" y="5083175"/>
          <p14:tracePt t="19884" x="3252788" y="5076825"/>
          <p14:tracePt t="19902" x="3279775" y="5056188"/>
          <p14:tracePt t="19904" x="3286125" y="5049838"/>
          <p14:tracePt t="19907" x="3297238" y="5049838"/>
          <p14:tracePt t="19911" x="3302000" y="5045075"/>
          <p14:tracePt t="19916" x="3313113" y="5040313"/>
          <p14:tracePt t="19920" x="3324225" y="5040313"/>
          <p14:tracePt t="19923" x="3333750" y="5033963"/>
          <p14:tracePt t="19927" x="3344863" y="5033963"/>
          <p14:tracePt t="19932" x="3360738" y="5029200"/>
          <p14:tracePt t="19936" x="3371850" y="5029200"/>
          <p14:tracePt t="19939" x="3382963" y="5029200"/>
          <p14:tracePt t="19943" x="3398838" y="5029200"/>
          <p14:tracePt t="19949" x="3409950" y="5022850"/>
          <p14:tracePt t="19952" x="3425825" y="5018088"/>
          <p14:tracePt t="19955" x="3441700" y="5013325"/>
          <p14:tracePt t="19959" x="3452813" y="5013325"/>
          <p14:tracePt t="19963" x="3468688" y="5006975"/>
          <p14:tracePt t="19968" x="3479800" y="5006975"/>
          <p14:tracePt t="19971" x="3495675" y="5002213"/>
          <p14:tracePt t="19975" x="3506788" y="4995863"/>
          <p14:tracePt t="19979" x="3522663" y="4995863"/>
          <p14:tracePt t="19985" x="3533775" y="4995863"/>
          <p14:tracePt t="19988" x="3549650" y="4995863"/>
          <p14:tracePt t="19991" x="3560763" y="4995863"/>
          <p14:tracePt t="19995" x="3571875" y="4995863"/>
          <p14:tracePt t="20000" x="3582988" y="4995863"/>
          <p14:tracePt t="20004" x="3594100" y="4995863"/>
          <p14:tracePt t="20007" x="3603625" y="4995863"/>
          <p14:tracePt t="20011" x="3614738" y="4995863"/>
          <p14:tracePt t="20018" x="3625850" y="4995863"/>
          <p14:tracePt t="20022" x="3636963" y="4995863"/>
          <p14:tracePt t="20024" x="3641725" y="4995863"/>
          <p14:tracePt t="20027" x="3652838" y="5002213"/>
          <p14:tracePt t="20032" x="3657600" y="5006975"/>
          <p14:tracePt t="20036" x="3668713" y="5013325"/>
          <p14:tracePt t="20040" x="3675063" y="5018088"/>
          <p14:tracePt t="20043" x="3679825" y="5022850"/>
          <p14:tracePt t="20048" x="3684588" y="5029200"/>
          <p14:tracePt t="20052" x="3690938" y="5033963"/>
          <p14:tracePt t="20056" x="3695700" y="5040313"/>
          <p14:tracePt t="20060" x="3702050" y="5049838"/>
          <p14:tracePt t="20063" x="3706813" y="5060950"/>
          <p14:tracePt t="20068" x="3711575" y="5067300"/>
          <p14:tracePt t="20072" x="3717925" y="5076825"/>
          <p14:tracePt t="20075" x="3717925" y="5087938"/>
          <p14:tracePt t="20079" x="3722688" y="5099050"/>
          <p14:tracePt t="20085" x="3727450" y="5110163"/>
          <p14:tracePt t="20088" x="3727450" y="5121275"/>
          <p14:tracePt t="20091" x="3733800" y="5130800"/>
          <p14:tracePt t="20095" x="3738563" y="5141913"/>
          <p14:tracePt t="20101" x="3738563" y="5153025"/>
          <p14:tracePt t="20104" x="3744913" y="5164138"/>
          <p14:tracePt t="20107" x="3744913" y="5168900"/>
          <p14:tracePt t="20111" x="3744913" y="5180013"/>
          <p14:tracePt t="20117" x="3749675" y="5184775"/>
          <p14:tracePt t="20124" x="3749675" y="5191125"/>
          <p14:tracePt t="20140" x="3749675" y="5195888"/>
          <p14:tracePt t="20169" x="3744913" y="5195888"/>
          <p14:tracePt t="20180" x="3738563" y="5195888"/>
          <p14:tracePt t="20185" x="3738563" y="5202238"/>
          <p14:tracePt t="20188" x="3733800" y="5202238"/>
          <p14:tracePt t="20192" x="3727450" y="5202238"/>
          <p14:tracePt t="20201" x="3722688" y="5202238"/>
          <p14:tracePt t="20224" x="3722688" y="5207000"/>
          <p14:tracePt t="20233" x="3722688" y="5218113"/>
          <p14:tracePt t="20240" x="3722688" y="5222875"/>
          <p14:tracePt t="20274" x="3738563" y="5260975"/>
          <p14:tracePt t="20280" x="3744913" y="5260975"/>
          <p14:tracePt t="20286" x="3749675" y="5265738"/>
          <p14:tracePt t="20292" x="3760788" y="5272088"/>
          <p14:tracePt t="20296" x="3771900" y="5276850"/>
          <p14:tracePt t="20301" x="3781425" y="5287963"/>
          <p14:tracePt t="20304" x="3798888" y="5299075"/>
          <p14:tracePt t="20308" x="3808413" y="5314950"/>
          <p14:tracePt t="20311" x="3825875" y="5330825"/>
          <p14:tracePt t="20315" x="3835400" y="5346700"/>
          <p14:tracePt t="20319" x="3852863" y="5364163"/>
          <p14:tracePt t="20323" x="3862388" y="5380038"/>
          <p14:tracePt t="20327" x="3873500" y="5395913"/>
          <p14:tracePt t="20332" x="3879850" y="5416550"/>
          <p14:tracePt t="20336" x="3889375" y="5434013"/>
          <p14:tracePt t="20339" x="3895725" y="5449888"/>
          <p14:tracePt t="20343" x="3900488" y="5465763"/>
          <p14:tracePt t="20349" x="3911600" y="5487988"/>
          <p14:tracePt t="20352" x="3916363" y="5503863"/>
          <p14:tracePt t="20355" x="3916363" y="5519738"/>
          <p14:tracePt t="20359" x="3922713" y="5541963"/>
          <p14:tracePt t="20364" x="3927475" y="5557838"/>
          <p14:tracePt t="20368" x="3927475" y="5573713"/>
          <p14:tracePt t="20394" x="3943350" y="5724525"/>
          <p14:tracePt t="20412" x="3943350" y="5735638"/>
          <p14:tracePt t="20416" x="3943350" y="5740400"/>
          <p14:tracePt t="20420" x="3943350" y="5751513"/>
          <p14:tracePt t="20423" x="3943350" y="5762625"/>
          <p14:tracePt t="20427" x="3949700" y="5773738"/>
          <p14:tracePt t="20434" x="3949700" y="5789613"/>
          <p14:tracePt t="20436" x="3949700" y="5800725"/>
          <p14:tracePt t="20439" x="3949700" y="5805488"/>
          <p14:tracePt t="20443" x="3949700" y="5816600"/>
          <p14:tracePt t="20450" x="3949700" y="5827713"/>
          <p14:tracePt t="20452" x="3943350" y="5832475"/>
          <p14:tracePt t="20455" x="3938588" y="5838825"/>
          <p14:tracePt t="20459" x="3938588" y="5843588"/>
          <p14:tracePt t="20463" x="3933825" y="5848350"/>
          <p14:tracePt t="20468" x="3927475" y="5854700"/>
          <p14:tracePt t="20471" x="3922713" y="5854700"/>
          <p14:tracePt t="20475" x="3922713" y="5859463"/>
          <p14:tracePt t="20479" x="3916363" y="5859463"/>
          <p14:tracePt t="20488" x="3911600" y="5865813"/>
          <p14:tracePt t="20496" x="3911600" y="5870575"/>
          <p14:tracePt t="20508" x="3906838" y="5870575"/>
          <p14:tracePt t="20512" x="3906838" y="5875338"/>
          <p14:tracePt t="20520" x="3906838" y="5881688"/>
          <p14:tracePt t="20524" x="3900488" y="5886450"/>
          <p14:tracePt t="20533" x="3900488" y="5892800"/>
          <p14:tracePt t="20538" x="3895725" y="5897563"/>
          <p14:tracePt t="20540" x="3895725" y="5902325"/>
          <p14:tracePt t="20543" x="3889375" y="5908675"/>
          <p14:tracePt t="20549" x="3889375" y="5913438"/>
          <p14:tracePt t="20552" x="3884613" y="5919788"/>
          <p14:tracePt t="20556" x="3884613" y="5924550"/>
          <p14:tracePt t="20559" x="3879850" y="5935663"/>
          <p14:tracePt t="20563" x="3873500" y="5940425"/>
          <p14:tracePt t="20568" x="3868738" y="5946775"/>
          <p14:tracePt t="20572" x="3862388" y="5951538"/>
          <p14:tracePt t="20575" x="3857625" y="5962650"/>
          <p14:tracePt t="20581" x="3852863" y="5967413"/>
          <p14:tracePt t="20600" x="3825875" y="6000750"/>
          <p14:tracePt t="20605" x="3814763" y="6005513"/>
          <p14:tracePt t="20607" x="3808413" y="6010275"/>
          <p14:tracePt t="20611" x="3803650" y="6016625"/>
          <p14:tracePt t="20617" x="3798888" y="6027738"/>
          <p14:tracePt t="20620" x="3787775" y="6032500"/>
          <p14:tracePt t="20623" x="3781425" y="6037263"/>
          <p14:tracePt t="20627" x="3771900" y="6043613"/>
          <p14:tracePt t="20632" x="3760788" y="6054725"/>
          <p14:tracePt t="20636" x="3754438" y="6059488"/>
          <p14:tracePt t="20639" x="3744913" y="6064250"/>
          <p14:tracePt t="20643" x="3733800" y="6070600"/>
          <p14:tracePt t="20648" x="3727450" y="6070600"/>
          <p14:tracePt t="20653" x="3717925" y="6070600"/>
          <p14:tracePt t="20656" x="3706813" y="6070600"/>
          <p14:tracePt t="20659" x="3695700" y="6070600"/>
          <p14:tracePt t="20663" x="3690938" y="6070600"/>
          <p14:tracePt t="20669" x="3679825" y="6070600"/>
          <p14:tracePt t="20671" x="3668713" y="6070600"/>
          <p14:tracePt t="20675" x="3657600" y="6070600"/>
          <p14:tracePt t="20679" x="3648075" y="6070600"/>
          <p14:tracePt t="20684" x="3636963" y="6064250"/>
          <p14:tracePt t="20687" x="3621088" y="6059488"/>
          <p14:tracePt t="20691" x="3609975" y="6054725"/>
          <p14:tracePt t="20695" x="3598863" y="6048375"/>
          <p14:tracePt t="20700" x="3587750" y="6043613"/>
          <p14:tracePt t="20703" x="3571875" y="6032500"/>
          <p14:tracePt t="20707" x="3560763" y="6021388"/>
          <p14:tracePt t="20711" x="3544888" y="6016625"/>
          <p14:tracePt t="20716" x="3529013" y="6005513"/>
          <p14:tracePt t="20720" x="3513138" y="5994400"/>
          <p14:tracePt t="20723" x="3502025" y="5983288"/>
          <p14:tracePt t="20727" x="3486150" y="5973763"/>
          <p14:tracePt t="20732" x="3468688" y="5962650"/>
          <p14:tracePt t="20737" x="3452813" y="5946775"/>
          <p14:tracePt t="20739" x="3436938" y="5935663"/>
          <p14:tracePt t="20743" x="3421063" y="5924550"/>
          <p14:tracePt t="20748" x="3405188" y="5908675"/>
          <p14:tracePt t="20752" x="3394075" y="5897563"/>
          <p14:tracePt t="20756" x="3378200" y="5886450"/>
          <p14:tracePt t="20759" x="3367088" y="5870575"/>
          <p14:tracePt t="20763" x="3351213" y="5859463"/>
          <p14:tracePt t="20768" x="3340100" y="5848350"/>
          <p14:tracePt t="20772" x="3328988" y="5838825"/>
          <p14:tracePt t="20775" x="3317875" y="5827713"/>
          <p14:tracePt t="20779" x="3306763" y="5811838"/>
          <p14:tracePt t="20784" x="3297238" y="5800725"/>
          <p14:tracePt t="20787" x="3290888" y="5789613"/>
          <p14:tracePt t="20791" x="3286125" y="5778500"/>
          <p14:tracePt t="20795" x="3275013" y="5767388"/>
          <p14:tracePt t="20801" x="3270250" y="5757863"/>
          <p14:tracePt t="20804" x="3263900" y="5746750"/>
          <p14:tracePt t="20807" x="3263900" y="5730875"/>
          <p14:tracePt t="20811" x="3259138" y="5719763"/>
          <p14:tracePt t="20816" x="3252788" y="5708650"/>
          <p14:tracePt t="20820" x="3252788" y="5692775"/>
          <p14:tracePt t="20823" x="3248025" y="5681663"/>
          <p14:tracePt t="20827" x="3248025" y="5665788"/>
          <p14:tracePt t="20833" x="3243263" y="5649913"/>
          <p14:tracePt t="20836" x="3243263" y="5638800"/>
          <p14:tracePt t="20839" x="3243263" y="5622925"/>
          <p14:tracePt t="20843" x="3243263" y="5600700"/>
          <p14:tracePt t="20848" x="3243263" y="5584825"/>
          <p14:tracePt t="20853" x="3248025" y="5568950"/>
          <p14:tracePt t="20855" x="3252788" y="5546725"/>
          <p14:tracePt t="20859" x="3252788" y="5530850"/>
          <p14:tracePt t="20863" x="3259138" y="5508625"/>
          <p14:tracePt t="20869" x="3263900" y="5492750"/>
          <p14:tracePt t="20884" x="3290888" y="5422900"/>
          <p14:tracePt t="20889" x="3302000" y="5407025"/>
          <p14:tracePt t="20891" x="3313113" y="5389563"/>
          <p14:tracePt t="20895" x="3324225" y="5373688"/>
          <p14:tracePt t="20900" x="3333750" y="5364163"/>
          <p14:tracePt t="20903" x="3344863" y="5346700"/>
          <p14:tracePt t="20907" x="3360738" y="5337175"/>
          <p14:tracePt t="20911" x="3371850" y="5326063"/>
          <p14:tracePt t="20916" x="3387725" y="5314950"/>
          <p14:tracePt t="20920" x="3398838" y="5310188"/>
          <p14:tracePt t="20923" x="3414713" y="5299075"/>
          <p14:tracePt t="20927" x="3432175" y="5292725"/>
          <p14:tracePt t="20933" x="3448050" y="5287963"/>
          <p14:tracePt t="20936" x="3463925" y="5283200"/>
          <p14:tracePt t="20939" x="3486150" y="5283200"/>
          <p14:tracePt t="20944" x="3502025" y="5276850"/>
          <p14:tracePt t="20948" x="3517900" y="5276850"/>
          <p14:tracePt t="20953" x="3533775" y="5276850"/>
          <p14:tracePt t="20956" x="3549650" y="5276850"/>
          <p14:tracePt t="20959" x="3567113" y="5276850"/>
          <p14:tracePt t="20963" x="3582988" y="5276850"/>
          <p14:tracePt t="20968" x="3598863" y="5283200"/>
          <p14:tracePt t="20972" x="3614738" y="5292725"/>
          <p14:tracePt t="20975" x="3630613" y="5299075"/>
          <p14:tracePt t="20979" x="3648075" y="5310188"/>
          <p14:tracePt t="20985" x="3657600" y="5319713"/>
          <p14:tracePt t="20987" x="3675063" y="5330825"/>
          <p14:tracePt t="20991" x="3684588" y="5346700"/>
          <p14:tracePt t="20995" x="3695700" y="5364163"/>
          <p14:tracePt t="21001" x="3706813" y="5384800"/>
          <p14:tracePt t="21004" x="3717925" y="5407025"/>
          <p14:tracePt t="21007" x="3727450" y="5427663"/>
          <p14:tracePt t="21011" x="3733800" y="5454650"/>
          <p14:tracePt t="21016" x="3744913" y="5481638"/>
          <p14:tracePt t="21020" x="3749675" y="5508625"/>
          <p14:tracePt t="21023" x="3754438" y="5541963"/>
          <p14:tracePt t="21027" x="3760788" y="5568950"/>
          <p14:tracePt t="21032" x="3765550" y="5600700"/>
          <p14:tracePt t="21037" x="3765550" y="5627688"/>
          <p14:tracePt t="21039" x="3771900" y="5659438"/>
          <p14:tracePt t="21044" x="3771900" y="5686425"/>
          <p14:tracePt t="21050" x="3771900" y="5713413"/>
          <p14:tracePt t="21053" x="3771900" y="5740400"/>
          <p14:tracePt t="21055" x="3771900" y="5767388"/>
          <p14:tracePt t="21060" x="3771900" y="5794375"/>
          <p14:tracePt t="21063" x="3771900" y="5816600"/>
          <p14:tracePt t="21068" x="3765550" y="5838825"/>
          <p14:tracePt t="21072" x="3760788" y="5854700"/>
          <p14:tracePt t="21075" x="3754438" y="5875338"/>
          <p14:tracePt t="21079" x="3749675" y="5892800"/>
          <p14:tracePt t="21084" x="3749675" y="5902325"/>
          <p14:tracePt t="21088" x="3738563" y="5919788"/>
          <p14:tracePt t="21091" x="3733800" y="5924550"/>
          <p14:tracePt t="21095" x="3727450" y="5935663"/>
          <p14:tracePt t="21100" x="3722688" y="5946775"/>
          <p14:tracePt t="21104" x="3717925" y="5951538"/>
          <p14:tracePt t="21107" x="3711575" y="5956300"/>
          <p14:tracePt t="21111" x="3702050" y="5962650"/>
          <p14:tracePt t="21116" x="3695700" y="5962650"/>
          <p14:tracePt t="21120" x="3690938" y="5962650"/>
          <p14:tracePt t="21123" x="3684588" y="5967413"/>
          <p14:tracePt t="21127" x="3679825" y="5967413"/>
          <p14:tracePt t="21133" x="3675063" y="5967413"/>
          <p14:tracePt t="21136" x="3668713" y="5973763"/>
          <p14:tracePt t="21139" x="3663950" y="5973763"/>
          <p14:tracePt t="21143" x="3657600" y="5973763"/>
          <p14:tracePt t="21148" x="3648075" y="5973763"/>
          <p14:tracePt t="21152" x="3641725" y="5973763"/>
          <p14:tracePt t="21155" x="3636963" y="5973763"/>
          <p14:tracePt t="21159" x="3630613" y="5973763"/>
          <p14:tracePt t="21163" x="3625850" y="5973763"/>
          <p14:tracePt t="21168" x="3621088" y="5973763"/>
          <p14:tracePt t="21175" x="3614738" y="5973763"/>
          <p14:tracePt t="21180" x="3609975" y="5973763"/>
          <p14:tracePt t="21185" x="3603625" y="5973763"/>
          <p14:tracePt t="21188" x="3598863" y="5973763"/>
          <p14:tracePt t="21191" x="3594100" y="5973763"/>
          <p14:tracePt t="21200" x="3587750" y="5973763"/>
          <p14:tracePt t="21204" x="3582988" y="5973763"/>
          <p14:tracePt t="21216" x="3576638" y="5973763"/>
          <p14:tracePt t="21237" x="3576638" y="5967413"/>
          <p14:tracePt t="21321" x="3582988" y="5967413"/>
          <p14:tracePt t="21333" x="3587750" y="5967413"/>
          <p14:tracePt t="21341" x="3594100" y="5973763"/>
          <p14:tracePt t="21345" x="3598863" y="5978525"/>
          <p14:tracePt t="21348" x="3603625" y="5978525"/>
          <p14:tracePt t="21357" x="3609975" y="5989638"/>
          <p14:tracePt t="21360" x="3614738" y="5989638"/>
          <p14:tracePt t="21364" x="3621088" y="5989638"/>
          <p14:tracePt t="21369" x="3630613" y="5994400"/>
          <p14:tracePt t="21371" x="3636963" y="6000750"/>
          <p14:tracePt t="21375" x="3641725" y="6000750"/>
          <p14:tracePt t="21379" x="3648075" y="6005513"/>
          <p14:tracePt t="21384" x="3652838" y="6005513"/>
          <p14:tracePt t="21388" x="3657600" y="6005513"/>
          <p14:tracePt t="21391" x="3663950" y="6005513"/>
          <p14:tracePt t="21430" x="3668713" y="5983288"/>
          <p14:tracePt t="21448" x="3675063" y="5983288"/>
          <p14:tracePt t="21454" x="3679825" y="5978525"/>
          <p14:tracePt t="21458" x="3679825" y="5973763"/>
          <p14:tracePt t="21462" x="3684588" y="5967413"/>
          <p14:tracePt t="21466" x="3690938" y="5962650"/>
          <p14:tracePt t="21470" x="3690938" y="5951538"/>
          <p14:tracePt t="21473" x="3695700" y="5946775"/>
          <p14:tracePt t="28535" x="4606925" y="4046538"/>
          <p14:tracePt t="28541" x="4606925" y="4052888"/>
          <p14:tracePt t="28546" x="4613275" y="4068763"/>
          <p14:tracePt t="28553" x="4624388" y="4084638"/>
          <p14:tracePt t="28557" x="4629150" y="4111625"/>
          <p14:tracePt t="28560" x="4640263" y="4133850"/>
          <p14:tracePt t="28564" x="4651375" y="4165600"/>
          <p14:tracePt t="28568" x="4656138" y="4197350"/>
          <p14:tracePt t="28573" x="4667250" y="4230688"/>
          <p14:tracePt t="28576" x="4672013" y="4257675"/>
          <p14:tracePt t="28579" x="4672013" y="4278313"/>
          <p14:tracePt t="28585" x="4678363" y="4295775"/>
          <p14:tracePt t="28589" x="4678363" y="4311650"/>
          <p14:tracePt t="28592" x="4678363" y="4322763"/>
          <p14:tracePt t="28596" x="4678363" y="4327525"/>
          <p14:tracePt t="28600" x="4683125" y="4332288"/>
          <p14:tracePt t="28605" x="4683125" y="4338638"/>
          <p14:tracePt t="28608" x="4687888" y="4338638"/>
          <p14:tracePt t="28611" x="4694238" y="4338638"/>
          <p14:tracePt t="28621" x="4705350" y="4338638"/>
          <p14:tracePt t="28624" x="4710113" y="4338638"/>
          <p14:tracePt t="28631" x="4714875" y="4338638"/>
          <p14:tracePt t="28637" x="4721225" y="4332288"/>
          <p14:tracePt t="28643" x="4725988" y="4327525"/>
          <p14:tracePt t="28647" x="4732338" y="4322763"/>
          <p14:tracePt t="28652" x="4732338" y="4316413"/>
          <p14:tracePt t="28657" x="4737100" y="4316413"/>
          <p14:tracePt t="28659" x="4741863" y="4311650"/>
          <p14:tracePt t="28663" x="4741863" y="4305300"/>
          <p14:tracePt t="28667" x="4748213" y="4300538"/>
          <p14:tracePt t="28676" x="4752975" y="4295775"/>
          <p14:tracePt t="28679" x="4752975" y="4289425"/>
          <p14:tracePt t="28685" x="4759325" y="4289425"/>
          <p14:tracePt t="28689" x="4759325" y="4284663"/>
          <p14:tracePt t="28692" x="4764088" y="4278313"/>
          <p14:tracePt t="28699" x="4768850" y="4273550"/>
          <p14:tracePt t="28708" x="4779963" y="4268788"/>
          <p14:tracePt t="28711" x="4786313" y="4268788"/>
          <p14:tracePt t="28716" x="4791075" y="4262438"/>
          <p14:tracePt t="28724" x="4795838" y="4262438"/>
          <p14:tracePt t="28728" x="4802188" y="4262438"/>
          <p14:tracePt t="28731" x="4806950" y="4262438"/>
          <p14:tracePt t="28740" x="4813300" y="4262438"/>
          <p14:tracePt t="28748" x="4818063" y="4262438"/>
          <p14:tracePt t="28761" x="4822825" y="4262438"/>
          <p14:tracePt t="28776" x="4829175" y="4262438"/>
          <p14:tracePt t="28784" x="4833938" y="4268788"/>
          <p14:tracePt t="28793" x="4840288" y="4268788"/>
          <p14:tracePt t="28800" x="4845050" y="4273550"/>
          <p14:tracePt t="28808" x="4849813" y="4273550"/>
          <p14:tracePt t="28812" x="4849813" y="4278313"/>
          <p14:tracePt t="28816" x="4860925" y="4278313"/>
          <p14:tracePt t="28821" x="4860925" y="4284663"/>
          <p14:tracePt t="28825" x="4867275" y="4284663"/>
          <p14:tracePt t="28827" x="4867275" y="4289425"/>
          <p14:tracePt t="28831" x="4872038" y="4295775"/>
          <p14:tracePt t="28840" x="4876800" y="4300538"/>
          <p14:tracePt t="28848" x="4876800" y="4305300"/>
          <p14:tracePt t="28853" x="4883150" y="4305300"/>
          <p14:tracePt t="28858" x="4883150" y="4311650"/>
          <p14:tracePt t="28863" x="4883150" y="4316413"/>
          <p14:tracePt t="28867" x="4883150" y="4322763"/>
          <p14:tracePt t="28876" x="4883150" y="4327525"/>
          <p14:tracePt t="28889" x="4887913" y="4338638"/>
          <p14:tracePt t="28892" x="4887913" y="4343400"/>
          <p14:tracePt t="28905" x="4887913" y="4349750"/>
          <p14:tracePt t="28908" x="4883150" y="4349750"/>
          <p14:tracePt t="28911" x="4876800" y="4349750"/>
          <p14:tracePt t="28925" x="4876800" y="4343400"/>
          <p14:tracePt t="28931" x="4876800" y="4338638"/>
          <p14:tracePt t="28938" x="4876800" y="4332288"/>
          <p14:tracePt t="28942" x="4876800" y="4327525"/>
          <p14:tracePt t="28944" x="4876800" y="4322763"/>
          <p14:tracePt t="28947" x="4883150" y="4316413"/>
          <p14:tracePt t="28952" x="4883150" y="4305300"/>
          <p14:tracePt t="28958" x="4887913" y="4295775"/>
          <p14:tracePt t="28959" x="4887913" y="4289425"/>
          <p14:tracePt t="28963" x="4887913" y="4278313"/>
          <p14:tracePt t="29066" x="5200650" y="4003675"/>
          <p14:tracePt t="29072" x="5211763" y="4003675"/>
          <p14:tracePt t="29079" x="5222875" y="3992563"/>
          <p14:tracePt t="29085" x="5238750" y="3987800"/>
          <p14:tracePt t="29091" x="5254625" y="3976688"/>
          <p14:tracePt t="29096" x="5276850" y="3971925"/>
          <p14:tracePt t="29100" x="5303838" y="3965575"/>
          <p14:tracePt t="29105" x="5330825" y="3965575"/>
          <p14:tracePt t="29108" x="5362575" y="3965575"/>
          <p14:tracePt t="29112" x="5389563" y="3976688"/>
          <p14:tracePt t="29115" x="5422900" y="3987800"/>
          <p14:tracePt t="29120" x="5449888" y="4003675"/>
          <p14:tracePt t="29124" x="5476875" y="4019550"/>
          <p14:tracePt t="29128" x="5508625" y="4041775"/>
          <p14:tracePt t="29131" x="5535613" y="4057650"/>
          <p14:tracePt t="29137" x="5557838" y="4079875"/>
          <p14:tracePt t="29140" x="5584825" y="4095750"/>
          <p14:tracePt t="29144" x="5611813" y="4111625"/>
          <p14:tracePt t="29147" x="5632450" y="4127500"/>
          <p14:tracePt t="29152" x="5654675" y="4143375"/>
          <p14:tracePt t="29156" x="5675313" y="4154488"/>
          <p14:tracePt t="29159" x="5697538" y="4165600"/>
          <p14:tracePt t="29163" x="5713413" y="4170363"/>
          <p14:tracePt t="29167" x="5735638" y="4176713"/>
          <p14:tracePt t="29172" x="5751513" y="4181475"/>
          <p14:tracePt t="29175" x="5773738" y="4181475"/>
          <p14:tracePt t="29179" x="5789613" y="4181475"/>
          <p14:tracePt t="29183" x="5805488" y="4181475"/>
          <p14:tracePt t="29188" x="5827713" y="4181475"/>
          <p14:tracePt t="29191" x="5848350" y="4181475"/>
          <p14:tracePt t="29195" x="5864225" y="4181475"/>
          <p14:tracePt t="29199" x="5886450" y="4181475"/>
          <p14:tracePt t="29204" x="5908675" y="4181475"/>
          <p14:tracePt t="29207" x="5924550" y="4187825"/>
          <p14:tracePt t="29211" x="5945188" y="4187825"/>
          <p14:tracePt t="29215" x="5967413" y="4192588"/>
          <p14:tracePt t="29220" x="5983288" y="4197350"/>
          <p14:tracePt t="29224" x="6005513" y="4197350"/>
          <p14:tracePt t="29227" x="6026150" y="4203700"/>
          <p14:tracePt t="29231" x="6043613" y="4203700"/>
          <p14:tracePt t="29236" x="6064250" y="4208463"/>
          <p14:tracePt t="29242" x="6080125" y="4214813"/>
          <p14:tracePt t="29247" x="6097588" y="4214813"/>
          <p14:tracePt t="29251" x="6113463" y="4214813"/>
          <p14:tracePt t="29259" x="6145213" y="4219575"/>
          <p14:tracePt t="29261" x="6156325" y="4224338"/>
          <p14:tracePt t="29264" x="6172200" y="4224338"/>
          <p14:tracePt t="29267" x="6183313" y="4230688"/>
          <p14:tracePt t="29273" x="6194425" y="4235450"/>
          <p14:tracePt t="29276" x="6203950" y="4235450"/>
          <p14:tracePt t="29280" x="6215063" y="4241800"/>
          <p14:tracePt t="29283" x="6226175" y="4246563"/>
          <p14:tracePt t="29288" x="6237288" y="4251325"/>
          <p14:tracePt t="29292" x="6248400" y="4251325"/>
          <p14:tracePt t="29295" x="6253163" y="4257675"/>
          <p14:tracePt t="29299" x="6264275" y="4262438"/>
          <p14:tracePt t="29305" x="6275388" y="4268788"/>
          <p14:tracePt t="29308" x="6284913" y="4273550"/>
          <p14:tracePt t="29311" x="6296025" y="4278313"/>
          <p14:tracePt t="29316" x="6307138" y="4278313"/>
          <p14:tracePt t="29320" x="6318250" y="4284663"/>
          <p14:tracePt t="29324" x="6323013" y="4289425"/>
          <p14:tracePt t="29327" x="6334125" y="4295775"/>
          <p14:tracePt t="29331" x="6338888" y="4300538"/>
          <p14:tracePt t="29337" x="6345238" y="4300538"/>
          <p14:tracePt t="29340" x="6350000" y="4305300"/>
          <p14:tracePt t="29344" x="6356350" y="4311650"/>
          <p14:tracePt t="29347" x="6361113" y="4316413"/>
          <p14:tracePt t="29357" x="6361113" y="4322763"/>
          <p14:tracePt t="29359" x="6361113" y="4327525"/>
          <p14:tracePt t="29363" x="6361113" y="4332288"/>
          <p14:tracePt t="29373" x="6356350" y="4338638"/>
          <p14:tracePt t="29376" x="6350000" y="4343400"/>
          <p14:tracePt t="29379" x="6350000" y="4349750"/>
          <p14:tracePt t="29383" x="6345238" y="4354513"/>
          <p14:tracePt t="29388" x="6338888" y="4359275"/>
          <p14:tracePt t="29391" x="6334125" y="4365625"/>
          <p14:tracePt t="29395" x="6329363" y="4370388"/>
          <p14:tracePt t="29399" x="6323013" y="4370388"/>
          <p14:tracePt t="29406" x="6318250" y="4376738"/>
          <p14:tracePt t="29409" x="6311900" y="4381500"/>
          <p14:tracePt t="29411" x="6307138" y="4381500"/>
          <p14:tracePt t="29415" x="6302375" y="4386263"/>
          <p14:tracePt t="29420" x="6296025" y="4386263"/>
          <p14:tracePt t="29424" x="6291263" y="4392613"/>
          <p14:tracePt t="29427" x="6284913" y="4392613"/>
          <p14:tracePt t="29431" x="6280150" y="4397375"/>
          <p14:tracePt t="29437" x="6275388" y="4397375"/>
          <p14:tracePt t="29444" x="6269038" y="4397375"/>
          <p14:tracePt t="29447" x="6269038" y="4392613"/>
          <p14:tracePt t="29452" x="6264275" y="4392613"/>
          <p14:tracePt t="29457" x="6264275" y="4386263"/>
          <p14:tracePt t="29459" x="6264275" y="4381500"/>
          <p14:tracePt t="29464" x="6257925" y="4376738"/>
          <p14:tracePt t="29467" x="6257925" y="4370388"/>
          <p14:tracePt t="29473" x="6253163" y="4365625"/>
          <p14:tracePt t="29475" x="6248400" y="4359275"/>
          <p14:tracePt t="29479" x="6248400" y="4349750"/>
          <p14:tracePt t="29483" x="6242050" y="4343400"/>
          <p14:tracePt t="29488" x="6237288" y="4338638"/>
          <p14:tracePt t="29492" x="6226175" y="4332288"/>
          <p14:tracePt t="29495" x="6221413" y="4327525"/>
          <p14:tracePt t="29499" x="6215063" y="4316413"/>
          <p14:tracePt t="29505" x="6210300" y="4311650"/>
          <p14:tracePt t="29508" x="6199188" y="4305300"/>
          <p14:tracePt t="29511" x="6194425" y="4305300"/>
          <p14:tracePt t="29515" x="6188075" y="4300538"/>
          <p14:tracePt t="29520" x="6183313" y="4295775"/>
          <p14:tracePt t="29524" x="6178550" y="4289425"/>
          <p14:tracePt t="29528" x="6172200" y="4284663"/>
          <p14:tracePt t="29531" x="6172200" y="4278313"/>
          <p14:tracePt t="29536" x="6167438" y="4278313"/>
          <p14:tracePt t="29540" x="6161088" y="4273550"/>
          <p14:tracePt t="29543" x="6156325" y="4268788"/>
          <p14:tracePt t="29547" x="6151563" y="4268788"/>
          <p14:tracePt t="29552" x="6145213" y="4268788"/>
          <p14:tracePt t="29557" x="6140450" y="4262438"/>
          <p14:tracePt t="29563" x="6134100" y="4262438"/>
          <p14:tracePt t="29567" x="6129338" y="4257675"/>
          <p14:tracePt t="29573" x="6124575" y="4257675"/>
          <p14:tracePt t="29584" x="6118225" y="4257675"/>
          <p14:tracePt t="29605" x="6118225" y="4251325"/>
          <p14:tracePt t="29612" x="6124575" y="4251325"/>
          <p14:tracePt t="29616" x="6129338" y="4251325"/>
          <p14:tracePt t="29619" x="6134100" y="4251325"/>
          <p14:tracePt t="29625" x="6140450" y="4251325"/>
          <p14:tracePt t="29631" x="6145213" y="4251325"/>
          <p14:tracePt t="29636" x="6151563" y="4251325"/>
          <p14:tracePt t="29644" x="6161088" y="4251325"/>
          <p14:tracePt t="29658" x="6161088" y="4246563"/>
          <p14:tracePt t="29660" x="6167438" y="4246563"/>
          <p14:tracePt t="29663" x="6167438" y="4241800"/>
          <p14:tracePt t="29673" x="6167438" y="4235450"/>
          <p14:tracePt t="29680" x="6167438" y="4230688"/>
          <p14:tracePt t="29689" x="6167438" y="4224338"/>
          <p14:tracePt t="29696" x="6167438" y="4219575"/>
          <p14:tracePt t="29699" x="6167438" y="4214813"/>
          <p14:tracePt t="29708" x="6167438" y="4208463"/>
          <p14:tracePt t="29712" x="6172200" y="4203700"/>
          <p14:tracePt t="29716" x="6178550" y="4197350"/>
          <p14:tracePt t="29719" x="6183313" y="4197350"/>
          <p14:tracePt t="29724" x="6188075" y="4192588"/>
          <p14:tracePt t="29728" x="6194425" y="4187825"/>
          <p14:tracePt t="29731" x="6199188" y="4187825"/>
          <p14:tracePt t="29737" x="6210300" y="4181475"/>
          <p14:tracePt t="29740" x="6215063" y="4181475"/>
          <p14:tracePt t="29743" x="6221413" y="4176713"/>
          <p14:tracePt t="29747" x="6226175" y="4176713"/>
          <p14:tracePt t="29757" x="6230938" y="4176713"/>
          <p14:tracePt t="29759" x="6237288" y="4176713"/>
          <p14:tracePt t="29784" x="6237288" y="4181475"/>
          <p14:tracePt t="29792" x="6237288" y="4187825"/>
          <p14:tracePt t="29800" x="6230938" y="4187825"/>
          <p14:tracePt t="29805" x="6230938" y="4192588"/>
          <p14:tracePt t="29808" x="6226175" y="4197350"/>
          <p14:tracePt t="29816" x="6221413" y="4203700"/>
          <p14:tracePt t="29824" x="6215063" y="4208463"/>
          <p14:tracePt t="29827" x="6215063" y="4214813"/>
          <p14:tracePt t="29831" x="6210300" y="4214813"/>
          <p14:tracePt t="29837" x="6210300" y="4219575"/>
          <p14:tracePt t="29840" x="6210300" y="4224338"/>
          <p14:tracePt t="29843" x="6203950" y="4224338"/>
          <p14:tracePt t="29847" x="6203950" y="4230688"/>
          <p14:tracePt t="29852" x="6199188" y="4235450"/>
          <p14:tracePt t="29863" x="6199188" y="4241800"/>
          <p14:tracePt t="29876" x="6194425" y="4241800"/>
          <p14:tracePt t="29944" x="6194425" y="4246563"/>
          <p14:tracePt t="29957" x="6194425" y="4251325"/>
          <p14:tracePt t="30032" x="6194425" y="4246563"/>
          <p14:tracePt t="30043" x="6194425" y="4241800"/>
          <p14:tracePt t="30046" x="6194425" y="4235450"/>
          <p14:tracePt t="30052" x="6194425" y="4230688"/>
          <p14:tracePt t="30056" x="6199188" y="4230688"/>
          <p14:tracePt t="30060" x="6199188" y="4224338"/>
          <p14:tracePt t="30066" x="6210300" y="4219575"/>
          <p14:tracePt t="30073" x="6210300" y="4208463"/>
          <p14:tracePt t="30078" x="6215063" y="4203700"/>
          <p14:tracePt t="30083" x="6226175" y="4187825"/>
          <p14:tracePt t="30090" x="6230938" y="4176713"/>
          <p14:tracePt t="30093" x="6242050" y="4154488"/>
          <p14:tracePt t="30097" x="6253163" y="4133850"/>
          <p14:tracePt t="30102" x="6264275" y="4111625"/>
          <p14:tracePt t="30107" x="6275388" y="4084638"/>
          <p14:tracePt t="30109" x="6284913" y="4057650"/>
          <p14:tracePt t="30113" x="6296025" y="4030663"/>
          <p14:tracePt t="30117" x="6307138" y="4003675"/>
          <p14:tracePt t="30124" x="6318250" y="3981450"/>
          <p14:tracePt t="30126" x="6334125" y="3954463"/>
          <p14:tracePt t="30130" x="6338888" y="3938588"/>
          <p14:tracePt t="30133" x="6350000" y="3917950"/>
          <p14:tracePt t="30138" x="6361113" y="3900488"/>
          <p14:tracePt t="30142" x="6372225" y="3884613"/>
          <p14:tracePt t="30145" x="6376988" y="3868738"/>
          <p14:tracePt t="30149" x="6388100" y="3857625"/>
          <p14:tracePt t="30155" x="6392863" y="3852863"/>
          <p14:tracePt t="30158" x="6392863" y="3841750"/>
          <p14:tracePt t="30161" x="6399213" y="3836988"/>
          <p14:tracePt t="30165" x="6403975" y="3830638"/>
          <p14:tracePt t="30169" x="6403975" y="3819525"/>
          <p14:tracePt t="30174" x="6410325" y="3819525"/>
          <p14:tracePt t="30177" x="6410325" y="3814763"/>
          <p14:tracePt t="30181" x="6415088" y="3810000"/>
          <p14:tracePt t="30187" x="6415088" y="3803650"/>
          <p14:tracePt t="30190" x="6419850" y="3798888"/>
          <p14:tracePt t="30193" x="6419850" y="3792538"/>
          <p14:tracePt t="30198" x="6419850" y="3783013"/>
          <p14:tracePt t="30202" x="6430963" y="3776663"/>
          <p14:tracePt t="30206" x="6430963" y="3771900"/>
          <p14:tracePt t="30209" x="6430963" y="3760788"/>
          <p14:tracePt t="30213" x="6437313" y="3756025"/>
          <p14:tracePt t="30218" x="6437313" y="3744913"/>
          <p14:tracePt t="30223" x="6437313" y="3738563"/>
          <p14:tracePt t="30225" x="6437313" y="3733800"/>
          <p14:tracePt t="30229" x="6442075" y="3729038"/>
          <p14:tracePt t="30233" x="6442075" y="3722688"/>
          <p14:tracePt t="30238" x="6442075" y="3717925"/>
          <p14:tracePt t="30246" x="6442075" y="3711575"/>
          <p14:tracePt t="30275" x="6442075" y="3717925"/>
          <p14:tracePt t="30282" x="6442075" y="3722688"/>
          <p14:tracePt t="30291" x="6442075" y="3729038"/>
          <p14:tracePt t="30294" x="6442075" y="3733800"/>
          <p14:tracePt t="30303" x="6437313" y="3738563"/>
          <p14:tracePt t="30311" x="6437313" y="3744913"/>
          <p14:tracePt t="30319" x="6430963" y="3749675"/>
          <p14:tracePt t="30355" x="6430963" y="3744913"/>
          <p14:tracePt t="30366" x="6430963" y="3738563"/>
          <p14:tracePt t="30371" x="6437313" y="3733800"/>
          <p14:tracePt t="30378" x="6442075" y="3729038"/>
          <p14:tracePt t="30382" x="6442075" y="3722688"/>
          <p14:tracePt t="30387" x="6453188" y="3717925"/>
          <p14:tracePt t="30391" x="6457950" y="3706813"/>
          <p14:tracePt t="30394" x="6464300" y="3702050"/>
          <p14:tracePt t="30397" x="6469063" y="3690938"/>
          <p14:tracePt t="30402" x="6473825" y="3684588"/>
          <p14:tracePt t="30407" x="6484938" y="3675063"/>
          <p14:tracePt t="30409" x="6491288" y="3663950"/>
          <p14:tracePt t="30413" x="6500813" y="3652838"/>
          <p14:tracePt t="30417" x="6511925" y="3636963"/>
          <p14:tracePt t="30424" x="6523038" y="3621088"/>
          <p14:tracePt t="30621" x="6684963" y="3382963"/>
          <p14:tracePt t="30651" x="6684963" y="3378200"/>
          <p14:tracePt t="30669" x="6684963" y="3371850"/>
          <p14:tracePt t="31055" x="6738938" y="3317875"/>
          <p14:tracePt t="31121" x="6738938" y="3324225"/>
          <p14:tracePt t="31126" x="6738938" y="3328988"/>
          <p14:tracePt t="31151" x="6738938" y="3335338"/>
          <p14:tracePt t="31157" x="6734175" y="3335338"/>
          <p14:tracePt t="31163" x="6734175" y="3340100"/>
          <p14:tracePt t="31181" x="6723063" y="3340100"/>
          <p14:tracePt t="31186" x="6723063" y="3344863"/>
          <p14:tracePt t="31211" x="6723063" y="3351213"/>
          <p14:tracePt t="31222" x="6716713" y="3351213"/>
          <p14:tracePt t="31235" x="6716713" y="3355975"/>
          <p14:tracePt t="31252" x="6716713" y="3362325"/>
          <p14:tracePt t="31270" x="6716713" y="3367088"/>
          <p14:tracePt t="31276" x="6716713" y="3371850"/>
          <p14:tracePt t="31288" x="6711950" y="3371850"/>
          <p14:tracePt t="31294" x="6711950" y="3378200"/>
          <p14:tracePt t="31306" x="6711950" y="3382963"/>
          <p14:tracePt t="31312" x="6707188" y="3382963"/>
          <p14:tracePt t="31324" x="6707188" y="3389313"/>
          <p14:tracePt t="31332" x="6707188" y="3394075"/>
          <p14:tracePt t="31337" x="6696075" y="3394075"/>
          <p14:tracePt t="31342" x="6696075" y="3398838"/>
          <p14:tracePt t="31350" x="6696075" y="3405188"/>
          <p14:tracePt t="31358" x="6696075" y="3409950"/>
          <p14:tracePt t="31362" x="6689725" y="3409950"/>
          <p14:tracePt t="31370" x="6689725" y="3416300"/>
          <p14:tracePt t="31386" x="6689725" y="3421063"/>
          <p14:tracePt t="31399" x="6684963" y="3421063"/>
          <p14:tracePt t="31422" x="6684963" y="3425825"/>
          <p14:tracePt t="31442" x="6680200" y="3425825"/>
          <p14:tracePt t="31451" x="6680200" y="3432175"/>
          <p14:tracePt t="31470" x="6680200" y="3436938"/>
          <p14:tracePt t="31478" x="6673850" y="3436938"/>
          <p14:tracePt t="31486" x="6673850" y="3441700"/>
          <p14:tracePt t="31499" x="6669088" y="3448050"/>
          <p14:tracePt t="31510" x="6662738" y="3452813"/>
          <p14:tracePt t="31518" x="6662738" y="3459163"/>
          <p14:tracePt t="31522" x="6657975" y="3459163"/>
          <p14:tracePt t="31526" x="6657975" y="3463925"/>
          <p14:tracePt t="31534" x="6653213" y="3463925"/>
          <p14:tracePt t="31538" x="6653213" y="3468688"/>
          <p14:tracePt t="31551" x="6653213" y="3475038"/>
          <p14:tracePt t="31554" x="6646863" y="3475038"/>
          <p14:tracePt t="31562" x="6646863" y="3479800"/>
          <p14:tracePt t="31586" x="6642100" y="3479800"/>
          <p14:tracePt t="31589" x="6642100" y="3486150"/>
          <p14:tracePt t="31622" x="6642100" y="3490913"/>
          <p14:tracePt t="31646" x="6642100" y="3495675"/>
          <p14:tracePt t="31668" x="6642100" y="3502025"/>
          <p14:tracePt t="31671" x="6635750" y="3502025"/>
          <p14:tracePt t="31683" x="6630988" y="3506788"/>
          <p14:tracePt t="31700" x="6626225" y="3513138"/>
          <p14:tracePt t="31710" x="6626225" y="3517900"/>
          <p14:tracePt t="31716" x="6619875" y="3517900"/>
          <p14:tracePt t="31732" x="6615113" y="3522663"/>
          <p14:tracePt t="31747" x="6608763" y="3522663"/>
          <p14:tracePt t="31762" x="6608763" y="3529013"/>
          <p14:tracePt t="31779" x="6604000" y="3529013"/>
          <p14:tracePt t="31794" x="6599238" y="3533775"/>
          <p14:tracePt t="31806" x="6592888" y="3533775"/>
          <p14:tracePt t="31814" x="6592888" y="3540125"/>
          <p14:tracePt t="31819" x="6588125" y="3540125"/>
          <p14:tracePt t="31830" x="6588125" y="3544888"/>
          <p14:tracePt t="31838" x="6581775" y="3544888"/>
          <p14:tracePt t="31848" x="6577013" y="3549650"/>
          <p14:tracePt t="31858" x="6577013" y="3556000"/>
          <p14:tracePt t="31867" x="6572250" y="3556000"/>
          <p14:tracePt t="31878" x="6565900" y="3560763"/>
          <p14:tracePt t="31899" x="6565900" y="3567113"/>
          <p14:tracePt t="31922" x="6565900" y="3571875"/>
          <p14:tracePt t="31926" x="6561138" y="3571875"/>
          <p14:tracePt t="31959" x="6561138" y="3576638"/>
          <p14:tracePt t="31962" x="6554788" y="3576638"/>
          <p14:tracePt t="31988" x="6554788" y="3582988"/>
          <p14:tracePt t="31991" x="6550025" y="3582988"/>
          <p14:tracePt t="32024" x="6550025" y="3587750"/>
          <p14:tracePt t="32048" x="6545263" y="3587750"/>
          <p14:tracePt t="32060" x="6545263" y="3594100"/>
          <p14:tracePt t="32096" x="6545263" y="3598863"/>
          <p14:tracePt t="32108" x="6538913" y="3598863"/>
          <p14:tracePt t="32138" x="6527800" y="3603625"/>
          <p14:tracePt t="32168" x="6523038" y="3609975"/>
          <p14:tracePt t="32192" x="6523038" y="3614738"/>
          <p14:tracePt t="32204" x="6518275" y="3614738"/>
          <p14:tracePt t="32217" x="6518275" y="3621088"/>
          <p14:tracePt t="32234" x="6518275" y="3625850"/>
          <p14:tracePt t="32247" x="6518275" y="3630613"/>
          <p14:tracePt t="32252" x="6511925" y="3630613"/>
          <p14:tracePt t="32264" x="6511925" y="3636963"/>
          <p14:tracePt t="32270" x="6511925" y="3641725"/>
          <p14:tracePt t="32300" x="6511925" y="3648075"/>
          <p14:tracePt t="32318" x="6511925" y="3652838"/>
          <p14:tracePt t="32336" x="6511925" y="3657600"/>
          <p14:tracePt t="32349" x="6511925" y="3663950"/>
          <p14:tracePt t="32360" x="6511925" y="3668713"/>
          <p14:tracePt t="32372" x="6500813" y="3668713"/>
          <p14:tracePt t="32378" x="6500813" y="3675063"/>
          <p14:tracePt t="32397" x="6500813" y="3679825"/>
          <p14:tracePt t="32402" x="6496050" y="3679825"/>
          <p14:tracePt t="32408" x="6496050" y="3684588"/>
          <p14:tracePt t="32433" x="6496050" y="3690938"/>
          <p14:tracePt t="32444" x="6491288" y="3690938"/>
          <p14:tracePt t="32451" x="6491288" y="3695700"/>
          <p14:tracePt t="32474" x="6484938" y="3695700"/>
          <p14:tracePt t="32481" x="6484938" y="3702050"/>
          <p14:tracePt t="32510" x="6480175" y="3702050"/>
          <p14:tracePt t="32528" x="6480175" y="3706813"/>
          <p14:tracePt t="32558" x="6473825" y="3706813"/>
          <p14:tracePt t="32600" x="6469063" y="3702050"/>
          <p14:tracePt t="32668" x="6473825" y="3702050"/>
          <p14:tracePt t="32688" x="6480175" y="3702050"/>
          <p14:tracePt t="32692" x="6480175" y="3695700"/>
          <p14:tracePt t="32704" x="6484938" y="3695700"/>
          <p14:tracePt t="32724" x="6491288" y="3695700"/>
          <p14:tracePt t="32736" x="6496050" y="3695700"/>
          <p14:tracePt t="32740" x="6496050" y="3690938"/>
          <p14:tracePt t="32748" x="6500813" y="3690938"/>
          <p14:tracePt t="32761" x="6507163" y="3690938"/>
          <p14:tracePt t="32783" x="6518275" y="3690938"/>
          <p14:tracePt t="32836" x="6518275" y="3695700"/>
          <p14:tracePt t="32864" x="6518275" y="3702050"/>
          <p14:tracePt t="32885" x="6518275" y="3706813"/>
          <p14:tracePt t="32904" x="6518275" y="3711575"/>
          <p14:tracePt t="32924" x="6518275" y="3717925"/>
          <p14:tracePt t="32948" x="6518275" y="3722688"/>
          <p14:tracePt t="32972" x="6518275" y="3729038"/>
          <p14:tracePt t="32996" x="6523038" y="3733800"/>
          <p14:tracePt t="33024" x="6523038" y="3738563"/>
          <p14:tracePt t="33048" x="6523038" y="3744913"/>
          <p14:tracePt t="33072" x="6523038" y="3749675"/>
          <p14:tracePt t="33088" x="6523038" y="3756025"/>
          <p14:tracePt t="33108" x="6523038" y="3760788"/>
          <p14:tracePt t="33128" x="6523038" y="3765550"/>
          <p14:tracePt t="33132" x="6511925" y="3765550"/>
          <p14:tracePt t="33149" x="6511925" y="3771900"/>
          <p14:tracePt t="33156" x="6507163" y="3771900"/>
          <p14:tracePt t="33169" x="6507163" y="3776663"/>
          <p14:tracePt t="33188" x="6500813" y="3776663"/>
          <p14:tracePt t="33202" x="6500813" y="3783013"/>
          <p14:tracePt t="33228" x="6496050" y="3783013"/>
          <p14:tracePt t="33233" x="6496050" y="3787775"/>
          <p14:tracePt t="33260" x="6491288" y="3787775"/>
          <p14:tracePt t="33281" x="6491288" y="3792538"/>
          <p14:tracePt t="33288" x="6484938" y="3792538"/>
          <p14:tracePt t="33328" x="6480175" y="3792538"/>
          <p14:tracePt t="33333" x="6480175" y="3798888"/>
          <p14:tracePt t="33392" x="6480175" y="3803650"/>
          <p14:tracePt t="33416" x="6473825" y="3803650"/>
          <p14:tracePt t="33448" x="6473825" y="3810000"/>
          <p14:tracePt t="33456" x="6469063" y="3810000"/>
          <p14:tracePt t="33481" x="6464300" y="3810000"/>
          <p14:tracePt t="33504" x="6457950" y="3810000"/>
          <p14:tracePt t="33528" x="6453188" y="3810000"/>
          <p14:tracePt t="33549" x="6446838" y="3810000"/>
          <p14:tracePt t="33596" x="6442075" y="3810000"/>
          <p14:tracePt t="33636" x="6437313" y="3810000"/>
          <p14:tracePt t="33657" x="6430963" y="3810000"/>
          <p14:tracePt t="33677" x="6426200" y="3810000"/>
          <p14:tracePt t="33697" x="6419850" y="3810000"/>
          <p14:tracePt t="33717" x="6415088" y="3810000"/>
          <p14:tracePt t="33740" x="6410325" y="3810000"/>
          <p14:tracePt t="33796" x="6403975" y="3810000"/>
          <p14:tracePt t="33937" x="6403975" y="3814763"/>
          <p14:tracePt t="33988" x="6410325" y="3814763"/>
          <p14:tracePt t="34001" x="6415088" y="3814763"/>
          <p14:tracePt t="34012" x="6419850" y="3814763"/>
          <p14:tracePt t="34029" x="6426200" y="3814763"/>
          <p14:tracePt t="34048" x="6426200" y="3810000"/>
          <p14:tracePt t="34060" x="6430963" y="3810000"/>
          <p14:tracePt t="34088" x="6430963" y="3803650"/>
          <p14:tracePt t="34830" x="6426200" y="3803650"/>
          <p14:tracePt t="34920" x="6419850" y="3803650"/>
          <p14:tracePt t="35153" x="6415088" y="3803650"/>
          <p14:tracePt t="35205" x="6410325" y="3803650"/>
          <p14:tracePt t="35513" x="6403975" y="3803650"/>
          <p14:tracePt t="35657" x="6399213" y="3803650"/>
          <p14:tracePt t="36058" x="6399213" y="3810000"/>
          <p14:tracePt t="36069" x="6399213" y="3814763"/>
          <p14:tracePt t="36081" x="6399213" y="3819525"/>
          <p14:tracePt t="36089" x="6399213" y="3825875"/>
          <p14:tracePt t="36097" x="6399213" y="3830638"/>
          <p14:tracePt t="36105" x="6399213" y="3836988"/>
          <p14:tracePt t="36113" x="6392863" y="3836988"/>
          <p14:tracePt t="36120" x="6383338" y="3836988"/>
          <p14:tracePt t="36133" x="6376988" y="3836988"/>
          <p14:tracePt t="36159" x="6269038" y="3895725"/>
          <p14:tracePt t="36170" x="6264275" y="3900488"/>
          <p14:tracePt t="36177" x="6253163" y="3906838"/>
          <p14:tracePt t="36180" x="6248400" y="3917950"/>
          <p14:tracePt t="36184" x="6237288" y="3927475"/>
          <p14:tracePt t="36188" x="6226175" y="3938588"/>
          <p14:tracePt t="36193" x="6210300" y="3949700"/>
          <p14:tracePt t="36196" x="6199188" y="3965575"/>
          <p14:tracePt t="36199" x="6188075" y="3981450"/>
          <p14:tracePt t="36203" x="6183313" y="3992563"/>
          <p14:tracePt t="36209" x="6172200" y="4008438"/>
          <p14:tracePt t="36213" x="6161088" y="4019550"/>
          <p14:tracePt t="36215" x="6156325" y="4030663"/>
          <p14:tracePt t="36219" x="6145213" y="4046538"/>
          <p14:tracePt t="36224" x="6134100" y="4057650"/>
          <p14:tracePt t="36228" x="6129338" y="4068763"/>
          <p14:tracePt t="36231" x="6118225" y="4079875"/>
          <p14:tracePt t="36235" x="6107113" y="4089400"/>
          <p14:tracePt t="36239" x="6097588" y="4106863"/>
          <p14:tracePt t="36244" x="6086475" y="4116388"/>
          <p14:tracePt t="36248" x="6075363" y="4127500"/>
          <p14:tracePt t="36251" x="6059488" y="4143375"/>
          <p14:tracePt t="36255" x="6048375" y="4154488"/>
          <p14:tracePt t="36260" x="6037263" y="4165600"/>
          <p14:tracePt t="36264" x="6021388" y="4181475"/>
          <p14:tracePt t="36267" x="6010275" y="4192588"/>
          <p14:tracePt t="36272" x="5994400" y="4208463"/>
          <p14:tracePt t="36276" x="5983288" y="4219575"/>
          <p14:tracePt t="36280" x="5972175" y="4230688"/>
          <p14:tracePt t="36283" x="5962650" y="4246563"/>
          <p14:tracePt t="36288" x="5956300" y="4257675"/>
          <p14:tracePt t="36292" x="5945188" y="4268788"/>
          <p14:tracePt t="36296" x="5935663" y="4278313"/>
          <p14:tracePt t="36299" x="5929313" y="4289425"/>
          <p14:tracePt t="36303" x="5918200" y="4295775"/>
          <p14:tracePt t="36309" x="5913438" y="4305300"/>
          <p14:tracePt t="36313" x="5908675" y="4316413"/>
          <p14:tracePt t="36316" x="5902325" y="4327525"/>
          <p14:tracePt t="36319" x="5897563" y="4332288"/>
          <p14:tracePt t="36324" x="5886450" y="4343400"/>
          <p14:tracePt t="36328" x="5886450" y="4349750"/>
          <p14:tracePt t="36331" x="5881688" y="4354513"/>
          <p14:tracePt t="36336" x="5875338" y="4359275"/>
          <p14:tracePt t="36339" x="5870575" y="4365625"/>
          <p14:tracePt t="36344" x="5864225" y="4365625"/>
          <p14:tracePt t="36348" x="5859463" y="4370388"/>
          <p14:tracePt t="36352" x="5854700" y="4370388"/>
          <p14:tracePt t="36355" x="5848350" y="4376738"/>
          <p14:tracePt t="36360" x="5843588" y="4381500"/>
          <p14:tracePt t="36364" x="5837238" y="4381500"/>
          <p14:tracePt t="36368" x="5837238" y="4386263"/>
          <p14:tracePt t="36371" x="5832475" y="4392613"/>
          <p14:tracePt t="36376" x="5827713" y="4392613"/>
          <p14:tracePt t="36379" x="5827713" y="4397375"/>
          <p14:tracePt t="36383" x="5821363" y="4397375"/>
          <p14:tracePt t="36387" x="5821363" y="4403725"/>
          <p14:tracePt t="36396" x="5816600" y="4408488"/>
          <p14:tracePt t="36403" x="5816600" y="4413250"/>
          <p14:tracePt t="36413" x="5816600" y="4419600"/>
          <p14:tracePt t="36420" x="5816600" y="4424363"/>
          <p14:tracePt t="36424" x="5816600" y="4429125"/>
          <p14:tracePt t="36429" x="5810250" y="4429125"/>
          <p14:tracePt t="36432" x="5810250" y="4435475"/>
          <p14:tracePt t="36436" x="5805488" y="4435475"/>
          <p14:tracePt t="36439" x="5805488" y="4440238"/>
          <p14:tracePt t="36445" x="5805488" y="4446588"/>
          <p14:tracePt t="36447" x="5800725" y="4446588"/>
          <p14:tracePt t="36452" x="5800725" y="4451350"/>
          <p14:tracePt t="36460" x="5794375" y="4451350"/>
          <p14:tracePt t="36464" x="5794375" y="4456113"/>
          <p14:tracePt t="36468" x="5789613" y="4456113"/>
          <p14:tracePt t="36471" x="5789613" y="4462463"/>
          <p14:tracePt t="36476" x="5783263" y="4462463"/>
          <p14:tracePt t="36480" x="5778500" y="4462463"/>
          <p14:tracePt t="36483" x="5778500" y="4467225"/>
          <p14:tracePt t="36487" x="5773738" y="4467225"/>
          <p14:tracePt t="36496" x="5767388" y="4473575"/>
          <p14:tracePt t="36503" x="5762625" y="4473575"/>
          <p14:tracePt t="36509" x="5762625" y="4478338"/>
          <p14:tracePt t="36516" x="5756275" y="4478338"/>
          <p14:tracePt t="36520" x="5756275" y="4483100"/>
          <p14:tracePt t="36524" x="5751513" y="4483100"/>
          <p14:tracePt t="36528" x="5751513" y="4489450"/>
          <p14:tracePt t="36536" x="5746750" y="4489450"/>
          <p14:tracePt t="36539" x="5746750" y="4494213"/>
          <p14:tracePt t="36548" x="5746750" y="4500563"/>
          <p14:tracePt t="36551" x="5740400" y="4500563"/>
          <p14:tracePt t="36561" x="5740400" y="4505325"/>
          <p14:tracePt t="36608" x="5740400" y="4500563"/>
          <p14:tracePt t="36613" x="5740400" y="4494213"/>
          <p14:tracePt t="36620" x="5740400" y="4489450"/>
          <p14:tracePt t="36624" x="5746750" y="4483100"/>
          <p14:tracePt t="36632" x="5751513" y="4478338"/>
          <p14:tracePt t="36636" x="5751513" y="4473575"/>
          <p14:tracePt t="36639" x="5756275" y="4467225"/>
          <p14:tracePt t="36645" x="5756275" y="4462463"/>
          <p14:tracePt t="36648" x="5762625" y="4456113"/>
          <p14:tracePt t="36651" x="5762625" y="4451350"/>
          <p14:tracePt t="36660" x="5767388" y="4446588"/>
          <p14:tracePt t="36664" x="5767388" y="4440238"/>
          <p14:tracePt t="36667" x="5767388" y="4435475"/>
          <p14:tracePt t="36671" x="5773738" y="4429125"/>
          <p14:tracePt t="36680" x="5773738" y="4424363"/>
          <p14:tracePt t="36688" x="5773738" y="4419600"/>
          <p14:tracePt t="36693" x="5778500" y="4419600"/>
          <p14:tracePt t="36713" x="5778500" y="4413250"/>
          <p14:tracePt t="36724" x="5783263" y="4413250"/>
          <p14:tracePt t="36776" x="5789613" y="4413250"/>
          <p14:tracePt t="36800" x="5789613" y="4419600"/>
          <p14:tracePt t="36813" x="5789613" y="4424363"/>
          <p14:tracePt t="36820" x="5789613" y="4429125"/>
          <p14:tracePt t="36828" x="5789613" y="4435475"/>
          <p14:tracePt t="36836" x="5789613" y="4440238"/>
          <p14:tracePt t="36839" x="5783263" y="4446588"/>
          <p14:tracePt t="36844" x="5783263" y="4451350"/>
          <p14:tracePt t="36848" x="5778500" y="4456113"/>
          <p14:tracePt t="36851" x="5778500" y="4462463"/>
          <p14:tracePt t="36855" x="5773738" y="4467225"/>
          <p14:tracePt t="36860" x="5767388" y="4473575"/>
          <p14:tracePt t="36863" x="5767388" y="4478338"/>
          <p14:tracePt t="36867" x="5756275" y="4483100"/>
          <p14:tracePt t="36871" x="5751513" y="4489450"/>
          <p14:tracePt t="36877" x="5751513" y="4494213"/>
          <p14:tracePt t="36879" x="5746750" y="4500563"/>
          <p14:tracePt t="36883" x="5735638" y="4505325"/>
          <p14:tracePt t="36887" x="5735638" y="4510088"/>
          <p14:tracePt t="36891" x="5729288" y="4521200"/>
          <p14:tracePt t="36896" x="5724525" y="4527550"/>
          <p14:tracePt t="36900" x="5724525" y="4532313"/>
          <p14:tracePt t="36903" x="5713413" y="4537075"/>
          <p14:tracePt t="36909" x="5708650" y="4548188"/>
          <p14:tracePt t="36912" x="5702300" y="4554538"/>
          <p14:tracePt t="36915" x="5697538" y="4559300"/>
          <p14:tracePt t="36919" x="5686425" y="4570413"/>
          <p14:tracePt t="36924" x="5681663" y="4575175"/>
          <p14:tracePt t="36928" x="5670550" y="4586288"/>
          <p14:tracePt t="36931" x="5665788" y="4597400"/>
          <p14:tracePt t="36936" x="5654675" y="4608513"/>
          <p14:tracePt t="36939" x="5643563" y="4618038"/>
          <p14:tracePt t="36944" x="5632450" y="4629150"/>
          <p14:tracePt t="36947" x="5621338" y="4640263"/>
          <p14:tracePt t="36951" x="5605463" y="4656138"/>
          <p14:tracePt t="36955" x="5589588" y="4672013"/>
          <p14:tracePt t="36960" x="5573713" y="4689475"/>
          <p14:tracePt t="36964" x="5551488" y="4699000"/>
          <p14:tracePt t="36967" x="5530850" y="4716463"/>
          <p14:tracePt t="36971" x="5508625" y="4732338"/>
          <p14:tracePt t="36976" x="5486400" y="4748213"/>
          <p14:tracePt t="36979" x="5465763" y="4759325"/>
          <p14:tracePt t="36983" x="5443538" y="4775200"/>
          <p14:tracePt t="36987" x="5422900" y="4786313"/>
          <p14:tracePt t="36992" x="5405438" y="4797425"/>
          <p14:tracePt t="36996" x="5389563" y="4806950"/>
          <p14:tracePt t="36999" x="5368925" y="4818063"/>
          <p14:tracePt t="37003" x="5353050" y="4829175"/>
          <p14:tracePt t="37009" x="5330825" y="4840288"/>
          <p14:tracePt t="37013" x="5314950" y="4851400"/>
          <p14:tracePt t="37015" x="5292725" y="4860925"/>
          <p14:tracePt t="37019" x="5272088" y="4872038"/>
          <p14:tracePt t="37024" x="5249863" y="4883150"/>
          <p14:tracePt t="37028" x="5222875" y="4894263"/>
          <p14:tracePt t="37031" x="5200650" y="4905375"/>
          <p14:tracePt t="37035" x="5173663" y="4914900"/>
          <p14:tracePt t="37039" x="5146675" y="4932363"/>
          <p14:tracePt t="37045" x="5126038" y="4941888"/>
          <p14:tracePt t="37047" x="5099050" y="4959350"/>
          <p14:tracePt t="37051" x="5072063" y="4968875"/>
          <p14:tracePt t="37056" x="5049838" y="4986338"/>
          <p14:tracePt t="37062" x="5022850" y="5002213"/>
          <p14:tracePt t="37064" x="5002213" y="5018088"/>
          <p14:tracePt t="37067" x="4975225" y="5029200"/>
          <p14:tracePt t="37071" x="4953000" y="5045075"/>
          <p14:tracePt t="37077" x="4930775" y="5060950"/>
          <p14:tracePt t="37080" x="4910138" y="5076825"/>
          <p14:tracePt t="37084" x="4883150" y="5094288"/>
          <p14:tracePt t="37087" x="4860925" y="5110163"/>
          <p14:tracePt t="37092" x="4840288" y="5121275"/>
          <p14:tracePt t="37096" x="4822825" y="5137150"/>
          <p14:tracePt t="37099" x="4802188" y="5148263"/>
          <p14:tracePt t="37103" x="4779963" y="5164138"/>
          <p14:tracePt t="37109" x="4759325" y="5175250"/>
          <p14:tracePt t="37113" x="4741863" y="5184775"/>
          <p14:tracePt t="37116" x="4721225" y="5191125"/>
          <p14:tracePt t="37120" x="4705350" y="5202238"/>
          <p14:tracePt t="37124" x="4683125" y="5207000"/>
          <p14:tracePt t="37128" x="4667250" y="5218113"/>
          <p14:tracePt t="37131" x="4651375" y="5222875"/>
          <p14:tracePt t="37135" x="4629150" y="5229225"/>
          <p14:tracePt t="37139" x="4606925" y="5233988"/>
          <p14:tracePt t="37145" x="4586288" y="5238750"/>
          <p14:tracePt t="37148" x="4564063" y="5238750"/>
          <p14:tracePt t="37151" x="4543425" y="5245100"/>
          <p14:tracePt t="37155" x="4516438" y="5245100"/>
          <p14:tracePt t="37160" x="4494213" y="5245100"/>
          <p14:tracePt t="37164" x="4473575" y="5245100"/>
          <p14:tracePt t="37167" x="4451350" y="5249863"/>
          <p14:tracePt t="37171" x="4429125" y="5249863"/>
          <p14:tracePt t="37176" x="4413250" y="5249863"/>
          <p14:tracePt t="37180" x="4392613" y="5249863"/>
          <p14:tracePt t="37183" x="4375150" y="5249863"/>
          <p14:tracePt t="37187" x="4365625" y="5256213"/>
          <p14:tracePt t="37192" x="4348163" y="5256213"/>
          <p14:tracePt t="37196" x="4332288" y="5260975"/>
          <p14:tracePt t="37199" x="4321175" y="5260975"/>
          <p14:tracePt t="37203" x="4305300" y="5265738"/>
          <p14:tracePt t="37208" x="4294188" y="5265738"/>
          <p14:tracePt t="37212" x="4278313" y="5272088"/>
          <p14:tracePt t="37215" x="4267200" y="5276850"/>
          <p14:tracePt t="37219" x="4251325" y="5283200"/>
          <p14:tracePt t="37224" x="4235450" y="5283200"/>
          <p14:tracePt t="37228" x="4219575" y="5287963"/>
          <p14:tracePt t="37231" x="4203700" y="5292725"/>
          <p14:tracePt t="37235" x="4186238" y="5299075"/>
          <p14:tracePt t="37239" x="4170363" y="5303838"/>
          <p14:tracePt t="37244" x="4154488" y="5310188"/>
          <p14:tracePt t="37247" x="4143375" y="5314950"/>
          <p14:tracePt t="37251" x="4127500" y="5319713"/>
          <p14:tracePt t="37255" x="4111625" y="5326063"/>
          <p14:tracePt t="37260" x="4100513" y="5330825"/>
          <p14:tracePt t="37263" x="4089400" y="5330825"/>
          <p14:tracePt t="37267" x="4078288" y="5337175"/>
          <p14:tracePt t="37272" x="4073525" y="5337175"/>
          <p14:tracePt t="37276" x="4062413" y="5341938"/>
          <p14:tracePt t="37280" x="4057650" y="5341938"/>
          <p14:tracePt t="37283" x="4051300" y="5346700"/>
          <p14:tracePt t="37287" x="4046538" y="5346700"/>
          <p14:tracePt t="37293" x="4041775" y="5346700"/>
          <p14:tracePt t="37296" x="4035425" y="5353050"/>
          <p14:tracePt t="37299" x="4030663" y="5353050"/>
          <p14:tracePt t="37303" x="4024313" y="5353050"/>
          <p14:tracePt t="37309" x="4019550" y="5357813"/>
          <p14:tracePt t="37312" x="4014788" y="5357813"/>
          <p14:tracePt t="37315" x="4014788" y="5364163"/>
          <p14:tracePt t="37319" x="4008438" y="5364163"/>
          <p14:tracePt t="37324" x="4003675" y="5364163"/>
          <p14:tracePt t="37328" x="3997325" y="5368925"/>
          <p14:tracePt t="37331" x="3992563" y="5368925"/>
          <p14:tracePt t="37335" x="3987800" y="5368925"/>
          <p14:tracePt t="37339" x="3981450" y="5368925"/>
          <p14:tracePt t="37347" x="3976688" y="5368925"/>
          <p14:tracePt t="37352" x="3970338" y="5368925"/>
          <p14:tracePt t="37360" x="3965575" y="5364163"/>
          <p14:tracePt t="37372" x="3960813" y="5357813"/>
          <p14:tracePt t="37380" x="3960813" y="5353050"/>
          <p14:tracePt t="37384" x="3954463" y="5353050"/>
          <p14:tracePt t="37388" x="3949700" y="5346700"/>
          <p14:tracePt t="37400" x="3943350" y="5341938"/>
          <p14:tracePt t="37404" x="3938588" y="5341938"/>
          <p14:tracePt t="37440" x="3938588" y="5346700"/>
          <p14:tracePt t="37452" x="3938588" y="5353050"/>
          <p14:tracePt t="37456" x="3943350" y="5353050"/>
          <p14:tracePt t="37468" x="3949700" y="5353050"/>
          <p14:tracePt t="37476" x="3954463" y="5353050"/>
          <p14:tracePt t="37480" x="3960813" y="5346700"/>
          <p14:tracePt t="37484" x="3965575" y="5341938"/>
          <p14:tracePt t="37488" x="3970338" y="5330825"/>
          <p14:tracePt t="37492" x="3976688" y="5326063"/>
          <p14:tracePt t="37496" x="3981450" y="5314950"/>
          <p14:tracePt t="37499" x="3992563" y="5303838"/>
          <p14:tracePt t="37504" x="3997325" y="5292725"/>
          <p14:tracePt t="37509" x="4008438" y="5283200"/>
          <p14:tracePt t="37512" x="4019550" y="5272088"/>
          <p14:tracePt t="37515" x="4024313" y="5265738"/>
          <p14:tracePt t="37519" x="4035425" y="5256213"/>
          <p14:tracePt t="37524" x="4041775" y="5249863"/>
          <p14:tracePt t="37528" x="4046538" y="5245100"/>
          <p14:tracePt t="37531" x="4051300" y="5238750"/>
          <p14:tracePt t="37535" x="4057650" y="5238750"/>
          <p14:tracePt t="37540" x="4062413" y="5233988"/>
          <p14:tracePt t="37544" x="4062413" y="5229225"/>
          <p14:tracePt t="37547" x="4068763" y="5229225"/>
          <p14:tracePt t="37551" x="4073525" y="5218113"/>
          <p14:tracePt t="37555" x="4078288" y="5211763"/>
          <p14:tracePt t="37560" x="4089400" y="5202238"/>
          <p14:tracePt t="37563" x="4100513" y="5191125"/>
          <p14:tracePt t="37567" x="4111625" y="5180013"/>
          <p14:tracePt t="37572" x="4127500" y="5164138"/>
          <p14:tracePt t="37577" x="4143375" y="5141913"/>
          <p14:tracePt t="37580" x="4159250" y="5121275"/>
          <p14:tracePt t="37583" x="4186238" y="5099050"/>
          <p14:tracePt t="37587" x="4208463" y="5076825"/>
          <p14:tracePt t="37592" x="4240213" y="5045075"/>
          <p14:tracePt t="37596" x="4267200" y="5018088"/>
          <p14:tracePt t="37602" x="4305300" y="4986338"/>
          <p14:tracePt t="37609" x="4343400" y="4948238"/>
          <p14:tracePt t="37614" x="4392613" y="4905375"/>
          <p14:tracePt t="37619" x="4446588" y="4860925"/>
          <p14:tracePt t="37626" x="4510088" y="4806950"/>
          <p14:tracePt t="37630" x="4579938" y="4752975"/>
          <p14:tracePt t="37634" x="4656138" y="4699000"/>
          <p14:tracePt t="37637" x="4732338" y="4640263"/>
          <p14:tracePt t="37643" x="4813300" y="4581525"/>
          <p14:tracePt t="37647" x="4887913" y="4527550"/>
          <p14:tracePt t="37650" x="4964113" y="4473575"/>
          <p14:tracePt t="37654" x="5038725" y="4424363"/>
          <p14:tracePt t="37659" x="5103813" y="4376738"/>
          <p14:tracePt t="37662" x="5168900" y="4338638"/>
          <p14:tracePt t="37665" x="5222875" y="4300538"/>
          <p14:tracePt t="37669" x="5276850" y="4262438"/>
          <p14:tracePt t="37674" x="5330825" y="4230688"/>
          <p14:tracePt t="37678" x="5373688" y="4197350"/>
          <p14:tracePt t="37682" x="5422900" y="4170363"/>
          <p14:tracePt t="37685" x="5459413" y="4149725"/>
          <p14:tracePt t="37689" x="5503863" y="4122738"/>
          <p14:tracePt t="37694" x="5540375" y="4100513"/>
          <p14:tracePt t="37698" x="5573713" y="4079875"/>
          <p14:tracePt t="37701" x="5611813" y="4062413"/>
          <p14:tracePt t="37705" x="5643563" y="4041775"/>
          <p14:tracePt t="37711" x="5670550" y="4025900"/>
          <p14:tracePt t="37714" x="5697538" y="4008438"/>
          <p14:tracePt t="37717" x="5724525" y="3998913"/>
          <p14:tracePt t="37721" x="5746750" y="3987800"/>
          <p14:tracePt t="37726" x="5773738" y="3976688"/>
          <p14:tracePt t="37730" x="5794375" y="3965575"/>
          <p14:tracePt t="37733" x="5810250" y="3954463"/>
          <p14:tracePt t="37737" x="5832475" y="3954463"/>
          <p14:tracePt t="37742" x="5843588" y="3949700"/>
          <p14:tracePt t="37746" x="5859463" y="3949700"/>
          <p14:tracePt t="37749" x="5870575" y="3949700"/>
          <p14:tracePt t="37753" x="5875338" y="3949700"/>
          <p14:tracePt t="37759" x="5881688" y="3949700"/>
          <p14:tracePt t="37763" x="5881688" y="3954463"/>
          <p14:tracePt t="37767" x="5881688" y="3960813"/>
          <p14:tracePt t="37769" x="5875338" y="3965575"/>
          <p14:tracePt t="37773" x="5870575" y="3976688"/>
          <p14:tracePt t="37778" x="5859463" y="3981450"/>
          <p14:tracePt t="37782" x="5854700" y="3987800"/>
          <p14:tracePt t="37786" x="5843588" y="3998913"/>
          <p14:tracePt t="37789" x="5832475" y="4003675"/>
          <p14:tracePt t="37794" x="5821363" y="4008438"/>
          <p14:tracePt t="37797" x="5810250" y="4019550"/>
          <p14:tracePt t="37801" x="5800725" y="4025900"/>
          <p14:tracePt t="37805" x="5794375" y="4030663"/>
          <p14:tracePt t="37810" x="5783263" y="4041775"/>
          <p14:tracePt t="37814" x="5773738" y="4046538"/>
          <p14:tracePt t="37817" x="5767388" y="4052888"/>
          <p14:tracePt t="37822" x="5762625" y="4057650"/>
          <p14:tracePt t="37827" x="5751513" y="4062413"/>
          <p14:tracePt t="37832" x="5751513" y="4068763"/>
          <p14:tracePt t="37837" x="5746750" y="4068763"/>
          <p14:tracePt t="37844" x="5746750" y="4073525"/>
          <p14:tracePt t="37850" x="5740400" y="4079875"/>
          <p14:tracePt t="37864" x="5740400" y="4084638"/>
          <p14:tracePt t="37868" x="5729288" y="4084638"/>
          <p14:tracePt t="37875" x="5729288" y="4089400"/>
          <p14:tracePt t="37911" x="5724525" y="4089400"/>
          <p14:tracePt t="37934" x="5724525" y="4084638"/>
          <p14:tracePt t="37946" x="5724525" y="4079875"/>
          <p14:tracePt t="37959" x="5724525" y="4073525"/>
          <p14:tracePt t="37970" x="5724525" y="4068763"/>
          <p14:tracePt t="37983" x="5724525" y="4062413"/>
          <p14:tracePt t="37994" x="5724525" y="4057650"/>
          <p14:tracePt t="38006" x="5724525" y="4052888"/>
          <p14:tracePt t="38018" x="5724525" y="4046538"/>
          <p14:tracePt t="38084" x="5724525" y="4052888"/>
          <p14:tracePt t="38102" x="5724525" y="4057650"/>
          <p14:tracePt t="38114" x="5724525" y="4062413"/>
          <p14:tracePt t="38138" x="5724525" y="4068763"/>
          <p14:tracePt t="38163" x="5729288" y="4068763"/>
          <p14:tracePt t="38175" x="5740400" y="4068763"/>
          <p14:tracePt t="38186" x="5746750" y="4068763"/>
          <p14:tracePt t="38199" x="5751513" y="4068763"/>
          <p14:tracePt t="38205" x="5756275" y="4068763"/>
          <p14:tracePt t="38216" x="5767388" y="4068763"/>
          <p14:tracePt t="38222" x="5773738" y="4068763"/>
          <p14:tracePt t="38235" x="5783263" y="4068763"/>
          <p14:tracePt t="38240" x="5789613" y="4068763"/>
          <p14:tracePt t="38253" x="5794375" y="4068763"/>
          <p14:tracePt t="38259" x="5800725" y="4062413"/>
          <p14:tracePt t="38265" x="5810250" y="4062413"/>
          <p14:tracePt t="38270" x="5816600" y="4057650"/>
          <p14:tracePt t="38275" x="5816600" y="4052888"/>
          <p14:tracePt t="38279" x="5821363" y="4052888"/>
          <p14:tracePt t="38282" x="5827713" y="4046538"/>
          <p14:tracePt t="38286" x="5832475" y="4046538"/>
          <p14:tracePt t="38290" x="5837238" y="4041775"/>
          <p14:tracePt t="38298" x="5837238" y="4035425"/>
          <p14:tracePt t="38302" x="5843588" y="4035425"/>
          <p14:tracePt t="38306" x="5848350" y="4035425"/>
          <p14:tracePt t="38311" x="5848350" y="4030663"/>
          <p14:tracePt t="38315" x="5854700" y="4030663"/>
          <p14:tracePt t="38321" x="5854700" y="4025900"/>
          <p14:tracePt t="38326" x="5859463" y="4025900"/>
          <p14:tracePt t="38330" x="5864225" y="4025900"/>
          <p14:tracePt t="38334" x="5870575" y="4025900"/>
          <p14:tracePt t="38338" x="5870575" y="4019550"/>
          <p14:tracePt t="38342" x="5875338" y="4019550"/>
          <p14:tracePt t="38347" x="5881688" y="4019550"/>
          <p14:tracePt t="38350" x="5886450" y="4014788"/>
          <p14:tracePt t="38354" x="5891213" y="4014788"/>
          <p14:tracePt t="38361" x="5897563" y="4008438"/>
          <p14:tracePt t="38365" x="5902325" y="4008438"/>
          <p14:tracePt t="38366" x="5908675" y="4003675"/>
          <p14:tracePt t="38370" x="5913438" y="4003675"/>
          <p14:tracePt t="38374" x="5918200" y="3998913"/>
          <p14:tracePt t="38379" x="5929313" y="3992563"/>
          <p14:tracePt t="38382" x="5935663" y="3987800"/>
          <p14:tracePt t="38386" x="5945188" y="3981450"/>
          <p14:tracePt t="38389" x="5951538" y="3976688"/>
          <p14:tracePt t="38394" x="5962650" y="3971925"/>
          <p14:tracePt t="38398" x="5972175" y="3965575"/>
          <p14:tracePt t="38401" x="5978525" y="3965575"/>
          <p14:tracePt t="38406" x="5989638" y="3960813"/>
          <p14:tracePt t="38410" x="5999163" y="3954463"/>
          <p14:tracePt t="38414" x="6010275" y="3949700"/>
          <p14:tracePt t="38417" x="6021388" y="3944938"/>
          <p14:tracePt t="38421" x="6032500" y="3933825"/>
          <p14:tracePt t="38426" x="6048375" y="3927475"/>
          <p14:tracePt t="38430" x="6059488" y="3922713"/>
          <p14:tracePt t="38433" x="6075363" y="3917950"/>
          <p14:tracePt t="38437" x="6091238" y="3911600"/>
          <p14:tracePt t="38442" x="6107113" y="3906838"/>
          <p14:tracePt t="38446" x="6129338" y="3900488"/>
          <p14:tracePt t="38449" x="6151563" y="3890963"/>
          <p14:tracePt t="38453" x="6167438" y="3884613"/>
          <p14:tracePt t="38459" x="6188075" y="3879850"/>
          <p14:tracePt t="38462" x="6210300" y="3873500"/>
          <p14:tracePt t="38465" x="6237288" y="3868738"/>
          <p14:tracePt t="38469" x="6257925" y="3868738"/>
          <p14:tracePt t="38473" x="6280150" y="3863975"/>
          <p14:tracePt t="38479" x="6302375" y="3863975"/>
          <p14:tracePt t="38481" x="6318250" y="3857625"/>
          <p14:tracePt t="38485" x="6338888" y="3857625"/>
          <p14:tracePt t="38489" x="6356350" y="3857625"/>
          <p14:tracePt t="38494" x="6372225" y="3857625"/>
          <p14:tracePt t="38498" x="6388100" y="3863975"/>
          <p14:tracePt t="38501" x="6399213" y="3863975"/>
          <p14:tracePt t="38506" x="6410325" y="3868738"/>
          <p14:tracePt t="38512" x="6426200" y="3868738"/>
          <p14:tracePt t="38516" x="6437313" y="3868738"/>
          <p14:tracePt t="38520" x="6446838" y="3868738"/>
          <p14:tracePt t="38523" x="6457950" y="3868738"/>
          <p14:tracePt t="38531" x="6473825" y="3868738"/>
          <p14:tracePt t="38534" x="6480175" y="3873500"/>
          <p14:tracePt t="38538" x="6491288" y="3873500"/>
          <p14:tracePt t="38546" x="6496050" y="3879850"/>
          <p14:tracePt t="38549" x="6496050" y="3884613"/>
          <p14:tracePt t="38554" x="6496050" y="3890963"/>
          <p14:tracePt t="38562" x="6496050" y="3895725"/>
          <p14:tracePt t="38565" x="6496050" y="3900488"/>
          <p14:tracePt t="38569" x="6496050" y="3906838"/>
          <p14:tracePt t="38574" x="6496050" y="3917950"/>
          <p14:tracePt t="38578" x="6496050" y="3922713"/>
          <p14:tracePt t="38581" x="6491288" y="3933825"/>
          <p14:tracePt t="38585" x="6480175" y="3944938"/>
          <p14:tracePt t="38589" x="6473825" y="3954463"/>
          <p14:tracePt t="38594" x="6469063" y="3965575"/>
          <p14:tracePt t="38598" x="6464300" y="3981450"/>
          <p14:tracePt t="38601" x="6453188" y="3992563"/>
          <p14:tracePt t="38606" x="6446838" y="4008438"/>
          <p14:tracePt t="38610" x="6437313" y="4019550"/>
          <p14:tracePt t="38614" x="6430963" y="4035425"/>
          <p14:tracePt t="38617" x="6419850" y="4046538"/>
          <p14:tracePt t="38621" x="6415088" y="4057650"/>
          <p14:tracePt t="38627" x="6410325" y="4068763"/>
          <p14:tracePt t="38630" x="6399213" y="4073525"/>
          <p14:tracePt t="38633" x="6392863" y="4084638"/>
          <p14:tracePt t="38637" x="6388100" y="4089400"/>
          <p14:tracePt t="38643" x="6383338" y="4095750"/>
          <p14:tracePt t="38648" x="6383338" y="4100513"/>
          <p14:tracePt t="38651" x="6376988" y="4111625"/>
          <p14:tracePt t="38653" x="6376988" y="4116388"/>
          <p14:tracePt t="38658" x="6365875" y="4122738"/>
          <p14:tracePt t="38663" x="6365875" y="4127500"/>
          <p14:tracePt t="38665" x="6365875" y="4133850"/>
          <p14:tracePt t="38669" x="6365875" y="4138613"/>
          <p14:tracePt t="38673" x="6365875" y="4143375"/>
          <p14:tracePt t="38679" x="6365875" y="4149725"/>
          <p14:tracePt t="38681" x="6365875" y="4160838"/>
          <p14:tracePt t="38685" x="6365875" y="4165600"/>
          <p14:tracePt t="38689" x="6365875" y="4176713"/>
          <p14:tracePt t="38694" x="6365875" y="4181475"/>
          <p14:tracePt t="38698" x="6365875" y="4192588"/>
          <p14:tracePt t="38701" x="6372225" y="4203700"/>
          <p14:tracePt t="38705" x="6376988" y="4214813"/>
          <p14:tracePt t="38710" x="6383338" y="4219575"/>
          <p14:tracePt t="38713" x="6383338" y="4230688"/>
          <p14:tracePt t="38717" x="6392863" y="4235450"/>
          <p14:tracePt t="38721" x="6399213" y="4241800"/>
          <p14:tracePt t="38727" x="6403975" y="4251325"/>
          <p14:tracePt t="38730" x="6410325" y="4257675"/>
          <p14:tracePt t="38733" x="6415088" y="4262438"/>
          <p14:tracePt t="38737" x="6419850" y="4268788"/>
          <p14:tracePt t="38742" x="6426200" y="4273550"/>
          <p14:tracePt t="38746" x="6430963" y="4278313"/>
          <p14:tracePt t="38749" x="6437313" y="4284663"/>
          <p14:tracePt t="38753" x="6442075" y="4289425"/>
          <p14:tracePt t="38759" x="6446838" y="4295775"/>
          <p14:tracePt t="38762" x="6453188" y="4305300"/>
          <p14:tracePt t="38765" x="6457950" y="4311650"/>
          <p14:tracePt t="38769" x="6464300" y="4316413"/>
          <p14:tracePt t="38774" x="6473825" y="4322763"/>
          <p14:tracePt t="38778" x="6480175" y="4327525"/>
          <p14:tracePt t="38781" x="6491288" y="4332288"/>
          <p14:tracePt t="38785" x="6500813" y="4338638"/>
          <p14:tracePt t="38789" x="6507163" y="4343400"/>
          <p14:tracePt t="38794" x="6518275" y="4343400"/>
          <p14:tracePt t="38797" x="6527800" y="4349750"/>
          <p14:tracePt t="38801" x="6534150" y="4354513"/>
          <p14:tracePt t="38805" x="6538913" y="4359275"/>
          <p14:tracePt t="38810" x="6545263" y="4365625"/>
          <p14:tracePt t="38814" x="6545263" y="4370388"/>
          <p14:tracePt t="38817" x="6545263" y="4381500"/>
          <p14:tracePt t="38822" x="6545263" y="4392613"/>
          <p14:tracePt t="38827" x="6545263" y="4403725"/>
          <p14:tracePt t="38830" x="6545263" y="4408488"/>
          <p14:tracePt t="38833" x="6545263" y="4419600"/>
          <p14:tracePt t="38837" x="6545263" y="4429125"/>
          <p14:tracePt t="38843" x="6545263" y="4440238"/>
          <p14:tracePt t="38846" x="6545263" y="4451350"/>
          <p14:tracePt t="38849" x="6545263" y="4462463"/>
          <p14:tracePt t="38854" x="6545263" y="4473575"/>
          <p14:tracePt t="38858" x="6545263" y="4483100"/>
          <p14:tracePt t="38862" x="6538913" y="4489450"/>
          <p14:tracePt t="38865" x="6538913" y="4500563"/>
          <p14:tracePt t="38869" x="6534150" y="4510088"/>
          <p14:tracePt t="38873" x="6527800" y="4516438"/>
          <p14:tracePt t="38878" x="6527800" y="4527550"/>
          <p14:tracePt t="38881" x="6523038" y="4532313"/>
          <p14:tracePt t="38885" x="6523038" y="4543425"/>
          <p14:tracePt t="38889" x="6518275" y="4548188"/>
          <p14:tracePt t="38894" x="6518275" y="4554538"/>
          <p14:tracePt t="38897" x="6518275" y="4559300"/>
          <p14:tracePt t="38901" x="6511925" y="4564063"/>
          <p14:tracePt t="38905" x="6511925" y="4570413"/>
          <p14:tracePt t="38911" x="6507163" y="4575175"/>
          <p14:tracePt t="38914" x="6507163" y="4581525"/>
          <p14:tracePt t="38917" x="6500813" y="4581525"/>
          <p14:tracePt t="38922" x="6500813" y="4586288"/>
          <p14:tracePt t="38926" x="6496050" y="4586288"/>
          <p14:tracePt t="38930" x="6496050" y="4591050"/>
          <p14:tracePt t="38933" x="6491288" y="4591050"/>
          <p14:tracePt t="38937" x="6491288" y="4597400"/>
          <p14:tracePt t="38946" x="6484938" y="4597400"/>
          <p14:tracePt t="38949" x="6484938" y="4602163"/>
          <p14:tracePt t="38953" x="6480175" y="4602163"/>
          <p14:tracePt t="38966" x="6473825" y="4608513"/>
          <p14:tracePt t="38979" x="6469063" y="4608513"/>
          <p14:tracePt t="38986" x="6469063" y="4613275"/>
          <p14:tracePt t="38990" x="6464300" y="4613275"/>
          <p14:tracePt t="38998" x="6464300" y="4618038"/>
          <p14:tracePt t="39001" x="6457950" y="4618038"/>
          <p14:tracePt t="39014" x="6457950" y="4624388"/>
          <p14:tracePt t="39018" x="6453188" y="4624388"/>
          <p14:tracePt t="39030" x="6453188" y="4629150"/>
          <p14:tracePt t="39074" x="6453188" y="4624388"/>
          <p14:tracePt t="39110" x="6457950" y="4624388"/>
          <p14:tracePt t="39138" x="6453188" y="4624388"/>
          <p14:tracePt t="39142" x="6446838" y="4624388"/>
          <p14:tracePt t="39150" x="6442075" y="4624388"/>
          <p14:tracePt t="39153" x="6437313" y="4629150"/>
          <p14:tracePt t="39163" x="6430963" y="4629150"/>
          <p14:tracePt t="39166" x="6426200" y="4629150"/>
          <p14:tracePt t="39169" x="6419850" y="4629150"/>
          <p14:tracePt t="39173" x="6415088" y="4629150"/>
          <p14:tracePt t="39178" x="6410325" y="4629150"/>
          <p14:tracePt t="39182" x="6399213" y="4629150"/>
          <p14:tracePt t="39185" x="6392863" y="4629150"/>
          <p14:tracePt t="39190" x="6388100" y="4624388"/>
          <p14:tracePt t="39196" x="6383338" y="4624388"/>
          <p14:tracePt t="39198" x="6372225" y="4624388"/>
          <p14:tracePt t="39201" x="6365875" y="4624388"/>
          <p14:tracePt t="39205" x="6356350" y="4618038"/>
          <p14:tracePt t="39210" x="6350000" y="4618038"/>
          <p14:tracePt t="39213" x="6345238" y="4618038"/>
          <p14:tracePt t="39217" x="6334125" y="4613275"/>
          <p14:tracePt t="39221" x="6329363" y="4613275"/>
          <p14:tracePt t="39227" x="6323013" y="4608513"/>
          <p14:tracePt t="39230" x="6318250" y="4608513"/>
          <p14:tracePt t="39233" x="6307138" y="4602163"/>
          <p14:tracePt t="39237" x="6302375" y="4597400"/>
          <p14:tracePt t="39243" x="6296025" y="4591050"/>
          <p14:tracePt t="39246" x="6291263" y="4586288"/>
          <p14:tracePt t="39249" x="6284913" y="4581525"/>
          <p14:tracePt t="39253" x="6275388" y="4575175"/>
          <p14:tracePt t="39258" x="6269038" y="4570413"/>
          <p14:tracePt t="39263" x="6264275" y="4570413"/>
          <p14:tracePt t="39266" x="6257925" y="4564063"/>
          <p14:tracePt t="39269" x="6248400" y="4559300"/>
          <p14:tracePt t="39274" x="6242050" y="4554538"/>
          <p14:tracePt t="39278" x="6230938" y="4548188"/>
          <p14:tracePt t="39282" x="6226175" y="4543425"/>
          <p14:tracePt t="39285" x="6215063" y="4537075"/>
          <p14:tracePt t="39289" x="6210300" y="4527550"/>
          <p14:tracePt t="39294" x="6199188" y="4521200"/>
          <p14:tracePt t="39298" x="6188075" y="4516438"/>
          <p14:tracePt t="39301" x="6183313" y="4505325"/>
          <p14:tracePt t="39305" x="6172200" y="4494213"/>
          <p14:tracePt t="39311" x="6161088" y="4489450"/>
          <p14:tracePt t="39314" x="6156325" y="4478338"/>
          <p14:tracePt t="39317" x="6145213" y="4467225"/>
          <p14:tracePt t="39321" x="6134100" y="4456113"/>
          <p14:tracePt t="39326" x="6124575" y="4440238"/>
          <p14:tracePt t="39330" x="6118225" y="4429125"/>
          <p14:tracePt t="39333" x="6107113" y="4419600"/>
          <p14:tracePt t="39337" x="6097588" y="4403725"/>
          <p14:tracePt t="39342" x="6086475" y="4392613"/>
          <p14:tracePt t="39347" x="6075363" y="4376738"/>
          <p14:tracePt t="39349" x="6064250" y="4365625"/>
          <p14:tracePt t="39353" x="6053138" y="4349750"/>
          <p14:tracePt t="39358" x="6043613" y="4338638"/>
          <p14:tracePt t="39362" x="6032500" y="4322763"/>
          <p14:tracePt t="39365" x="6021388" y="4311650"/>
          <p14:tracePt t="39369" x="6010275" y="4295775"/>
          <p14:tracePt t="39373" x="5999163" y="4284663"/>
          <p14:tracePt t="39378" x="5994400" y="4273550"/>
          <p14:tracePt t="39381" x="5983288" y="4257675"/>
          <p14:tracePt t="39385" x="5978525" y="4246563"/>
          <p14:tracePt t="39389" x="5967413" y="4235450"/>
          <p14:tracePt t="39395" x="5962650" y="4224338"/>
          <p14:tracePt t="39397" x="5951538" y="4214813"/>
          <p14:tracePt t="39401" x="5945188" y="4203700"/>
          <p14:tracePt t="39405" x="5940425" y="4192588"/>
          <p14:tracePt t="39411" x="5929313" y="4181475"/>
          <p14:tracePt t="39414" x="5924550" y="4170363"/>
          <p14:tracePt t="39417" x="5918200" y="4165600"/>
          <p14:tracePt t="39421" x="5913438" y="4154488"/>
          <p14:tracePt t="39427" x="5908675" y="4143375"/>
          <p14:tracePt t="39430" x="5908675" y="4133850"/>
          <p14:tracePt t="39433" x="5908675" y="4122738"/>
          <p14:tracePt t="39437" x="5902325" y="4111625"/>
          <p14:tracePt t="39442" x="5902325" y="4100513"/>
          <p14:tracePt t="39446" x="5897563" y="4089400"/>
          <p14:tracePt t="39449" x="5897563" y="4084638"/>
          <p14:tracePt t="39453" x="5897563" y="4073525"/>
          <p14:tracePt t="39459" x="5897563" y="4068763"/>
          <p14:tracePt t="39462" x="5897563" y="4057650"/>
          <p14:tracePt t="39465" x="5897563" y="4052888"/>
          <p14:tracePt t="39469" x="5897563" y="4046538"/>
          <p14:tracePt t="39474" x="5897563" y="4041775"/>
          <p14:tracePt t="39478" x="5897563" y="4035425"/>
          <p14:tracePt t="39481" x="5897563" y="4030663"/>
          <p14:tracePt t="39485" x="5897563" y="4025900"/>
          <p14:tracePt t="39489" x="5897563" y="4019550"/>
          <p14:tracePt t="39498" x="5897563" y="4014788"/>
          <p14:tracePt t="39506" x="5897563" y="4008438"/>
          <p14:tracePt t="39514" x="5897563" y="4003675"/>
          <p14:tracePt t="39531" x="5897563" y="3998913"/>
          <p14:tracePt t="39534" x="5902325" y="3998913"/>
          <p14:tracePt t="39538" x="5902325" y="3992563"/>
          <p14:tracePt t="39544" x="5908675" y="3992563"/>
          <p14:tracePt t="39550" x="5908675" y="3987800"/>
          <p14:tracePt t="39554" x="5913438" y="3987800"/>
          <p14:tracePt t="39559" x="5913438" y="3981450"/>
          <p14:tracePt t="39563" x="5918200" y="3981450"/>
          <p14:tracePt t="39566" x="5924550" y="3976688"/>
          <p14:tracePt t="39570" x="5924550" y="3971925"/>
          <p14:tracePt t="39573" x="5929313" y="3971925"/>
          <p14:tracePt t="39580" x="5929313" y="3965575"/>
          <p14:tracePt t="39582" x="5935663" y="3965575"/>
          <p14:tracePt t="39586" x="5935663" y="3960813"/>
          <p14:tracePt t="39590" x="5940425" y="3960813"/>
          <p14:tracePt t="39597" x="5940425" y="3954463"/>
          <p14:tracePt t="39601" x="5945188" y="3954463"/>
          <p14:tracePt t="39606" x="5945188" y="3949700"/>
          <p14:tracePt t="39618" x="5945188" y="3944938"/>
          <p14:tracePt t="39630" x="5945188" y="3938588"/>
          <p14:tracePt t="39638" x="5945188" y="3933825"/>
          <p14:tracePt t="39643" x="5951538" y="3933825"/>
          <p14:tracePt t="39654" x="5956300" y="3927475"/>
          <p14:tracePt t="39662" x="5956300" y="3922713"/>
          <p14:tracePt t="39680" x="5967413" y="3917950"/>
          <p14:tracePt t="39686" x="5967413" y="3911600"/>
          <p14:tracePt t="39693" x="5972175" y="3906838"/>
          <p14:tracePt t="39704" x="5978525" y="3900488"/>
          <p14:tracePt t="39711" x="5989638" y="3895725"/>
          <p14:tracePt t="39716" x="5989638" y="3890963"/>
          <p14:tracePt t="39722" x="5994400" y="3884613"/>
          <p14:tracePt t="39729" x="5999163" y="3884613"/>
          <p14:tracePt t="39733" x="5999163" y="3879850"/>
          <p14:tracePt t="39739" x="6010275" y="3879850"/>
          <p14:tracePt t="39746" x="6010275" y="3873500"/>
          <p14:tracePt t="39752" x="6016625" y="3873500"/>
          <p14:tracePt t="39764" x="6021388" y="3868738"/>
          <p14:tracePt t="39770" x="6026150" y="3868738"/>
          <p14:tracePt t="39782" x="6032500" y="3868738"/>
          <p14:tracePt t="39788" x="6032500" y="3863975"/>
          <p14:tracePt t="39794" x="6037263" y="3863975"/>
          <p14:tracePt t="39804" x="6037263" y="3857625"/>
          <p14:tracePt t="39812" x="6037263" y="3852863"/>
          <p14:tracePt t="39824" x="6037263" y="3846513"/>
          <p14:tracePt t="39845" x="6032500" y="3846513"/>
          <p14:tracePt t="39852" x="6026150" y="3846513"/>
          <p14:tracePt t="39864" x="6021388" y="3846513"/>
          <p14:tracePt t="39872" x="6016625" y="3846513"/>
          <p14:tracePt t="39884" x="6010275" y="3852863"/>
          <p14:tracePt t="39893" x="5999163" y="3852863"/>
          <p14:tracePt t="39896" x="5994400" y="3852863"/>
          <p14:tracePt t="39902" x="5989638" y="3857625"/>
          <p14:tracePt t="39909" x="5978525" y="3857625"/>
          <p14:tracePt t="39913" x="5972175" y="3863975"/>
          <p14:tracePt t="39915" x="5962650" y="3863975"/>
          <p14:tracePt t="39920" x="5956300" y="3868738"/>
          <p14:tracePt t="39923" x="5945188" y="3868738"/>
          <p14:tracePt t="39928" x="5935663" y="3873500"/>
          <p14:tracePt t="39932" x="5924550" y="3873500"/>
          <p14:tracePt t="39935" x="5913438" y="3879850"/>
          <p14:tracePt t="39939" x="5897563" y="3884613"/>
          <p14:tracePt t="39944" x="5886450" y="3884613"/>
          <p14:tracePt t="39947" x="5875338" y="3890963"/>
          <p14:tracePt t="39951" x="5859463" y="3890963"/>
          <p14:tracePt t="39955" x="5848350" y="3895725"/>
          <p14:tracePt t="39960" x="5832475" y="3895725"/>
          <p14:tracePt t="39963" x="5821363" y="3895725"/>
          <p14:tracePt t="39967" x="5810250" y="3900488"/>
          <p14:tracePt t="39971" x="5800725" y="3900488"/>
          <p14:tracePt t="39975" x="5783263" y="3900488"/>
          <p14:tracePt t="39980" x="5773738" y="3895725"/>
          <p14:tracePt t="39983" x="5762625" y="3895725"/>
          <p14:tracePt t="39987" x="5751513" y="3890963"/>
          <p14:tracePt t="39993" x="5740400" y="3884613"/>
          <p14:tracePt t="39996" x="5729288" y="3884613"/>
          <p14:tracePt t="40000" x="5719763" y="3879850"/>
          <p14:tracePt t="40003" x="5708650" y="3873500"/>
          <p14:tracePt t="40008" x="5697538" y="3868738"/>
          <p14:tracePt t="40013" x="5686425" y="3857625"/>
          <p14:tracePt t="40015" x="5681663" y="3852863"/>
          <p14:tracePt t="40019" x="5670550" y="3846513"/>
          <p14:tracePt t="40023" x="5659438" y="3836988"/>
          <p14:tracePt t="40029" x="5654675" y="3830638"/>
          <p14:tracePt t="40046" x="5621338" y="3792538"/>
          <p14:tracePt t="40048" x="5616575" y="3783013"/>
          <p14:tracePt t="40051" x="5605463" y="3771900"/>
          <p14:tracePt t="40055" x="5605463" y="3760788"/>
          <p14:tracePt t="40063" x="5600700" y="3749675"/>
          <p14:tracePt t="40065" x="5600700" y="3738563"/>
          <p14:tracePt t="40068" x="5600700" y="3733800"/>
          <p14:tracePt t="40071" x="5600700" y="3722688"/>
          <p14:tracePt t="40078" x="5600700" y="3711575"/>
          <p14:tracePt t="40080" x="5600700" y="3702050"/>
          <p14:tracePt t="40084" x="5600700" y="3695700"/>
          <p14:tracePt t="40087" x="5600700" y="3684588"/>
          <p14:tracePt t="40092" x="5600700" y="3675063"/>
          <p14:tracePt t="40097" x="5611813" y="3668713"/>
          <p14:tracePt t="40100" x="5616575" y="3657600"/>
          <p14:tracePt t="40104" x="5627688" y="3652838"/>
          <p14:tracePt t="40108" x="5632450" y="3641725"/>
          <p14:tracePt t="40113" x="5643563" y="3636963"/>
          <p14:tracePt t="40116" x="5654675" y="3630613"/>
          <p14:tracePt t="40119" x="5665788" y="3625850"/>
          <p14:tracePt t="40123" x="5681663" y="3621088"/>
          <p14:tracePt t="40128" x="5692775" y="3614738"/>
          <p14:tracePt t="40132" x="5708650" y="3609975"/>
          <p14:tracePt t="40135" x="5719763" y="3603625"/>
          <p14:tracePt t="40139" x="5735638" y="3598863"/>
          <p14:tracePt t="40144" x="5751513" y="3598863"/>
          <p14:tracePt t="40148" x="5762625" y="3594100"/>
          <p14:tracePt t="40151" x="5778500" y="3594100"/>
          <p14:tracePt t="40155" x="5800725" y="3594100"/>
          <p14:tracePt t="40160" x="5816600" y="3594100"/>
          <p14:tracePt t="40164" x="5832475" y="3594100"/>
          <p14:tracePt t="40167" x="5854700" y="3594100"/>
          <p14:tracePt t="40171" x="5875338" y="3594100"/>
          <p14:tracePt t="40176" x="5891213" y="3594100"/>
          <p14:tracePt t="40180" x="5913438" y="3598863"/>
          <p14:tracePt t="40183" x="5935663" y="3603625"/>
          <p14:tracePt t="40188" x="5951538" y="3603625"/>
          <p14:tracePt t="40193" x="5967413" y="3609975"/>
          <p14:tracePt t="40196" x="5983288" y="3614738"/>
          <p14:tracePt t="40199" x="5994400" y="3621088"/>
          <p14:tracePt t="40203" x="6005513" y="3630613"/>
          <p14:tracePt t="40208" x="6016625" y="3636963"/>
          <p14:tracePt t="40212" x="6021388" y="3641725"/>
          <p14:tracePt t="40215" x="6026150" y="3648075"/>
          <p14:tracePt t="40219" x="6026150" y="3657600"/>
          <p14:tracePt t="40224" x="6032500" y="3663950"/>
          <p14:tracePt t="40228" x="6032500" y="3668713"/>
          <p14:tracePt t="40231" x="6032500" y="3679825"/>
          <p14:tracePt t="40235" x="6032500" y="3684588"/>
          <p14:tracePt t="40239" x="6032500" y="3695700"/>
          <p14:tracePt t="40244" x="6032500" y="3706813"/>
          <p14:tracePt t="40248" x="6032500" y="3711575"/>
          <p14:tracePt t="40251" x="6032500" y="3722688"/>
          <p14:tracePt t="40255" x="6032500" y="3729038"/>
          <p14:tracePt t="40260" x="6032500" y="3738563"/>
          <p14:tracePt t="40264" x="6032500" y="3744913"/>
          <p14:tracePt t="40267" x="6032500" y="3749675"/>
          <p14:tracePt t="40271" x="6026150" y="3756025"/>
          <p14:tracePt t="40277" x="6026150" y="3760788"/>
          <p14:tracePt t="40280" x="6021388" y="3760788"/>
          <p14:tracePt t="40283" x="6021388" y="3765550"/>
          <p14:tracePt t="40293" x="6016625" y="3771900"/>
          <p14:tracePt t="40299" x="6010275" y="3771900"/>
          <p14:tracePt t="40313" x="6005513" y="3771900"/>
          <p14:tracePt t="40320" x="5999163" y="3771900"/>
          <p14:tracePt t="40329" x="5994400" y="3771900"/>
          <p14:tracePt t="40336" x="5983288" y="3771900"/>
          <p14:tracePt t="40344" x="5978525" y="3765550"/>
          <p14:tracePt t="40352" x="5972175" y="3765550"/>
          <p14:tracePt t="40356" x="5972175" y="3760788"/>
          <p14:tracePt t="40361" x="5967413" y="3760788"/>
          <p14:tracePt t="40364" x="5967413" y="3756025"/>
          <p14:tracePt t="40367" x="5962650" y="3756025"/>
          <p14:tracePt t="40375" x="5962650" y="3749675"/>
          <p14:tracePt t="40380" x="5956300" y="3749675"/>
          <p14:tracePt t="40388" x="5956300" y="3744913"/>
          <p14:tracePt t="40400" x="5951538" y="3744913"/>
          <p14:tracePt t="40409" x="5951538" y="3738563"/>
          <p14:tracePt t="40552" x="5956300" y="3738563"/>
          <p14:tracePt t="40561" x="5962650" y="3738563"/>
          <p14:tracePt t="40565" x="5967413" y="3744913"/>
          <p14:tracePt t="40572" x="5972175" y="3744913"/>
          <p14:tracePt t="40576" x="5978525" y="3749675"/>
          <p14:tracePt t="40581" x="5978525" y="3756025"/>
          <p14:tracePt t="40585" x="5989638" y="3756025"/>
          <p14:tracePt t="40588" x="5994400" y="3760788"/>
          <p14:tracePt t="40595" x="5999163" y="3760788"/>
          <p14:tracePt t="40600" x="6005513" y="3765550"/>
          <p14:tracePt t="40606" x="6010275" y="3771900"/>
          <p14:tracePt t="40613" x="6021388" y="3776663"/>
          <p14:tracePt t="40618" x="6026150" y="3776663"/>
          <p14:tracePt t="40624" x="6037263" y="3783013"/>
          <p14:tracePt t="40630" x="6053138" y="3783013"/>
          <p14:tracePt t="40637" x="6070600" y="3783013"/>
          <p14:tracePt t="40662" x="6372225" y="3765550"/>
          <p14:tracePt t="40668" x="6388100" y="3760788"/>
          <p14:tracePt t="40674" x="6403975" y="3760788"/>
          <p14:tracePt t="40680" x="6430963" y="3756025"/>
          <p14:tracePt t="40684" x="6464300" y="3749675"/>
          <p14:tracePt t="40688" x="6507163" y="3744913"/>
          <p14:tracePt t="40693" x="6550025" y="3733800"/>
          <p14:tracePt t="40696" x="6599238" y="3729038"/>
          <p14:tracePt t="40699" x="6646863" y="3722688"/>
          <p14:tracePt t="40703" x="6696075" y="3711575"/>
          <p14:tracePt t="40707" x="6743700" y="3706813"/>
          <p14:tracePt t="40712" x="6788150" y="3702050"/>
          <p14:tracePt t="40715" x="6831013" y="3695700"/>
          <p14:tracePt t="40719" x="6869113" y="3690938"/>
          <p14:tracePt t="40723" x="6911975" y="3684588"/>
          <p14:tracePt t="40728" x="6950075" y="3679825"/>
          <p14:tracePt t="40731" x="6986588" y="3675063"/>
          <p14:tracePt t="40735" x="7019925" y="3675063"/>
          <p14:tracePt t="40739" x="7056438" y="3668713"/>
          <p14:tracePt t="40744" x="7089775" y="3663950"/>
          <p14:tracePt t="40748" x="7127875" y="3657600"/>
          <p14:tracePt t="40752" x="7159625" y="3657600"/>
          <p14:tracePt t="40756" x="7186613" y="3657600"/>
          <p14:tracePt t="40761" x="7218363" y="3657600"/>
          <p14:tracePt t="40763" x="7251700" y="3657600"/>
          <p14:tracePt t="40767" x="7278688" y="3657600"/>
          <p14:tracePt t="40771" x="7305675" y="3657600"/>
          <p14:tracePt t="40776" x="7332663" y="3663950"/>
          <p14:tracePt t="40779" x="7353300" y="3668713"/>
          <p14:tracePt t="40783" x="7375525" y="3675063"/>
          <p14:tracePt t="40787" x="7391400" y="3679825"/>
          <p14:tracePt t="40792" x="7413625" y="3684588"/>
          <p14:tracePt t="40796" x="7429500" y="3690938"/>
          <p14:tracePt t="40799" x="7445375" y="3695700"/>
          <p14:tracePt t="40803" x="7456488" y="3702050"/>
          <p14:tracePt t="40808" x="7472363" y="3711575"/>
          <p14:tracePt t="40812" x="7488238" y="3717925"/>
          <p14:tracePt t="40815" x="7505700" y="3722688"/>
          <p14:tracePt t="40819" x="7521575" y="3729038"/>
          <p14:tracePt t="40823" x="7537450" y="3733800"/>
          <p14:tracePt t="40828" x="7559675" y="3738563"/>
          <p14:tracePt t="40831" x="7575550" y="3744913"/>
          <p14:tracePt t="40835" x="7596188" y="3749675"/>
          <p14:tracePt t="40839" x="7618413" y="3756025"/>
          <p14:tracePt t="40844" x="7634288" y="3760788"/>
          <p14:tracePt t="40848" x="7656513" y="3760788"/>
          <p14:tracePt t="40851" x="7672388" y="3765550"/>
          <p14:tracePt t="40855" x="7688263" y="3771900"/>
          <p14:tracePt t="40860" x="7704138" y="3776663"/>
          <p14:tracePt t="40863" x="7721600" y="3787775"/>
          <p14:tracePt t="40867" x="7731125" y="3792538"/>
          <p14:tracePt t="40871" x="7742238" y="3798888"/>
          <p14:tracePt t="40878" x="7753350" y="3810000"/>
          <p14:tracePt t="40895" x="7769225" y="3830638"/>
          <p14:tracePt t="40897" x="7769225" y="3841750"/>
          <p14:tracePt t="40901" x="7769225" y="3857625"/>
          <p14:tracePt t="40908" x="7775575" y="3868738"/>
          <p14:tracePt t="40915" x="7775575" y="3884613"/>
          <p14:tracePt t="40921" x="7775575" y="3900488"/>
          <p14:tracePt t="40925" x="7775575" y="3917950"/>
          <p14:tracePt t="40932" x="7775575" y="3933825"/>
          <p14:tracePt t="40938" x="7775575" y="3949700"/>
          <p14:tracePt t="40944" x="7775575" y="3960813"/>
          <p14:tracePt t="40949" x="7775575" y="3976688"/>
          <p14:tracePt t="40956" x="7775575" y="3987800"/>
          <p14:tracePt t="40962" x="7780338" y="4003675"/>
          <p14:tracePt t="40968" x="7780338" y="4014788"/>
          <p14:tracePt t="40973" x="7791450" y="4019550"/>
          <p14:tracePt t="40980" x="7796213" y="4030663"/>
          <p14:tracePt t="40986" x="7796213" y="4035425"/>
          <p14:tracePt t="40993" x="7802563" y="4041775"/>
          <p14:tracePt t="40998" x="7812088" y="4046538"/>
          <p14:tracePt t="41003" x="7818438" y="4052888"/>
          <p14:tracePt t="41011" x="7818438" y="4057650"/>
          <p14:tracePt t="41016" x="7823200" y="4057650"/>
          <p14:tracePt t="41021" x="7823200" y="4062413"/>
          <p14:tracePt t="41030" x="7829550" y="4062413"/>
          <p14:tracePt t="41034" x="7829550" y="4068763"/>
          <p14:tracePt t="41064" x="7829550" y="4073525"/>
          <p14:tracePt t="41088" x="7823200" y="4079875"/>
          <p14:tracePt t="41094" x="7818438" y="4079875"/>
          <p14:tracePt t="41106" x="7807325" y="4079875"/>
          <p14:tracePt t="41112" x="7802563" y="4084638"/>
          <p14:tracePt t="41118" x="7791450" y="4084638"/>
          <p14:tracePt t="41123" x="7785100" y="4084638"/>
          <p14:tracePt t="41130" x="7775575" y="4089400"/>
          <p14:tracePt t="41136" x="7769225" y="4089400"/>
          <p14:tracePt t="41143" x="7758113" y="4089400"/>
          <p14:tracePt t="41148" x="7753350" y="4095750"/>
          <p14:tracePt t="41154" x="7748588" y="4095750"/>
          <p14:tracePt t="41159" x="7737475" y="4095750"/>
          <p14:tracePt t="41172" x="7731125" y="4095750"/>
          <p14:tracePt t="41179" x="7726363" y="4095750"/>
          <p14:tracePt t="41190" x="7715250" y="4095750"/>
          <p14:tracePt t="41196" x="7704138" y="4089400"/>
          <p14:tracePt t="41201" x="7699375" y="4089400"/>
          <p14:tracePt t="41209" x="7688263" y="4084638"/>
          <p14:tracePt t="41214" x="7683500" y="4084638"/>
          <p14:tracePt t="41240" x="7607300" y="4084638"/>
          <p14:tracePt t="41252" x="7607300" y="4079875"/>
          <p14:tracePt t="41262" x="7607300" y="4073525"/>
          <p14:tracePt t="41266" x="7607300" y="4068763"/>
          <p14:tracePt t="41274" x="7607300" y="4062413"/>
          <p14:tracePt t="41279" x="7607300" y="4057650"/>
          <p14:tracePt t="41282" x="7607300" y="4052888"/>
          <p14:tracePt t="41290" x="7607300" y="4046538"/>
          <p14:tracePt t="41298" x="7607300" y="4041775"/>
          <p14:tracePt t="41301" x="7602538" y="4041775"/>
          <p14:tracePt t="41311" x="7596188" y="4035425"/>
          <p14:tracePt t="41314" x="7591425" y="4035425"/>
          <p14:tracePt t="41322" x="7586663" y="4035425"/>
          <p14:tracePt t="41326" x="7580313" y="4035425"/>
          <p14:tracePt t="41331" x="7575550" y="4035425"/>
          <p14:tracePt t="41334" x="7569200" y="4035425"/>
          <p14:tracePt t="41337" x="7564438" y="4041775"/>
          <p14:tracePt t="41343" x="7559675" y="4041775"/>
          <p14:tracePt t="41346" x="7548563" y="4046538"/>
          <p14:tracePt t="41349" x="7542213" y="4052888"/>
          <p14:tracePt t="41353" x="7532688" y="4052888"/>
          <p14:tracePt t="41358" x="7515225" y="4057650"/>
          <p14:tracePt t="41362" x="7505700" y="4068763"/>
          <p14:tracePt t="41365" x="7488238" y="4073525"/>
          <p14:tracePt t="41369" x="7472363" y="4079875"/>
          <p14:tracePt t="41373" x="7451725" y="4089400"/>
          <p14:tracePt t="41379" x="7434263" y="4100513"/>
          <p14:tracePt t="41382" x="7407275" y="4111625"/>
          <p14:tracePt t="41386" x="7386638" y="4122738"/>
          <p14:tracePt t="41389" x="7364413" y="4133850"/>
          <p14:tracePt t="41394" x="7337425" y="4149725"/>
          <p14:tracePt t="41398" x="7310438" y="4165600"/>
          <p14:tracePt t="41401" x="7278688" y="4181475"/>
          <p14:tracePt t="41405" x="7251700" y="4197350"/>
          <p14:tracePt t="41411" x="7224713" y="4214813"/>
          <p14:tracePt t="41414" x="7197725" y="4235450"/>
          <p14:tracePt t="41417" x="7170738" y="4251325"/>
          <p14:tracePt t="41421" x="7148513" y="4273550"/>
          <p14:tracePt t="41427" x="7127875" y="4295775"/>
          <p14:tracePt t="41430" x="7105650" y="4311650"/>
          <p14:tracePt t="41433" x="7089775" y="4332288"/>
          <p14:tracePt t="41437" x="7073900" y="4354513"/>
          <p14:tracePt t="41442" x="7056438" y="4370388"/>
          <p14:tracePt t="41447" x="7040563" y="4386263"/>
          <p14:tracePt t="41449" x="7029450" y="4403725"/>
          <p14:tracePt t="41453" x="7013575" y="4419600"/>
          <p14:tracePt t="41458" x="7004050" y="4429125"/>
          <p14:tracePt t="41463" x="6992938" y="4440238"/>
          <p14:tracePt t="41465" x="6981825" y="4456113"/>
          <p14:tracePt t="41469" x="6970713" y="4462463"/>
          <p14:tracePt t="41473" x="6959600" y="4473575"/>
          <p14:tracePt t="41478" x="6950075" y="4483100"/>
          <p14:tracePt t="41481" x="6943725" y="4489450"/>
          <p14:tracePt t="41485" x="6938963" y="4500563"/>
          <p14:tracePt t="41489" x="6932613" y="4505325"/>
          <p14:tracePt t="41494" x="6927850" y="4516438"/>
          <p14:tracePt t="41497" x="6923088" y="4521200"/>
          <p14:tracePt t="41501" x="6916738" y="4527550"/>
          <p14:tracePt t="41505" x="6911975" y="4537075"/>
          <p14:tracePt t="41511" x="6905625" y="4548188"/>
          <p14:tracePt t="41513" x="6900863" y="4554538"/>
          <p14:tracePt t="41517" x="6889750" y="4564063"/>
          <p14:tracePt t="41521" x="6884988" y="4575175"/>
          <p14:tracePt t="41526" x="6878638" y="4586288"/>
          <p14:tracePt t="41530" x="6873875" y="4597400"/>
          <p14:tracePt t="41533" x="6869113" y="4608513"/>
          <p14:tracePt t="41537" x="6858000" y="4618038"/>
          <p14:tracePt t="41542" x="6851650" y="4629150"/>
          <p14:tracePt t="41546" x="6842125" y="4645025"/>
          <p14:tracePt t="41549" x="6835775" y="4656138"/>
          <p14:tracePt t="41553" x="6824663" y="4667250"/>
          <p14:tracePt t="41558" x="6819900" y="4683125"/>
          <p14:tracePt t="41563" x="6808788" y="4694238"/>
          <p14:tracePt t="41565" x="6797675" y="4710113"/>
          <p14:tracePt t="41569" x="6788150" y="4721225"/>
          <p14:tracePt t="41573" x="6777038" y="4732338"/>
          <p14:tracePt t="41579" x="6770688" y="4748213"/>
          <p14:tracePt t="41581" x="6761163" y="4759325"/>
          <p14:tracePt t="41586" x="6750050" y="4770438"/>
          <p14:tracePt t="41589" x="6743700" y="4779963"/>
          <p14:tracePt t="41594" x="6734175" y="4791075"/>
          <p14:tracePt t="41597" x="6727825" y="4797425"/>
          <p14:tracePt t="41601" x="6723063" y="4806950"/>
          <p14:tracePt t="41605" x="6716713" y="4813300"/>
          <p14:tracePt t="41611" x="6707188" y="4818063"/>
          <p14:tracePt t="41614" x="6700838" y="4824413"/>
          <p14:tracePt t="41617" x="6696075" y="4829175"/>
          <p14:tracePt t="41621" x="6684963" y="4833938"/>
          <p14:tracePt t="41625" x="6680200" y="4833938"/>
          <p14:tracePt t="41630" x="6673850" y="4840288"/>
          <p14:tracePt t="41633" x="6662738" y="4845050"/>
          <p14:tracePt t="41637" x="6657975" y="4845050"/>
          <p14:tracePt t="41643" x="6653213" y="4851400"/>
          <p14:tracePt t="41647" x="6646863" y="4851400"/>
          <p14:tracePt t="41651" x="6635750" y="4856163"/>
          <p14:tracePt t="41653" x="6630988" y="4856163"/>
          <p14:tracePt t="41658" x="6626225" y="4860925"/>
          <p14:tracePt t="41666" x="6619875" y="4867275"/>
          <p14:tracePt t="41669" x="6608763" y="4867275"/>
          <p14:tracePt t="41673" x="6604000" y="4872038"/>
          <p14:tracePt t="41682" x="6599238" y="4878388"/>
          <p14:tracePt t="41686" x="6588125" y="4878388"/>
          <p14:tracePt t="41689" x="6588125" y="4883150"/>
          <p14:tracePt t="41694" x="6581775" y="4887913"/>
          <p14:tracePt t="41698" x="6577013" y="4887913"/>
          <p14:tracePt t="41701" x="6577013" y="4894263"/>
          <p14:tracePt t="41705" x="6572250" y="4894263"/>
          <p14:tracePt t="41710" x="6565900" y="4899025"/>
          <p14:tracePt t="41718" x="6561138" y="4899025"/>
          <p14:tracePt t="41721" x="6561138" y="4905375"/>
          <p14:tracePt t="41725" x="6554788" y="4905375"/>
          <p14:tracePt t="41730" x="6554788" y="4910138"/>
          <p14:tracePt t="41733" x="6550025" y="4910138"/>
          <p14:tracePt t="41743" x="6538913" y="4914900"/>
          <p14:tracePt t="41746" x="6534150" y="4914900"/>
          <p14:tracePt t="41754" x="6527800" y="4914900"/>
          <p14:tracePt t="41759" x="6523038" y="4914900"/>
          <p14:tracePt t="41764" x="6523038" y="4921250"/>
          <p14:tracePt t="41767" x="6518275" y="4921250"/>
          <p14:tracePt t="41772" x="6511925" y="4921250"/>
          <p14:tracePt t="41776" x="6507163" y="4921250"/>
          <p14:tracePt t="41783" x="6496050" y="4921250"/>
          <p14:tracePt t="41787" x="6484938" y="4921250"/>
          <p14:tracePt t="41791" x="6480175" y="4921250"/>
          <p14:tracePt t="41795" x="6473825" y="4921250"/>
          <p14:tracePt t="41798" x="6464300" y="4921250"/>
          <p14:tracePt t="41802" x="6453188" y="4921250"/>
          <p14:tracePt t="41806" x="6442075" y="4921250"/>
          <p14:tracePt t="41810" x="6430963" y="4921250"/>
          <p14:tracePt t="41813" x="6419850" y="4921250"/>
          <p14:tracePt t="41817" x="6410325" y="4921250"/>
          <p14:tracePt t="41821" x="6392863" y="4921250"/>
          <p14:tracePt t="41825" x="6383338" y="4921250"/>
          <p14:tracePt t="41829" x="6365875" y="4921250"/>
          <p14:tracePt t="41833" x="6350000" y="4921250"/>
          <p14:tracePt t="41837" x="6334125" y="4921250"/>
          <p14:tracePt t="41842" x="6311900" y="4921250"/>
          <p14:tracePt t="41846" x="6296025" y="4921250"/>
          <p14:tracePt t="41850" x="6275388" y="4921250"/>
          <p14:tracePt t="41853" x="6253163" y="4921250"/>
          <p14:tracePt t="41857" x="6230938" y="4921250"/>
          <p14:tracePt t="41862" x="6210300" y="4921250"/>
          <p14:tracePt t="41865" x="6188075" y="4921250"/>
          <p14:tracePt t="41869" x="6167438" y="4921250"/>
          <p14:tracePt t="41874" x="6145213" y="4921250"/>
          <p14:tracePt t="41878" x="6124575" y="4921250"/>
          <p14:tracePt t="41895" x="6032500" y="4921250"/>
          <p14:tracePt t="41898" x="6010275" y="4921250"/>
          <p14:tracePt t="41902" x="5983288" y="4921250"/>
          <p14:tracePt t="41905" x="5962650" y="4921250"/>
          <p14:tracePt t="41910" x="5935663" y="4921250"/>
          <p14:tracePt t="41914" x="5908675" y="4921250"/>
          <p14:tracePt t="41917" x="5886450" y="4921250"/>
          <p14:tracePt t="41922" x="5859463" y="4921250"/>
          <p14:tracePt t="41926" x="5837238" y="4921250"/>
          <p14:tracePt t="41930" x="5816600" y="4921250"/>
          <p14:tracePt t="41934" x="5794375" y="4921250"/>
          <p14:tracePt t="41937" x="5773738" y="4921250"/>
          <p14:tracePt t="41943" x="5756275" y="4921250"/>
          <p14:tracePt t="41946" x="5735638" y="4921250"/>
          <p14:tracePt t="41949" x="5719763" y="4921250"/>
          <p14:tracePt t="41953" x="5702300" y="4921250"/>
          <p14:tracePt t="41957" x="5686425" y="4921250"/>
          <p14:tracePt t="41962" x="5670550" y="4921250"/>
          <p14:tracePt t="41965" x="5654675" y="4921250"/>
          <p14:tracePt t="41969" x="5638800" y="4914900"/>
          <p14:tracePt t="41974" x="5621338" y="4910138"/>
          <p14:tracePt t="41978" x="5605463" y="4910138"/>
          <p14:tracePt t="41982" x="5589588" y="4905375"/>
          <p14:tracePt t="41985" x="5573713" y="4905375"/>
          <p14:tracePt t="41989" x="5557838" y="4899025"/>
          <p14:tracePt t="41994" x="5540375" y="4899025"/>
          <p14:tracePt t="41998" x="5524500" y="4894263"/>
          <p14:tracePt t="42001" x="5508625" y="4894263"/>
          <p14:tracePt t="42005" x="5497513" y="4887913"/>
          <p14:tracePt t="42009" x="5481638" y="4887913"/>
          <p14:tracePt t="42014" x="5465763" y="4883150"/>
          <p14:tracePt t="42018" x="5449888" y="4878388"/>
          <p14:tracePt t="42022" x="5438775" y="4878388"/>
          <p14:tracePt t="42025" x="5422900" y="4872038"/>
          <p14:tracePt t="42030" x="5411788" y="4872038"/>
          <p14:tracePt t="42034" x="5400675" y="4867275"/>
          <p14:tracePt t="42038" x="5384800" y="4860925"/>
          <p14:tracePt t="42043" x="5373688" y="4860925"/>
          <p14:tracePt t="42046" x="5362575" y="4856163"/>
          <p14:tracePt t="42049" x="5346700" y="4851400"/>
          <p14:tracePt t="42053" x="5330825" y="4851400"/>
          <p14:tracePt t="42057" x="5319713" y="4845050"/>
          <p14:tracePt t="42062" x="5303838" y="4840288"/>
          <p14:tracePt t="42066" x="5287963" y="4833938"/>
          <p14:tracePt t="42069" x="5272088" y="4833938"/>
          <p14:tracePt t="42073" x="5254625" y="4829175"/>
          <p14:tracePt t="42078" x="5238750" y="4824413"/>
          <p14:tracePt t="42082" x="5222875" y="4818063"/>
          <p14:tracePt t="42086" x="5200650" y="4813300"/>
          <p14:tracePt t="42089" x="5184775" y="4806950"/>
          <p14:tracePt t="42094" x="5168900" y="4802188"/>
          <p14:tracePt t="42098" x="5153025" y="4797425"/>
          <p14:tracePt t="42101" x="5137150" y="4786313"/>
          <p14:tracePt t="42105" x="5119688" y="4779963"/>
          <p14:tracePt t="42110" x="5110163" y="4775200"/>
          <p14:tracePt t="42113" x="5092700" y="4770438"/>
          <p14:tracePt t="42117" x="5083175" y="4759325"/>
          <p14:tracePt t="42121" x="5072063" y="4752975"/>
          <p14:tracePt t="42126" x="5060950" y="4748213"/>
          <p14:tracePt t="42130" x="5049838" y="4743450"/>
          <p14:tracePt t="42133" x="5045075" y="4732338"/>
          <p14:tracePt t="42139" x="5033963" y="4725988"/>
          <p14:tracePt t="42147" x="5022850" y="4716463"/>
          <p14:tracePt t="42150" x="5018088" y="4710113"/>
          <p14:tracePt t="42153" x="5011738" y="4699000"/>
          <p14:tracePt t="42158" x="5011738" y="4694238"/>
          <p14:tracePt t="42163" x="5002213" y="4689475"/>
          <p14:tracePt t="42166" x="5002213" y="4678363"/>
          <p14:tracePt t="42169" x="4995863" y="4672013"/>
          <p14:tracePt t="42173" x="4995863" y="4662488"/>
          <p14:tracePt t="42178" x="4991100" y="4651375"/>
          <p14:tracePt t="42181" x="4991100" y="4640263"/>
          <p14:tracePt t="42185" x="4991100" y="4635500"/>
          <p14:tracePt t="42189" x="4991100" y="4624388"/>
          <p14:tracePt t="42194" x="4991100" y="4613275"/>
          <p14:tracePt t="42198" x="4991100" y="4602163"/>
          <p14:tracePt t="42201" x="4991100" y="4597400"/>
          <p14:tracePt t="42205" x="4991100" y="4586288"/>
          <p14:tracePt t="42210" x="4991100" y="4581525"/>
          <p14:tracePt t="42214" x="4991100" y="4570413"/>
          <p14:tracePt t="42217" x="4991100" y="4564063"/>
          <p14:tracePt t="42221" x="4991100" y="4559300"/>
          <p14:tracePt t="42226" x="4991100" y="4554538"/>
          <p14:tracePt t="42230" x="4991100" y="4548188"/>
          <p14:tracePt t="42234" x="4991100" y="4543425"/>
          <p14:tracePt t="42237" x="4991100" y="4537075"/>
          <p14:tracePt t="42243" x="4991100" y="4532313"/>
          <p14:tracePt t="42246" x="4991100" y="4527550"/>
          <p14:tracePt t="42249" x="4991100" y="4521200"/>
          <p14:tracePt t="42253" x="4991100" y="4516438"/>
          <p14:tracePt t="42258" x="4991100" y="4510088"/>
          <p14:tracePt t="42267" x="4991100" y="4505325"/>
          <p14:tracePt t="42270" x="4991100" y="4500563"/>
          <p14:tracePt t="42273" x="4991100" y="4494213"/>
          <p14:tracePt t="42282" x="4991100" y="4489450"/>
          <p14:tracePt t="42285" x="4991100" y="4483100"/>
          <p14:tracePt t="42290" x="4991100" y="4478338"/>
          <p14:tracePt t="42298" x="4991100" y="4473575"/>
          <p14:tracePt t="42302" x="4991100" y="4467225"/>
          <p14:tracePt t="42310" x="4995863" y="4462463"/>
          <p14:tracePt t="42315" x="4995863" y="4456113"/>
          <p14:tracePt t="42322" x="5002213" y="4451350"/>
          <p14:tracePt t="42330" x="5002213" y="4446588"/>
          <p14:tracePt t="42390" x="5011738" y="4446588"/>
          <p14:tracePt t="42402" x="5018088" y="4446588"/>
          <p14:tracePt t="42446" x="5018088" y="4451350"/>
          <p14:tracePt t="42458" x="5018088" y="4456113"/>
          <p14:tracePt t="42466" x="5018088" y="4462463"/>
          <p14:tracePt t="42479" x="5018088" y="4467225"/>
          <p14:tracePt t="42486" x="5029200" y="4473575"/>
          <p14:tracePt t="42495" x="5033963" y="4473575"/>
          <p14:tracePt t="42498" x="5033963" y="4478338"/>
          <p14:tracePt t="42506" x="5038725" y="4483100"/>
          <p14:tracePt t="42518" x="5038725" y="4489450"/>
          <p14:tracePt t="42534" x="5038725" y="4494213"/>
          <p14:tracePt t="42602" x="5038725" y="4489450"/>
          <p14:tracePt t="42695" x="5038725" y="4494213"/>
          <p14:tracePt t="42702" x="5038725" y="4500563"/>
          <p14:tracePt t="42707" x="5038725" y="4505325"/>
          <p14:tracePt t="42711" x="5038725" y="4510088"/>
          <p14:tracePt t="42714" x="5038725" y="4521200"/>
          <p14:tracePt t="42718" x="5038725" y="4527550"/>
          <p14:tracePt t="42723" x="5038725" y="4537075"/>
          <p14:tracePt t="42727" x="5038725" y="4548188"/>
          <p14:tracePt t="42730" x="5038725" y="4559300"/>
          <p14:tracePt t="42734" x="5038725" y="4570413"/>
          <p14:tracePt t="42738" x="5038725" y="4581525"/>
          <p14:tracePt t="42743" x="5038725" y="4591050"/>
          <p14:tracePt t="42746" x="5038725" y="4602163"/>
          <p14:tracePt t="42749" x="5038725" y="4613275"/>
          <p14:tracePt t="42753" x="5038725" y="4624388"/>
          <p14:tracePt t="42758" x="5038725" y="4629150"/>
          <p14:tracePt t="42762" x="5038725" y="4635500"/>
          <p14:tracePt t="42765" x="5038725" y="4645025"/>
          <p14:tracePt t="42769" x="5038725" y="4651375"/>
          <p14:tracePt t="42773" x="5038725" y="4656138"/>
          <p14:tracePt t="42778" x="5038725" y="4662488"/>
          <p14:tracePt t="42782" x="5038725" y="4667250"/>
          <p14:tracePt t="42789" x="5038725" y="4672013"/>
          <p14:tracePt t="42794" x="5038725" y="4678363"/>
          <p14:tracePt t="42802" x="5038725" y="4683125"/>
          <p14:tracePt t="42805" x="5045075" y="4683125"/>
          <p14:tracePt t="42810" x="5049838" y="4683125"/>
          <p14:tracePt t="42818" x="5056188" y="4683125"/>
          <p14:tracePt t="42821" x="5060950" y="4683125"/>
          <p14:tracePt t="42826" x="5065713" y="4678363"/>
          <p14:tracePt t="42830" x="5076825" y="4672013"/>
          <p14:tracePt t="42833" x="5083175" y="4667250"/>
          <p14:tracePt t="42838" x="5087938" y="4667250"/>
          <p14:tracePt t="42843" x="5092700" y="4656138"/>
          <p14:tracePt t="42847" x="5103813" y="4651375"/>
          <p14:tracePt t="42849" x="5110163" y="4645025"/>
          <p14:tracePt t="42853" x="5114925" y="4640263"/>
          <p14:tracePt t="42858" x="5126038" y="4635500"/>
          <p14:tracePt t="42863" x="5130800" y="4624388"/>
          <p14:tracePt t="42865" x="5141913" y="4618038"/>
          <p14:tracePt t="42869" x="5153025" y="4608513"/>
          <p14:tracePt t="42873" x="5164138" y="4602163"/>
          <p14:tracePt t="42893" x="5218113" y="4575175"/>
          <p14:tracePt t="42896" x="5227638" y="4570413"/>
          <p14:tracePt t="42900" x="5245100" y="4564063"/>
          <p14:tracePt t="42902" x="5260975" y="4559300"/>
          <p14:tracePt t="42905" x="5276850" y="4554538"/>
          <p14:tracePt t="42911" x="5287963" y="4548188"/>
          <p14:tracePt t="42914" x="5303838" y="4548188"/>
          <p14:tracePt t="42917" x="5314950" y="4543425"/>
          <p14:tracePt t="42921" x="5326063" y="4543425"/>
          <p14:tracePt t="42925" x="5330825" y="4537075"/>
          <p14:tracePt t="42930" x="5341938" y="4537075"/>
          <p14:tracePt t="42933" x="5346700" y="4537075"/>
          <p14:tracePt t="42943" x="5353050" y="4537075"/>
          <p14:tracePt t="42950" x="5353050" y="4532313"/>
          <p14:tracePt t="42982" x="5353050" y="4527550"/>
          <p14:tracePt t="43006" x="5353050" y="4521200"/>
          <p14:tracePt t="43030" x="5353050" y="4516438"/>
          <p14:tracePt t="43086" x="5353050" y="4521200"/>
          <p14:tracePt t="43098" x="5353050" y="4527550"/>
          <p14:tracePt t="43106" x="5357813" y="4527550"/>
          <p14:tracePt t="43110" x="5362575" y="4532313"/>
          <p14:tracePt t="43114" x="5368925" y="4532313"/>
          <p14:tracePt t="43122" x="5373688" y="4532313"/>
          <p14:tracePt t="43127" x="5384800" y="4532313"/>
          <p14:tracePt t="43130" x="5389563" y="4532313"/>
          <p14:tracePt t="43134" x="5395913" y="4532313"/>
          <p14:tracePt t="43138" x="5400675" y="4527550"/>
          <p14:tracePt t="43143" x="5411788" y="4527550"/>
          <p14:tracePt t="43146" x="5416550" y="4521200"/>
          <p14:tracePt t="43149" x="5427663" y="4521200"/>
          <p14:tracePt t="43154" x="5438775" y="4516438"/>
          <p14:tracePt t="43158" x="5449888" y="4510088"/>
          <p14:tracePt t="43163" x="5459413" y="4510088"/>
          <p14:tracePt t="43167" x="5476875" y="4505325"/>
          <p14:tracePt t="43174" x="5486400" y="4505325"/>
          <p14:tracePt t="43180" x="5503863" y="4500563"/>
          <p14:tracePt t="43186" x="5524500" y="4500563"/>
          <p14:tracePt t="43193" x="5540375" y="4494213"/>
          <p14:tracePt t="43198" x="5557838" y="4494213"/>
          <p14:tracePt t="43204" x="5578475" y="4494213"/>
          <p14:tracePt t="43210" x="5594350" y="4494213"/>
          <p14:tracePt t="43216" x="5611813" y="4494213"/>
          <p14:tracePt t="43222" x="5621338" y="4494213"/>
          <p14:tracePt t="43228" x="5638800" y="4494213"/>
          <p14:tracePt t="43232" x="5648325" y="4494213"/>
          <p14:tracePt t="43235" x="5659438" y="4494213"/>
          <p14:tracePt t="43239" x="5670550" y="4494213"/>
          <p14:tracePt t="43243" x="5681663" y="4494213"/>
          <p14:tracePt t="43247" x="5686425" y="4494213"/>
          <p14:tracePt t="43251" x="5697538" y="4494213"/>
          <p14:tracePt t="43255" x="5702300" y="4494213"/>
          <p14:tracePt t="43259" x="5708650" y="4494213"/>
          <p14:tracePt t="43268" x="5713413" y="4494213"/>
          <p14:tracePt t="43276" x="5719763" y="4494213"/>
          <p14:tracePt t="43284" x="5724525" y="4494213"/>
          <p14:tracePt t="43294" x="5729288" y="4494213"/>
          <p14:tracePt t="43296" x="5729288" y="4500563"/>
          <p14:tracePt t="43304" x="5735638" y="4505325"/>
          <p14:tracePt t="43314" x="5735638" y="4510088"/>
          <p14:tracePt t="43320" x="5735638" y="4516438"/>
          <p14:tracePt t="43340" x="5729288" y="4516438"/>
          <p14:tracePt t="43344" x="5724525" y="4516438"/>
          <p14:tracePt t="43348" x="5719763" y="4516438"/>
          <p14:tracePt t="43352" x="5719763" y="4510088"/>
          <p14:tracePt t="43356" x="5713413" y="4510088"/>
          <p14:tracePt t="43361" x="5708650" y="4510088"/>
          <p14:tracePt t="43368" x="5702300" y="4510088"/>
          <p14:tracePt t="43377" x="5697538" y="4510088"/>
          <p14:tracePt t="43401" x="5697538" y="4516438"/>
          <p14:tracePt t="43414" x="5697538" y="4521200"/>
          <p14:tracePt t="43423" x="5697538" y="4527550"/>
          <p14:tracePt t="43436" x="5702300" y="4527550"/>
          <p14:tracePt t="43440" x="5708650" y="4527550"/>
          <p14:tracePt t="43445" x="5713413" y="4527550"/>
          <p14:tracePt t="43447" x="5724525" y="4521200"/>
          <p14:tracePt t="43451" x="5729288" y="4516438"/>
          <p14:tracePt t="43455" x="5735638" y="4516438"/>
          <p14:tracePt t="43460" x="5740400" y="4510088"/>
          <p14:tracePt t="43464" x="5751513" y="4505325"/>
          <p14:tracePt t="43467" x="5756275" y="4500563"/>
          <p14:tracePt t="43471" x="5762625" y="4494213"/>
          <p14:tracePt t="43476" x="5773738" y="4489450"/>
          <p14:tracePt t="43480" x="5778500" y="4483100"/>
          <p14:tracePt t="43483" x="5789613" y="4478338"/>
          <p14:tracePt t="43487" x="5800725" y="4478338"/>
          <p14:tracePt t="43493" x="5805488" y="4473575"/>
          <p14:tracePt t="43496" x="5816600" y="4473575"/>
          <p14:tracePt t="43500" x="5827713" y="4473575"/>
          <p14:tracePt t="43506" x="5843588" y="4473575"/>
          <p14:tracePt t="43513" x="5854700" y="4473575"/>
          <p14:tracePt t="43517" x="5870575" y="4473575"/>
          <p14:tracePt t="43523" x="5881688" y="4473575"/>
          <p14:tracePt t="43530" x="5897563" y="4473575"/>
          <p14:tracePt t="43535" x="5913438" y="4473575"/>
          <p14:tracePt t="43544" x="5929313" y="4473575"/>
          <p14:tracePt t="43548" x="5951538" y="4473575"/>
          <p14:tracePt t="43554" x="5967413" y="4473575"/>
          <p14:tracePt t="43561" x="5983288" y="4467225"/>
          <p14:tracePt t="43564" x="5999163" y="4462463"/>
          <p14:tracePt t="43567" x="6016625" y="4462463"/>
          <p14:tracePt t="43571" x="6032500" y="4462463"/>
          <p14:tracePt t="43576" x="6043613" y="4456113"/>
          <p14:tracePt t="43580" x="6053138" y="4456113"/>
          <p14:tracePt t="43583" x="6064250" y="4451350"/>
          <p14:tracePt t="43587" x="6070600" y="4451350"/>
          <p14:tracePt t="43593" x="6075363" y="4446588"/>
          <p14:tracePt t="43598" x="6075363" y="4440238"/>
          <p14:tracePt t="43609" x="6075363" y="4419600"/>
          <p14:tracePt t="43613" x="6075363" y="4413250"/>
          <p14:tracePt t="43616" x="6075363" y="4408488"/>
          <p14:tracePt t="43619" x="6075363" y="4403725"/>
          <p14:tracePt t="43623" x="6075363" y="4397375"/>
          <p14:tracePt t="43628" x="6075363" y="4392613"/>
          <p14:tracePt t="43632" x="6075363" y="4386263"/>
          <p14:tracePt t="43635" x="6075363" y="4381500"/>
          <p14:tracePt t="43644" x="6075363" y="4376738"/>
          <p14:tracePt t="43672" x="6075363" y="4381500"/>
          <p14:tracePt t="43680" x="6075363" y="4386263"/>
          <p14:tracePt t="43684" x="6080125" y="4392613"/>
          <p14:tracePt t="43688" x="6080125" y="4397375"/>
          <p14:tracePt t="43693" x="6086475" y="4403725"/>
          <p14:tracePt t="43696" x="6091238" y="4408488"/>
          <p14:tracePt t="43699" x="6097588" y="4413250"/>
          <p14:tracePt t="43708" x="6102350" y="4419600"/>
          <p14:tracePt t="43713" x="6107113" y="4424363"/>
          <p14:tracePt t="43720" x="6113463" y="4424363"/>
          <p14:tracePt t="43724" x="6124575" y="4424363"/>
          <p14:tracePt t="43729" x="6129338" y="4424363"/>
          <p14:tracePt t="43731" x="6134100" y="4424363"/>
          <p14:tracePt t="43735" x="6140450" y="4424363"/>
          <p14:tracePt t="43740" x="6151563" y="4424363"/>
          <p14:tracePt t="43744" x="6156325" y="4424363"/>
          <p14:tracePt t="43750" x="6167438" y="4424363"/>
          <p14:tracePt t="43755" x="6183313" y="4424363"/>
          <p14:tracePt t="43762" x="6194425" y="4424363"/>
          <p14:tracePt t="43768" x="6210300" y="4424363"/>
          <p14:tracePt t="43774" x="6226175" y="4424363"/>
          <p14:tracePt t="43780" x="6248400" y="4424363"/>
          <p14:tracePt t="43785" x="6269038" y="4424363"/>
          <p14:tracePt t="43793" x="6291263" y="4424363"/>
          <p14:tracePt t="43798" x="6311900" y="4424363"/>
          <p14:tracePt t="43804" x="6338888" y="4429125"/>
          <p14:tracePt t="43811" x="6365875" y="4435475"/>
          <p14:tracePt t="43816" x="6388100" y="4440238"/>
          <p14:tracePt t="43822" x="6415088" y="4446588"/>
          <p14:tracePt t="43826" x="6437313" y="4451350"/>
          <p14:tracePt t="43830" x="6453188" y="4462463"/>
          <p14:tracePt t="43834" x="6473825" y="4467225"/>
          <p14:tracePt t="43837" x="6491288" y="4478338"/>
          <p14:tracePt t="43843" x="6500813" y="4489450"/>
          <p14:tracePt t="43846" x="6511925" y="4494213"/>
          <p14:tracePt t="43849" x="6518275" y="4500563"/>
          <p14:tracePt t="43853" x="6523038" y="4505325"/>
          <p14:tracePt t="43878" x="6523038" y="4500563"/>
          <p14:tracePt t="43895" x="6523038" y="4494213"/>
          <p14:tracePt t="43922" x="6523038" y="4489450"/>
          <p14:tracePt t="43975" x="6523038" y="4494213"/>
          <p14:tracePt t="43986" x="6523038" y="4500563"/>
          <p14:tracePt t="44002" x="6523038" y="4505325"/>
          <p14:tracePt t="44034" x="6527800" y="4505325"/>
          <p14:tracePt t="44046" x="6534150" y="4505325"/>
          <p14:tracePt t="44054" x="6545263" y="4505325"/>
          <p14:tracePt t="44063" x="6550025" y="4505325"/>
          <p14:tracePt t="44067" x="6554788" y="4505325"/>
          <p14:tracePt t="44073" x="6565900" y="4505325"/>
          <p14:tracePt t="44082" x="6572250" y="4505325"/>
          <p14:tracePt t="44086" x="6572250" y="4510088"/>
          <p14:tracePt t="44089" x="6577013" y="4516438"/>
          <p14:tracePt t="44098" x="6588125" y="4516438"/>
          <p14:tracePt t="44101" x="6588125" y="4521200"/>
          <p14:tracePt t="44105" x="6592888" y="4521200"/>
          <p14:tracePt t="44110" x="6599238" y="4521200"/>
          <p14:tracePt t="44118" x="6604000" y="4527550"/>
          <p14:tracePt t="44121" x="6615113" y="4527550"/>
          <p14:tracePt t="44130" x="6619875" y="4532313"/>
          <p14:tracePt t="44133" x="6626225" y="4532313"/>
          <p14:tracePt t="44138" x="6626225" y="4537075"/>
          <p14:tracePt t="44144" x="6630988" y="4537075"/>
          <p14:tracePt t="44146" x="6642100" y="4543425"/>
          <p14:tracePt t="44154" x="6646863" y="4548188"/>
          <p14:tracePt t="44158" x="6653213" y="4548188"/>
          <p14:tracePt t="44163" x="6653213" y="4554538"/>
          <p14:tracePt t="44165" x="6657975" y="4554538"/>
          <p14:tracePt t="44174" x="6662738" y="4554538"/>
          <p14:tracePt t="44178" x="6662738" y="4559300"/>
          <p14:tracePt t="44186" x="6669088" y="4559300"/>
          <p14:tracePt t="44198" x="6673850" y="4559300"/>
          <p14:tracePt t="44206" x="6673850" y="4564063"/>
          <p14:tracePt t="44211" x="6680200" y="4564063"/>
          <p14:tracePt t="44215" x="6680200" y="4570413"/>
          <p14:tracePt t="44221" x="6680200" y="4575175"/>
          <p14:tracePt t="44234" x="6680200" y="4581525"/>
          <p14:tracePt t="44247" x="6680200" y="4586288"/>
          <p14:tracePt t="44254" x="6680200" y="4591050"/>
          <p14:tracePt t="44266" x="6680200" y="4597400"/>
          <p14:tracePt t="44279" x="6680200" y="4602163"/>
          <p14:tracePt t="44282" x="6673850" y="4602163"/>
          <p14:tracePt t="44294" x="6669088" y="4602163"/>
          <p14:tracePt t="44354" x="6669088" y="4597400"/>
          <p14:tracePt t="44370" x="6669088" y="4591050"/>
          <p14:tracePt t="44379" x="6669088" y="4586288"/>
          <p14:tracePt t="44390" x="6669088" y="4581525"/>
          <p14:tracePt t="44398" x="6669088" y="4575175"/>
          <p14:tracePt t="44411" x="6669088" y="4570413"/>
          <p14:tracePt t="44415" x="6673850" y="4570413"/>
          <p14:tracePt t="44418" x="6673850" y="4564063"/>
          <p14:tracePt t="44431" x="6680200" y="4564063"/>
          <p14:tracePt t="44498" x="6673850" y="4564063"/>
          <p14:tracePt t="44506" x="6662738" y="4564063"/>
          <p14:tracePt t="44510" x="6662738" y="4570413"/>
          <p14:tracePt t="44516" x="6657975" y="4570413"/>
          <p14:tracePt t="44522" x="6653213" y="4570413"/>
          <p14:tracePt t="44528" x="6642100" y="4575175"/>
          <p14:tracePt t="44540" x="6635750" y="4581525"/>
          <p14:tracePt t="44546" x="6626225" y="4581525"/>
          <p14:tracePt t="44552" x="6619875" y="4586288"/>
          <p14:tracePt t="44559" x="6608763" y="4586288"/>
          <p14:tracePt t="44565" x="6604000" y="4591050"/>
          <p14:tracePt t="44570" x="6599238" y="4597400"/>
          <p14:tracePt t="44578" x="6588125" y="4597400"/>
          <p14:tracePt t="44582" x="6581775" y="4602163"/>
          <p14:tracePt t="44588" x="6572250" y="4602163"/>
          <p14:tracePt t="44593" x="6561138" y="4608513"/>
          <p14:tracePt t="44596" x="6554788" y="4613275"/>
          <p14:tracePt t="44600" x="6545263" y="4613275"/>
          <p14:tracePt t="44604" x="6538913" y="4618038"/>
          <p14:tracePt t="44608" x="6527800" y="4624388"/>
          <p14:tracePt t="44612" x="6523038" y="4624388"/>
          <p14:tracePt t="44616" x="6518275" y="4629150"/>
          <p14:tracePt t="44620" x="6518275" y="4635500"/>
          <p14:tracePt t="44625" x="6511925" y="4640263"/>
          <p14:tracePt t="44630" x="6507163" y="4645025"/>
          <p14:tracePt t="44632" x="6500813" y="4651375"/>
          <p14:tracePt t="44636" x="6496050" y="4651375"/>
          <p14:tracePt t="44641" x="6491288" y="4656138"/>
          <p14:tracePt t="44649" x="6480175" y="4656138"/>
          <p14:tracePt t="44660" x="6469063" y="4645025"/>
          <p14:tracePt t="44668" x="6464300" y="4640263"/>
          <p14:tracePt t="44677" x="6457950" y="4640263"/>
          <p14:tracePt t="44681" x="6457950" y="4635500"/>
          <p14:tracePt t="44700" x="6457950" y="4629150"/>
          <p14:tracePt t="44736" x="6453188" y="4629150"/>
          <p14:tracePt t="44909" x="6453188" y="4624388"/>
          <p14:tracePt t="44941" x="6446838" y="4618038"/>
          <p14:tracePt t="45006" x="6446838" y="4613275"/>
          <p14:tracePt t="45081" x="6446838" y="4618038"/>
          <p14:tracePt t="45097" x="6446838" y="4624388"/>
          <p14:tracePt t="45102" x="6453188" y="4624388"/>
          <p14:tracePt t="45109" x="6453188" y="4629150"/>
          <p14:tracePt t="45117" x="6453188" y="4635500"/>
          <p14:tracePt t="45125" x="6453188" y="4640263"/>
          <p14:tracePt t="45132" x="6453188" y="4645025"/>
          <p14:tracePt t="45137" x="6442075" y="4651375"/>
          <p14:tracePt t="45141" x="6437313" y="4651375"/>
          <p14:tracePt t="45145" x="6426200" y="4651375"/>
          <p14:tracePt t="45149" x="6419850" y="4656138"/>
          <p14:tracePt t="45152" x="6415088" y="4656138"/>
          <p14:tracePt t="45161" x="6403975" y="4656138"/>
          <p14:tracePt t="45169" x="6399213" y="4656138"/>
          <p14:tracePt t="45172" x="6392863" y="4651375"/>
          <p14:tracePt t="45177" x="6388100" y="4651375"/>
          <p14:tracePt t="45185" x="6388100" y="4645025"/>
          <p14:tracePt t="45194" x="6388100" y="4640263"/>
          <p14:tracePt t="45201" x="6388100" y="4635500"/>
          <p14:tracePt t="45205" x="6388100" y="4629150"/>
          <p14:tracePt t="45208" x="6388100" y="4624388"/>
          <p14:tracePt t="45213" x="6392863" y="4624388"/>
          <p14:tracePt t="45216" x="6392863" y="4618038"/>
          <p14:tracePt t="45220" x="6399213" y="4613275"/>
          <p14:tracePt t="45224" x="6399213" y="4608513"/>
          <p14:tracePt t="45229" x="6399213" y="4602163"/>
          <p14:tracePt t="45237" x="6403975" y="4597400"/>
          <p14:tracePt t="45241" x="6403975" y="4591050"/>
          <p14:tracePt t="45249" x="6403975" y="4586288"/>
          <p14:tracePt t="45257" x="6403975" y="4581525"/>
          <p14:tracePt t="45260" x="6403975" y="4575175"/>
          <p14:tracePt t="45269" x="6403975" y="4570413"/>
          <p14:tracePt t="45278" x="6403975" y="4564063"/>
          <p14:tracePt t="45281" x="6403975" y="4559300"/>
          <p14:tracePt t="45288" x="6403975" y="4554538"/>
          <p14:tracePt t="45293" x="6399213" y="4554538"/>
          <p14:tracePt t="45296" x="6392863" y="4554538"/>
          <p14:tracePt t="45300" x="6388100" y="4548188"/>
          <p14:tracePt t="45303" x="6383338" y="4548188"/>
          <p14:tracePt t="45308" x="6376988" y="4548188"/>
          <p14:tracePt t="45313" x="6372225" y="4548188"/>
          <p14:tracePt t="45316" x="6365875" y="4548188"/>
          <p14:tracePt t="45320" x="6361113" y="4543425"/>
          <p14:tracePt t="45324" x="6356350" y="4543425"/>
          <p14:tracePt t="45328" x="6350000" y="4543425"/>
          <p14:tracePt t="45332" x="6338888" y="4543425"/>
          <p14:tracePt t="45336" x="6334125" y="4537075"/>
          <p14:tracePt t="45340" x="6329363" y="4537075"/>
          <p14:tracePt t="45344" x="6329363" y="4532313"/>
          <p14:tracePt t="45348" x="6323013" y="4527550"/>
          <p14:tracePt t="45351" x="6323013" y="4521200"/>
          <p14:tracePt t="45361" x="6323013" y="4510088"/>
          <p14:tracePt t="45364" x="6323013" y="4505325"/>
          <p14:tracePt t="45367" x="6323013" y="4500563"/>
          <p14:tracePt t="45371" x="6323013" y="4489450"/>
          <p14:tracePt t="45377" x="6323013" y="4483100"/>
          <p14:tracePt t="45380" x="6323013" y="4473575"/>
          <p14:tracePt t="45383" x="6323013" y="4462463"/>
          <p14:tracePt t="45387" x="6323013" y="4451350"/>
          <p14:tracePt t="48231" x="5222875" y="3933825"/>
          <p14:tracePt t="48243" x="5222875" y="3944938"/>
          <p14:tracePt t="48249" x="5233988" y="3954463"/>
          <p14:tracePt t="48255" x="5238750" y="3971925"/>
          <p14:tracePt t="48262" x="5238750" y="3987800"/>
          <p14:tracePt t="48266" x="5249863" y="4014788"/>
          <p14:tracePt t="48272" x="5254625" y="4035425"/>
          <p14:tracePt t="48279" x="5254625" y="4062413"/>
          <p14:tracePt t="48283" x="5254625" y="4084638"/>
          <p14:tracePt t="48286" x="5254625" y="4106863"/>
          <p14:tracePt t="48290" x="5254625" y="4127500"/>
          <p14:tracePt t="48294" x="5254625" y="4143375"/>
          <p14:tracePt t="48298" x="5254625" y="4154488"/>
          <p14:tracePt t="48302" x="5254625" y="4165600"/>
          <p14:tracePt t="48306" x="5254625" y="4176713"/>
          <p14:tracePt t="48311" x="5254625" y="4181475"/>
          <p14:tracePt t="48315" x="5254625" y="4187825"/>
          <p14:tracePt t="48318" x="5249863" y="4197350"/>
          <p14:tracePt t="48321" x="5249863" y="4203700"/>
          <p14:tracePt t="48326" x="5245100" y="4208463"/>
          <p14:tracePt t="48331" x="5245100" y="4219575"/>
          <p14:tracePt t="48334" x="5245100" y="4224338"/>
          <p14:tracePt t="48337" x="5238750" y="4235450"/>
          <p14:tracePt t="48341" x="5238750" y="4246563"/>
          <p14:tracePt t="48346" x="5238750" y="4257675"/>
          <p14:tracePt t="48350" x="5238750" y="4268788"/>
          <p14:tracePt t="48354" x="5238750" y="4273550"/>
          <p14:tracePt t="48357" x="5238750" y="4284663"/>
          <p14:tracePt t="48362" x="5238750" y="4295775"/>
          <p14:tracePt t="48366" x="5238750" y="4300538"/>
          <p14:tracePt t="48369" x="5238750" y="4305300"/>
          <p14:tracePt t="48373" x="5238750" y="4311650"/>
          <p14:tracePt t="48379" x="5238750" y="4316413"/>
          <p14:tracePt t="48381" x="5238750" y="4322763"/>
          <p14:tracePt t="48389" x="5238750" y="4327525"/>
          <p14:tracePt t="48398" x="5238750" y="4332288"/>
          <p14:tracePt t="48402" x="5233988" y="4332288"/>
          <p14:tracePt t="48406" x="5233988" y="4338638"/>
          <p14:tracePt t="48412" x="5227638" y="4338638"/>
          <p14:tracePt t="48415" x="5227638" y="4343400"/>
          <p14:tracePt t="48421" x="5222875" y="4349750"/>
          <p14:tracePt t="48426" x="5218113" y="4354513"/>
          <p14:tracePt t="48434" x="5211763" y="4359275"/>
          <p14:tracePt t="48438" x="5211763" y="4365625"/>
          <p14:tracePt t="48441" x="5211763" y="4370388"/>
          <p14:tracePt t="48446" x="5211763" y="4376738"/>
          <p14:tracePt t="48450" x="5211763" y="4381500"/>
          <p14:tracePt t="48453" x="5211763" y="4386263"/>
          <p14:tracePt t="48457" x="5211763" y="4397375"/>
          <p14:tracePt t="48462" x="5211763" y="4403725"/>
          <p14:tracePt t="48465" x="5211763" y="4413250"/>
          <p14:tracePt t="48469" x="5211763" y="4419600"/>
          <p14:tracePt t="48473" x="5211763" y="4429125"/>
          <p14:tracePt t="48479" x="5211763" y="4435475"/>
          <p14:tracePt t="48482" x="5211763" y="4446588"/>
          <p14:tracePt t="48485" x="5211763" y="4451350"/>
          <p14:tracePt t="48489" x="5218113" y="4462463"/>
          <p14:tracePt t="48494" x="5222875" y="4473575"/>
          <p14:tracePt t="48498" x="5227638" y="4478338"/>
          <p14:tracePt t="48501" x="5233988" y="4483100"/>
          <p14:tracePt t="48505" x="5238750" y="4494213"/>
          <p14:tracePt t="48511" x="5245100" y="4500563"/>
          <p14:tracePt t="48514" x="5249863" y="4505325"/>
          <p14:tracePt t="48517" x="5254625" y="4510088"/>
          <p14:tracePt t="48521" x="5260975" y="4516438"/>
          <p14:tracePt t="48530" x="5265738" y="4521200"/>
          <p14:tracePt t="48534" x="5272088" y="4527550"/>
          <p14:tracePt t="48538" x="5272088" y="4532313"/>
          <p14:tracePt t="48542" x="5276850" y="4537075"/>
          <p14:tracePt t="48546" x="5276850" y="4543425"/>
          <p14:tracePt t="48549" x="5276850" y="4548188"/>
          <p14:tracePt t="48553" x="5276850" y="4554538"/>
          <p14:tracePt t="48557" x="5276850" y="4559300"/>
          <p14:tracePt t="48562" x="5276850" y="4564063"/>
          <p14:tracePt t="48566" x="5276850" y="4570413"/>
          <p14:tracePt t="48569" x="5276850" y="4581525"/>
          <p14:tracePt t="48573" x="5276850" y="4586288"/>
          <p14:tracePt t="48578" x="5276850" y="4597400"/>
          <p14:tracePt t="48582" x="5276850" y="4602163"/>
          <p14:tracePt t="48585" x="5276850" y="4613275"/>
          <p14:tracePt t="48589" x="5276850" y="4624388"/>
          <p14:tracePt t="48594" x="5276850" y="4635500"/>
          <p14:tracePt t="48599" x="5276850" y="4645025"/>
          <p14:tracePt t="48601" x="5276850" y="4651375"/>
          <p14:tracePt t="48605" x="5276850" y="4662488"/>
          <p14:tracePt t="48611" x="5281613" y="4672013"/>
          <p14:tracePt t="48614" x="5281613" y="4678363"/>
          <p14:tracePt t="48618" x="5281613" y="4683125"/>
          <p14:tracePt t="48621" x="5287963" y="4689475"/>
          <p14:tracePt t="48626" x="5287963" y="4694238"/>
          <p14:tracePt t="48638" x="5287963" y="4699000"/>
          <p14:tracePt t="48645" x="5287963" y="4705350"/>
          <p14:tracePt t="48656" x="5287963" y="4710113"/>
          <p14:tracePt t="48668" x="5287963" y="4716463"/>
          <p14:tracePt t="48681" x="5287963" y="4721225"/>
          <p14:tracePt t="48699" x="5287963" y="4725988"/>
          <p14:tracePt t="48704" x="5281613" y="4732338"/>
          <p14:tracePt t="48716" x="5281613" y="4737100"/>
          <p14:tracePt t="48722" x="5272088" y="4737100"/>
          <p14:tracePt t="48729" x="5272088" y="4743450"/>
          <p14:tracePt t="48740" x="5265738" y="4748213"/>
          <p14:tracePt t="48746" x="5265738" y="4752975"/>
          <p14:tracePt t="48752" x="5260975" y="4759325"/>
          <p14:tracePt t="48765" x="5254625" y="4764088"/>
          <p14:tracePt t="48770" x="5245100" y="4770438"/>
          <p14:tracePt t="48777" x="5238750" y="4775200"/>
          <p14:tracePt t="48782" x="5233988" y="4775200"/>
          <p14:tracePt t="48788" x="5227638" y="4779963"/>
          <p14:tracePt t="48794" x="5227638" y="4786313"/>
          <p14:tracePt t="48800" x="5218113" y="4786313"/>
          <p14:tracePt t="48807" x="5211763" y="4791075"/>
          <p14:tracePt t="48813" x="5207000" y="4797425"/>
          <p14:tracePt t="48824" x="5200650" y="4802188"/>
          <p14:tracePt t="48830" x="5191125" y="4802188"/>
          <p14:tracePt t="48835" x="5191125" y="4806950"/>
          <p14:tracePt t="48841" x="5184775" y="4806950"/>
          <p14:tracePt t="48848" x="5180013" y="4813300"/>
          <p14:tracePt t="48862" x="5173663" y="4813300"/>
          <p14:tracePt t="48866" x="5168900" y="4818063"/>
          <p14:tracePt t="48879" x="5157788" y="4818063"/>
          <p14:tracePt t="48884" x="5153025" y="4824413"/>
          <p14:tracePt t="48896" x="5146675" y="4824413"/>
          <p14:tracePt t="48902" x="5146675" y="4829175"/>
          <p14:tracePt t="48915" x="5141913" y="4829175"/>
          <p14:tracePt t="48926" x="5141913" y="4833938"/>
          <p14:tracePt t="48950" x="5141913" y="4840288"/>
          <p14:tracePt t="48956" x="5146675" y="4840288"/>
          <p14:tracePt t="48963" x="5153025" y="4840288"/>
          <p14:tracePt t="48974" x="5157788" y="4840288"/>
          <p14:tracePt t="48986" x="5168900" y="4840288"/>
          <p14:tracePt t="48998" x="5173663" y="4840288"/>
          <p14:tracePt t="49011" x="5180013" y="4840288"/>
          <p14:tracePt t="49016" x="5180013" y="4845050"/>
          <p14:tracePt t="49022" x="5191125" y="4845050"/>
          <p14:tracePt t="49035" x="5195888" y="4845050"/>
          <p14:tracePt t="49040" x="5195888" y="4851400"/>
          <p14:tracePt t="49052" x="5200650" y="4856163"/>
          <p14:tracePt t="49064" x="5200650" y="4860925"/>
          <p14:tracePt t="49070" x="5207000" y="4860925"/>
          <p14:tracePt t="49076" x="5211763" y="4867275"/>
          <p14:tracePt t="49082" x="5218113" y="4867275"/>
          <p14:tracePt t="49088" x="5222875" y="4872038"/>
          <p14:tracePt t="49096" x="5233988" y="4872038"/>
          <p14:tracePt t="49100" x="5238750" y="4872038"/>
          <p14:tracePt t="49106" x="5249863" y="4872038"/>
          <p14:tracePt t="49112" x="5254625" y="4872038"/>
          <p14:tracePt t="49118" x="5265738" y="4878388"/>
          <p14:tracePt t="49124" x="5276850" y="4878388"/>
          <p14:tracePt t="49131" x="5281613" y="4878388"/>
          <p14:tracePt t="49146" x="5303838" y="4878388"/>
          <p14:tracePt t="49149" x="5308600" y="4878388"/>
          <p14:tracePt t="49152" x="5314950" y="4878388"/>
          <p14:tracePt t="49161" x="5319713" y="4878388"/>
          <p14:tracePt t="49172" x="5326063" y="4878388"/>
          <p14:tracePt t="49216" x="5326063" y="4883150"/>
          <p14:tracePt t="49229" x="5326063" y="4887913"/>
          <p14:tracePt t="49240" x="5326063" y="4894263"/>
          <p14:tracePt t="49253" x="5326063" y="4899025"/>
          <p14:tracePt t="49261" x="5330825" y="4899025"/>
          <p14:tracePt t="49268" x="5330825" y="4905375"/>
          <p14:tracePt t="49276" x="5335588" y="4905375"/>
          <p14:tracePt t="49289" x="5346700" y="4905375"/>
          <p14:tracePt t="49292" x="5346700" y="4910138"/>
          <p14:tracePt t="49298" x="5353050" y="4914900"/>
          <p14:tracePt t="49304" x="5357813" y="4921250"/>
          <p14:tracePt t="49312" x="5357813" y="4926013"/>
          <p14:tracePt t="49316" x="5368925" y="4932363"/>
          <p14:tracePt t="49322" x="5373688" y="4937125"/>
          <p14:tracePt t="49329" x="5384800" y="4948238"/>
          <p14:tracePt t="49334" x="5395913" y="4959350"/>
          <p14:tracePt t="49340" x="5400675" y="4968875"/>
          <p14:tracePt t="49347" x="5411788" y="4986338"/>
          <p14:tracePt t="49352" x="5422900" y="5002213"/>
          <p14:tracePt t="49358" x="5427663" y="5018088"/>
          <p14:tracePt t="49365" x="5438775" y="5040313"/>
          <p14:tracePt t="49368" x="5449888" y="5056188"/>
          <p14:tracePt t="49371" x="5459413" y="5076825"/>
          <p14:tracePt t="49376" x="5470525" y="5094288"/>
          <p14:tracePt t="49380" x="5481638" y="5110163"/>
          <p14:tracePt t="49383" x="5492750" y="5126038"/>
          <p14:tracePt t="49387" x="5503863" y="5141913"/>
          <p14:tracePt t="49391" x="5508625" y="5153025"/>
          <p14:tracePt t="49396" x="5519738" y="5164138"/>
          <p14:tracePt t="49400" x="5524500" y="5175250"/>
          <p14:tracePt t="49404" x="5535613" y="5180013"/>
          <p14:tracePt t="49407" x="5540375" y="5184775"/>
          <p14:tracePt t="49413" x="5546725" y="5191125"/>
          <p14:tracePt t="49415" x="5551488" y="5195888"/>
          <p14:tracePt t="49419" x="5557838" y="5195888"/>
          <p14:tracePt t="49423" x="5562600" y="5202238"/>
          <p14:tracePt t="49429" x="5567363" y="5207000"/>
          <p14:tracePt t="49432" x="5573713" y="5207000"/>
          <p14:tracePt t="49436" x="5578475" y="5211763"/>
          <p14:tracePt t="49439" x="5584825" y="5218113"/>
          <p14:tracePt t="49448" x="5589588" y="5222875"/>
          <p14:tracePt t="49461" x="5594350" y="5229225"/>
          <p14:tracePt t="49476" x="5594350" y="5233988"/>
          <p14:tracePt t="49532" x="5594350" y="5238750"/>
          <p14:tracePt t="49544" x="5589588" y="5238750"/>
          <p14:tracePt t="49565" x="5589588" y="5245100"/>
          <p14:tracePt t="49568" x="5584825" y="5245100"/>
          <p14:tracePt t="49581" x="5584825" y="5249863"/>
          <p14:tracePt t="49604" x="5578475" y="5249863"/>
          <p14:tracePt t="49644" x="5578475" y="5256213"/>
          <p14:tracePt t="49676" x="5573713" y="5260975"/>
          <p14:tracePt t="49697" x="5567363" y="5265738"/>
          <p14:tracePt t="49713" x="5562600" y="5272088"/>
          <p14:tracePt t="49724" x="5557838" y="5272088"/>
          <p14:tracePt t="49732" x="5557838" y="5276850"/>
          <p14:tracePt t="49744" x="5557838" y="5283200"/>
          <p14:tracePt t="49749" x="5551488" y="5283200"/>
          <p14:tracePt t="49762" x="5551488" y="5287963"/>
          <p14:tracePt t="49776" x="5551488" y="5292725"/>
          <p14:tracePt t="49784" x="5546725" y="5292725"/>
          <p14:tracePt t="49796" x="5546725" y="5299075"/>
          <p14:tracePt t="49808" x="5540375" y="5299075"/>
          <p14:tracePt t="49852" x="5535613" y="5299075"/>
          <p14:tracePt t="49881" x="5535613" y="5292725"/>
          <p14:tracePt t="49904" x="5530850" y="5292725"/>
          <p14:tracePt t="50021" x="5530850" y="5287963"/>
          <p14:tracePt t="50089" x="5524500" y="5287963"/>
          <p14:tracePt t="50137" x="5519738" y="5287963"/>
          <p14:tracePt t="50169" x="5513388" y="5287963"/>
          <p14:tracePt t="50304" x="5508625" y="5283200"/>
          <p14:tracePt t="50316" x="5503863" y="5283200"/>
          <p14:tracePt t="50324" x="5497513" y="5283200"/>
          <p14:tracePt t="50329" x="5497513" y="5276850"/>
          <p14:tracePt t="50333" x="5492750" y="5276850"/>
          <p14:tracePt t="50345" x="5486400" y="5272088"/>
          <p14:tracePt t="50351" x="5481638" y="5272088"/>
          <p14:tracePt t="50356" x="5476875" y="5265738"/>
          <p14:tracePt t="50361" x="5470525" y="5265738"/>
          <p14:tracePt t="50368" x="5470525" y="5260975"/>
          <p14:tracePt t="50372" x="5465763" y="5260975"/>
          <p14:tracePt t="50377" x="5459413" y="5260975"/>
          <p14:tracePt t="50385" x="5454650" y="5260975"/>
          <p14:tracePt t="50388" x="5454650" y="5256213"/>
          <p14:tracePt t="50416" x="5449888" y="5256213"/>
          <p14:tracePt t="50464" x="5449888" y="5260975"/>
          <p14:tracePt t="50481" x="5449888" y="5265738"/>
          <p14:tracePt t="50497" x="5449888" y="5272088"/>
          <p14:tracePt t="50508" x="5449888" y="5276850"/>
          <p14:tracePt t="50513" x="5454650" y="5276850"/>
          <p14:tracePt t="50517" x="5454650" y="5283200"/>
          <p14:tracePt t="50524" x="5454650" y="5287963"/>
          <p14:tracePt t="50532" x="5454650" y="5292725"/>
          <p14:tracePt t="50541" x="5454650" y="5299075"/>
          <p14:tracePt t="50552" x="5454650" y="5303838"/>
          <p14:tracePt t="50568" x="5454650" y="5310188"/>
          <p14:tracePt t="50577" x="5449888" y="5310188"/>
          <p14:tracePt t="50640" x="5449888" y="5303838"/>
          <p14:tracePt t="50668" x="5449888" y="5299075"/>
          <p14:tracePt t="50685" x="5449888" y="5292725"/>
          <p14:tracePt t="50701" x="5449888" y="5287963"/>
          <p14:tracePt t="50724" x="5449888" y="5283200"/>
          <p14:tracePt t="50760" x="5449888" y="5287963"/>
          <p14:tracePt t="50772" x="5449888" y="5292725"/>
          <p14:tracePt t="50777" x="5449888" y="5299075"/>
          <p14:tracePt t="50784" x="5449888" y="5303838"/>
          <p14:tracePt t="50788" x="5449888" y="5314950"/>
          <p14:tracePt t="50792" x="5449888" y="5319713"/>
          <p14:tracePt t="50796" x="5449888" y="5326063"/>
          <p14:tracePt t="50800" x="5449888" y="5337175"/>
          <p14:tracePt t="50803" x="5449888" y="5346700"/>
          <p14:tracePt t="50807" x="5438775" y="5357813"/>
          <p14:tracePt t="50812" x="5432425" y="5368925"/>
          <p14:tracePt t="50816" x="5422900" y="5384800"/>
          <p14:tracePt t="50819" x="5411788" y="5395913"/>
          <p14:tracePt t="50823" x="5400675" y="5411788"/>
          <p14:tracePt t="50829" x="5389563" y="5434013"/>
          <p14:tracePt t="50832" x="5384800" y="5449888"/>
          <p14:tracePt t="50836" x="5368925" y="5470525"/>
          <p14:tracePt t="50839" x="5362575" y="5492750"/>
          <p14:tracePt t="50847" x="5353050" y="5514975"/>
          <p14:tracePt t="50852" x="5335588" y="5568950"/>
          <p14:tracePt t="50856" x="5326063" y="5595938"/>
          <p14:tracePt t="50861" x="5319713" y="5622925"/>
          <p14:tracePt t="50865" x="5319713" y="5654675"/>
          <p14:tracePt t="50867" x="5314950" y="5681663"/>
          <p14:tracePt t="50871" x="5314950" y="5713413"/>
          <p14:tracePt t="50876" x="5314950" y="5746750"/>
          <p14:tracePt t="50880" x="5314950" y="5773738"/>
          <p14:tracePt t="50884" x="5314950" y="5800725"/>
          <p14:tracePt t="50887" x="5314950" y="5832475"/>
          <p14:tracePt t="50891" x="5326063" y="5859463"/>
          <p14:tracePt t="50911" x="5353050" y="5956300"/>
          <p14:tracePt t="50913" x="5357813" y="5978525"/>
          <p14:tracePt t="50916" x="5362575" y="6000750"/>
          <p14:tracePt t="50919" x="5368925" y="6021388"/>
          <p14:tracePt t="50923" x="5368925" y="6048375"/>
          <p14:tracePt t="50928" x="5378450" y="6070600"/>
          <p14:tracePt t="50932" x="5384800" y="6097588"/>
          <p14:tracePt t="50936" x="5384800" y="6118225"/>
          <p14:tracePt t="50940" x="5389563" y="6145213"/>
          <p14:tracePt t="50944" x="5395913" y="6172200"/>
          <p14:tracePt t="50948" x="5395913" y="6194425"/>
          <p14:tracePt t="50952" x="5405438" y="6221413"/>
          <p14:tracePt t="50955" x="5411788" y="6248400"/>
          <p14:tracePt t="50961" x="5416550" y="6270625"/>
          <p14:tracePt t="50964" x="5422900" y="6291263"/>
          <p14:tracePt t="50968" x="5427663" y="6307138"/>
          <p14:tracePt t="50972" x="5438775" y="6324600"/>
          <p14:tracePt t="50975" x="5443538" y="6334125"/>
          <p14:tracePt t="50980" x="5443538" y="6340475"/>
          <p14:tracePt t="50983" x="5449888" y="6345238"/>
          <p14:tracePt t="50988" x="5454650" y="6345238"/>
          <p14:tracePt t="50992" x="5459413" y="6345238"/>
          <p14:tracePt t="50997" x="5459413" y="6340475"/>
          <p14:tracePt t="51000" x="5459413" y="6334125"/>
          <p14:tracePt t="51003" x="5465763" y="6324600"/>
          <p14:tracePt t="51008" x="5465763" y="6318250"/>
          <p14:tracePt t="51012" x="5470525" y="6318250"/>
          <p14:tracePt t="51015" x="5470525" y="6313488"/>
          <p14:tracePt t="51019" x="5470525" y="6307138"/>
          <p14:tracePt t="51024" x="5470525" y="6302375"/>
          <p14:tracePt t="51035" x="5470525" y="6297613"/>
          <p14:tracePt t="51048" x="5465763" y="6297613"/>
          <p14:tracePt t="51051" x="5459413" y="6297613"/>
          <p14:tracePt t="51061" x="5454650" y="6297613"/>
          <p14:tracePt t="51064" x="5449888" y="6297613"/>
          <p14:tracePt t="51068" x="5443538" y="6297613"/>
          <p14:tracePt t="51076" x="5438775" y="6297613"/>
          <p14:tracePt t="51081" x="5432425" y="6297613"/>
          <p14:tracePt t="51084" x="5427663" y="6302375"/>
          <p14:tracePt t="51091" x="5422900" y="6302375"/>
          <p14:tracePt t="51096" x="5416550" y="6307138"/>
          <p14:tracePt t="51099" x="5411788" y="6307138"/>
          <p14:tracePt t="51107" x="5405438" y="6313488"/>
          <p14:tracePt t="51112" x="5400675" y="6313488"/>
          <p14:tracePt t="51119" x="5395913" y="6318250"/>
          <p14:tracePt t="51129" x="5389563" y="6318250"/>
          <p14:tracePt t="51135" x="5384800" y="6318250"/>
          <p14:tracePt t="51148" x="5378450" y="6318250"/>
          <p14:tracePt t="51172" x="5378450" y="6313488"/>
          <p14:tracePt t="51192" x="5378450" y="6307138"/>
          <p14:tracePt t="51229" x="5384800" y="6307138"/>
          <p14:tracePt t="51288" x="5378450" y="6313488"/>
          <p14:tracePt t="51297" x="5373688" y="6318250"/>
          <p14:tracePt t="51301" x="5368925" y="6324600"/>
          <p14:tracePt t="51304" x="5362575" y="6329363"/>
          <p14:tracePt t="51308" x="5357813" y="6334125"/>
          <p14:tracePt t="51312" x="5353050" y="6340475"/>
          <p14:tracePt t="51316" x="5346700" y="6345238"/>
          <p14:tracePt t="51319" x="5335588" y="6356350"/>
          <p14:tracePt t="51323" x="5330825" y="6361113"/>
          <p14:tracePt t="51328" x="5319713" y="6372225"/>
          <p14:tracePt t="51332" x="5314950" y="6383338"/>
          <p14:tracePt t="51335" x="5308600" y="6394450"/>
          <p14:tracePt t="51339" x="5299075" y="6399213"/>
          <p14:tracePt t="51344" x="5292725" y="6410325"/>
          <p14:tracePt t="51348" x="5281613" y="6421438"/>
          <p14:tracePt t="51352" x="5276850" y="6430963"/>
          <p14:tracePt t="51356" x="5272088" y="6442075"/>
          <p14:tracePt t="51360" x="5260975" y="6453188"/>
          <p14:tracePt t="51365" x="5254625" y="6464300"/>
          <p14:tracePt t="51368" x="5249863" y="6475413"/>
          <p14:tracePt t="51372" x="5245100" y="6480175"/>
          <p14:tracePt t="51375" x="5238750" y="6491288"/>
          <p14:tracePt t="51380" x="5233988" y="6502400"/>
          <p14:tracePt t="51384" x="5227638" y="6507163"/>
          <p14:tracePt t="51387" x="5222875" y="6523038"/>
          <p14:tracePt t="51392" x="5218113" y="6534150"/>
          <p14:tracePt t="51396" x="5211763" y="6545263"/>
          <p14:tracePt t="51400" x="5207000" y="6561138"/>
          <p14:tracePt t="51403" x="5195888" y="6577013"/>
          <p14:tracePt t="51407" x="5191125" y="6588125"/>
          <p14:tracePt t="51412" x="5184775" y="6599238"/>
          <p14:tracePt t="51415" x="5173663" y="6610350"/>
          <p14:tracePt t="51419" x="5168900" y="6619875"/>
          <p14:tracePt t="51423" x="5164138" y="6626225"/>
          <p14:tracePt t="51428" x="5157788" y="6630988"/>
          <p14:tracePt t="51431" x="5153025" y="6630988"/>
          <p14:tracePt t="51439" x="5146675" y="6630988"/>
          <p14:tracePt t="51456" x="5141913" y="6626225"/>
          <p14:tracePt t="51461" x="5141913" y="6619875"/>
          <p14:tracePt t="51464" x="5141913" y="6615113"/>
          <p14:tracePt t="51468" x="5141913" y="6610350"/>
          <p14:tracePt t="51472" x="5141913" y="6604000"/>
          <p14:tracePt t="51476" x="5141913" y="6599238"/>
          <p14:tracePt t="51480" x="5141913" y="6588125"/>
          <p14:tracePt t="51483" x="5141913" y="6583363"/>
          <p14:tracePt t="51488" x="5137150" y="6572250"/>
          <p14:tracePt t="51491" x="5137150" y="6565900"/>
          <p14:tracePt t="51496" x="5137150" y="6561138"/>
          <p14:tracePt t="51500" x="5137150" y="6550025"/>
          <p14:tracePt t="51504" x="5137150" y="6545263"/>
          <p14:tracePt t="51508" x="5137150" y="6538913"/>
          <p14:tracePt t="51512" x="5137150" y="6529388"/>
          <p14:tracePt t="51515" x="5137150" y="6523038"/>
          <p14:tracePt t="51519" x="5137150" y="6518275"/>
          <p14:tracePt t="51523" x="5137150" y="6511925"/>
          <p14:tracePt t="51527" x="5137150" y="6502400"/>
          <p14:tracePt t="51531" x="5137150" y="6496050"/>
          <p14:tracePt t="51535" x="5137150" y="6491288"/>
          <p14:tracePt t="51539" x="5137150" y="6480175"/>
          <p14:tracePt t="51544" x="5137150" y="6475413"/>
          <p14:tracePt t="51547" x="5137150" y="6469063"/>
          <p14:tracePt t="51551" x="5137150" y="6457950"/>
          <p14:tracePt t="51555" x="5137150" y="6453188"/>
          <p14:tracePt t="51559" x="5137150" y="6442075"/>
          <p14:tracePt t="51564" x="5137150" y="6437313"/>
          <p14:tracePt t="51567" x="5137150" y="6426200"/>
          <p14:tracePt t="51572" x="5137150" y="6421438"/>
          <p14:tracePt t="51575" x="5137150" y="6415088"/>
          <p14:tracePt t="51580" x="5137150" y="6403975"/>
          <p14:tracePt t="51584" x="5137150" y="6399213"/>
          <p14:tracePt t="51588" x="5137150" y="6394450"/>
          <p14:tracePt t="51591" x="5137150" y="6388100"/>
          <p14:tracePt t="51596" x="5137150" y="6383338"/>
          <p14:tracePt t="51599" x="5130800" y="6376988"/>
          <p14:tracePt t="51608" x="5130800" y="6372225"/>
          <p14:tracePt t="51616" x="5130800" y="6367463"/>
          <p14:tracePt t="51628" x="5130800" y="6361113"/>
          <p14:tracePt t="51640" x="5130800" y="6367463"/>
          <p14:tracePt t="51645" x="5126038" y="6367463"/>
          <p14:tracePt t="51649" x="5126038" y="6372225"/>
          <p14:tracePt t="51656" x="5119688" y="6376988"/>
          <p14:tracePt t="51660" x="5119688" y="6383338"/>
          <p14:tracePt t="51668" x="5119688" y="6388100"/>
          <p14:tracePt t="51672" x="5114925" y="6394450"/>
          <p14:tracePt t="51676" x="5114925" y="6399213"/>
          <p14:tracePt t="51684" x="5110163" y="6403975"/>
          <p14:tracePt t="51688" x="5110163" y="6410325"/>
          <p14:tracePt t="51691" x="5110163" y="6415088"/>
          <p14:tracePt t="51696" x="5103813" y="6421438"/>
          <p14:tracePt t="51703" x="5103813" y="6426200"/>
          <p14:tracePt t="51707" x="5103813" y="6430963"/>
          <p14:tracePt t="51716" x="5099050" y="6437313"/>
          <p14:tracePt t="51744" x="5099050" y="6430963"/>
          <p14:tracePt t="51756" x="5099050" y="6426200"/>
          <p14:tracePt t="51762" x="5099050" y="6421438"/>
          <p14:tracePt t="51768" x="5092700" y="6421438"/>
          <p14:tracePt t="51772" x="5092700" y="6415088"/>
          <p14:tracePt t="51784" x="5092700" y="6410325"/>
          <p14:tracePt t="51789" x="5087938" y="6410325"/>
          <p14:tracePt t="51800" x="5087938" y="6403975"/>
          <p14:tracePt t="51808" x="5083175" y="6399213"/>
          <p14:tracePt t="51813" x="5083175" y="6394450"/>
          <p14:tracePt t="51820" x="5083175" y="6388100"/>
          <p14:tracePt t="51824" x="5083175" y="6383338"/>
          <p14:tracePt t="51829" x="5076825" y="6376988"/>
          <p14:tracePt t="51832" x="5076825" y="6372225"/>
          <p14:tracePt t="51835" x="5076825" y="6361113"/>
          <p14:tracePt t="51839" x="5076825" y="6356350"/>
          <p14:tracePt t="51845" x="5076825" y="6351588"/>
          <p14:tracePt t="51852" x="5076825" y="6329363"/>
          <p14:tracePt t="51856" x="5076825" y="6324600"/>
          <p14:tracePt t="51861" x="5076825" y="6313488"/>
          <p14:tracePt t="51865" x="5076825" y="6297613"/>
          <p14:tracePt t="51868" x="5076825" y="6286500"/>
          <p14:tracePt t="51872" x="5076825" y="6275388"/>
          <p14:tracePt t="51876" x="5076825" y="6264275"/>
          <p14:tracePt t="51880" x="5076825" y="6248400"/>
          <p14:tracePt t="51884" x="5076825" y="6237288"/>
          <p14:tracePt t="51896" x="5083175" y="6189663"/>
          <p14:tracePt t="51900" x="5087938" y="6172200"/>
          <p14:tracePt t="51904" x="5087938" y="6156325"/>
          <p14:tracePt t="51908" x="5092700" y="6135688"/>
          <p14:tracePt t="51912" x="5092700" y="6118225"/>
          <p14:tracePt t="51916" x="5092700" y="6097588"/>
          <p14:tracePt t="51919" x="5099050" y="6081713"/>
          <p14:tracePt t="51923" x="5103813" y="6059488"/>
          <p14:tracePt t="51929" x="5110163" y="6037263"/>
          <p14:tracePt t="51932" x="5110163" y="6016625"/>
          <p14:tracePt t="51935" x="5114925" y="5994400"/>
          <p14:tracePt t="51939" x="5119688" y="5973763"/>
          <p14:tracePt t="51945" x="5126038" y="5951538"/>
          <p14:tracePt t="51950" x="5130800" y="5924550"/>
          <p14:tracePt t="51952" x="5141913" y="5902325"/>
          <p14:tracePt t="51956" x="5146675" y="5875338"/>
          <p14:tracePt t="51960" x="5153025" y="5854700"/>
          <p14:tracePt t="51964" x="5164138" y="5827713"/>
          <p14:tracePt t="51968" x="5168900" y="5805488"/>
          <p14:tracePt t="51971" x="5180013" y="5778500"/>
          <p14:tracePt t="51975" x="5184775" y="5757863"/>
          <p14:tracePt t="51981" x="5195888" y="5735638"/>
          <p14:tracePt t="51984" x="5200650" y="5713413"/>
          <p14:tracePt t="51987" x="5207000" y="5692775"/>
          <p14:tracePt t="51991" x="5211763" y="5676900"/>
          <p14:tracePt t="51996" x="5211763" y="5659438"/>
          <p14:tracePt t="52000" x="5222875" y="5649913"/>
          <p14:tracePt t="52003" x="5227638" y="5632450"/>
          <p14:tracePt t="52007" x="5227638" y="5622925"/>
          <p14:tracePt t="52013" x="5233988" y="5611813"/>
          <p14:tracePt t="52015" x="5233988" y="5605463"/>
          <p14:tracePt t="52019" x="5238750" y="5595938"/>
          <p14:tracePt t="52023" x="5238750" y="5589588"/>
          <p14:tracePt t="52029" x="5245100" y="5584825"/>
          <p14:tracePt t="52036" x="5245100" y="5578475"/>
          <p14:tracePt t="52084" x="5245100" y="5584825"/>
          <p14:tracePt t="52097" x="5245100" y="5589588"/>
          <p14:tracePt t="52100" x="5245100" y="5595938"/>
          <p14:tracePt t="52103" x="5238750" y="5600700"/>
          <p14:tracePt t="52112" x="5233988" y="5605463"/>
          <p14:tracePt t="52116" x="5233988" y="5611813"/>
          <p14:tracePt t="52119" x="5227638" y="5611813"/>
          <p14:tracePt t="52123" x="5227638" y="5616575"/>
          <p14:tracePt t="52132" x="5222875" y="5622925"/>
          <p14:tracePt t="52140" x="5222875" y="5627688"/>
          <p14:tracePt t="52148" x="5218113" y="5627688"/>
          <p14:tracePt t="52151" x="5218113" y="5632450"/>
          <p14:tracePt t="52162" x="5218113" y="5638800"/>
          <p14:tracePt t="52200" x="5222875" y="5638800"/>
          <p14:tracePt t="52204" x="5222875" y="5632450"/>
          <p14:tracePt t="52212" x="5227638" y="5627688"/>
          <p14:tracePt t="52220" x="5227638" y="5622925"/>
          <p14:tracePt t="52228" x="5227638" y="5616575"/>
          <p14:tracePt t="52236" x="5233988" y="5611813"/>
          <p14:tracePt t="52246" x="5233988" y="5605463"/>
          <p14:tracePt t="52252" x="5233988" y="5600700"/>
          <p14:tracePt t="52261" x="5233988" y="5595938"/>
          <p14:tracePt t="52268" x="5233988" y="5589588"/>
          <p14:tracePt t="52273" x="5233988" y="5584825"/>
          <p14:tracePt t="52281" x="5233988" y="5578475"/>
          <p14:tracePt t="52287" x="5238750" y="5573713"/>
          <p14:tracePt t="52291" x="5238750" y="5568950"/>
          <p14:tracePt t="52300" x="5238750" y="5562600"/>
          <p14:tracePt t="52303" x="5245100" y="5557838"/>
          <p14:tracePt t="52307" x="5245100" y="5551488"/>
          <p14:tracePt t="52312" x="5249863" y="5546725"/>
          <p14:tracePt t="52316" x="5249863" y="5535613"/>
          <p14:tracePt t="52319" x="5254625" y="5530850"/>
          <p14:tracePt t="52323" x="5260975" y="5519738"/>
          <p14:tracePt t="52329" x="5260975" y="5514975"/>
          <p14:tracePt t="52332" x="5265738" y="5503863"/>
          <p14:tracePt t="52335" x="5272088" y="5492750"/>
          <p14:tracePt t="52339" x="5272088" y="5481638"/>
          <p14:tracePt t="52344" x="5276850" y="5476875"/>
          <p14:tracePt t="52348" x="5276850" y="5465763"/>
          <p14:tracePt t="52352" x="5276850" y="5449888"/>
          <p14:tracePt t="52356" x="5281613" y="5438775"/>
          <p14:tracePt t="52361" x="5281613" y="5427663"/>
          <p14:tracePt t="52364" x="5287963" y="5416550"/>
          <p14:tracePt t="52367" x="5287963" y="5411788"/>
          <p14:tracePt t="52371" x="5287963" y="5400675"/>
          <p14:tracePt t="52375" x="5287963" y="5395913"/>
          <p14:tracePt t="52381" x="5287963" y="5384800"/>
          <p14:tracePt t="52384" x="5287963" y="5380038"/>
          <p14:tracePt t="52387" x="5287963" y="5373688"/>
          <p14:tracePt t="52391" x="5287963" y="5368925"/>
          <p14:tracePt t="52396" x="5281613" y="5364163"/>
          <p14:tracePt t="52400" x="5276850" y="5364163"/>
          <p14:tracePt t="52403" x="5276850" y="5357813"/>
          <p14:tracePt t="52407" x="5265738" y="5357813"/>
          <p14:tracePt t="52412" x="5260975" y="5353050"/>
          <p14:tracePt t="52416" x="5254625" y="5353050"/>
          <p14:tracePt t="52420" x="5245100" y="5353050"/>
          <p14:tracePt t="52423" x="5238750" y="5353050"/>
          <p14:tracePt t="52428" x="5227638" y="5353050"/>
          <p14:tracePt t="52432" x="5218113" y="5353050"/>
          <p14:tracePt t="52435" x="5211763" y="5353050"/>
          <p14:tracePt t="52439" x="5200650" y="5346700"/>
          <p14:tracePt t="52445" x="5191125" y="5346700"/>
          <p14:tracePt t="52448" x="5184775" y="5341938"/>
          <p14:tracePt t="52451" x="5173663" y="5337175"/>
          <p14:tracePt t="52455" x="5168900" y="5330825"/>
          <p14:tracePt t="52461" x="5164138" y="5326063"/>
          <p14:tracePt t="52465" x="5164138" y="5319713"/>
          <p14:tracePt t="52467" x="5157788" y="5310188"/>
          <p14:tracePt t="52471" x="5157788" y="5299075"/>
          <p14:tracePt t="52475" x="5157788" y="5287963"/>
          <p14:tracePt t="52481" x="5157788" y="5272088"/>
          <p14:tracePt t="52483" x="5157788" y="5256213"/>
          <p14:tracePt t="52487" x="5157788" y="5238750"/>
          <p14:tracePt t="52491" x="5157788" y="5222875"/>
          <p14:tracePt t="52496" x="5157788" y="5207000"/>
          <p14:tracePt t="52500" x="5157788" y="5191125"/>
          <p14:tracePt t="52503" x="5157788" y="5168900"/>
          <p14:tracePt t="52510" x="5164138" y="5148263"/>
          <p14:tracePt t="55129" x="3684588" y="4752975"/>
          <p14:tracePt t="55141" x="3690938" y="4752975"/>
          <p14:tracePt t="55147" x="3702050" y="4752975"/>
          <p14:tracePt t="55152" x="3706813" y="4752975"/>
          <p14:tracePt t="55154" x="3717925" y="4752975"/>
          <p14:tracePt t="55159" x="3727450" y="4752975"/>
          <p14:tracePt t="55162" x="3738563" y="4752975"/>
          <p14:tracePt t="55168" x="3754438" y="4759325"/>
          <p14:tracePt t="55170" x="3765550" y="4764088"/>
          <p14:tracePt t="55175" x="3771900" y="4775200"/>
          <p14:tracePt t="55178" x="3781425" y="4779963"/>
          <p14:tracePt t="55183" x="3792538" y="4786313"/>
          <p14:tracePt t="55187" x="3798888" y="4797425"/>
          <p14:tracePt t="55191" x="3803650" y="4802188"/>
          <p14:tracePt t="55194" x="3808413" y="4806950"/>
          <p14:tracePt t="55200" x="3819525" y="4818063"/>
          <p14:tracePt t="55203" x="3825875" y="4824413"/>
          <p14:tracePt t="55206" x="3830638" y="4833938"/>
          <p14:tracePt t="55210" x="3835400" y="4840288"/>
          <p14:tracePt t="55215" x="3841750" y="4851400"/>
          <p14:tracePt t="55219" x="3846513" y="4860925"/>
          <p14:tracePt t="55222" x="3852863" y="4867275"/>
          <p14:tracePt t="55226" x="3852863" y="4878388"/>
          <p14:tracePt t="55231" x="3857625" y="4887913"/>
          <p14:tracePt t="55235" x="3862388" y="4899025"/>
          <p14:tracePt t="55238" x="3868738" y="4910138"/>
          <p14:tracePt t="55242" x="3868738" y="4921250"/>
          <p14:tracePt t="55247" x="3873500" y="4932363"/>
          <p14:tracePt t="55252" x="3879850" y="4941888"/>
          <p14:tracePt t="55254" x="3879850" y="4953000"/>
          <p14:tracePt t="55257" x="3884613" y="4964113"/>
          <p14:tracePt t="55262" x="3884613" y="4968875"/>
          <p14:tracePt t="55266" x="3889375" y="4979988"/>
          <p14:tracePt t="55270" x="3889375" y="4986338"/>
          <p14:tracePt t="55273" x="3895725" y="4991100"/>
          <p14:tracePt t="55277" x="3900488" y="4995863"/>
          <p14:tracePt t="55282" x="3906838" y="5002213"/>
          <p14:tracePt t="55285" x="3911600" y="5002213"/>
          <p14:tracePt t="55289" x="3916363" y="5002213"/>
          <p14:tracePt t="55293" x="3922713" y="5002213"/>
          <p14:tracePt t="55298" x="3933825" y="5002213"/>
          <p14:tracePt t="55302" x="3938588" y="4995863"/>
          <p14:tracePt t="55305" x="3949700" y="4995863"/>
          <p14:tracePt t="55309" x="3954463" y="4991100"/>
          <p14:tracePt t="55313" x="3965575" y="4986338"/>
          <p14:tracePt t="55318" x="3976688" y="4979988"/>
          <p14:tracePt t="55321" x="3987800" y="4975225"/>
          <p14:tracePt t="55325" x="3992563" y="4968875"/>
          <p14:tracePt t="55331" x="4003675" y="4964113"/>
          <p14:tracePt t="55334" x="4019550" y="4959350"/>
          <p14:tracePt t="55337" x="4030663" y="4953000"/>
          <p14:tracePt t="55342" x="4041775" y="4948238"/>
          <p14:tracePt t="55346" x="4051300" y="4937125"/>
          <p14:tracePt t="55351" x="4068763" y="4932363"/>
          <p14:tracePt t="55354" x="4078288" y="4921250"/>
          <p14:tracePt t="55357" x="4095750" y="4910138"/>
          <p14:tracePt t="55361" x="4105275" y="4899025"/>
          <p14:tracePt t="55366" x="4122738" y="4887913"/>
          <p14:tracePt t="55369" x="4132263" y="4878388"/>
          <p14:tracePt t="55373" x="4149725" y="4867275"/>
          <p14:tracePt t="55377" x="4165600" y="4856163"/>
          <p14:tracePt t="55382" x="4181475" y="4840288"/>
          <p14:tracePt t="55386" x="4197350" y="4824413"/>
          <p14:tracePt t="55389" x="4213225" y="4813300"/>
          <p14:tracePt t="55393" x="4230688" y="4797425"/>
          <p14:tracePt t="55399" x="4246563" y="4775200"/>
          <p14:tracePt t="55402" x="4262438" y="4759325"/>
          <p14:tracePt t="55405" x="4284663" y="4743450"/>
          <p14:tracePt t="55409" x="4300538" y="4721225"/>
          <p14:tracePt t="55414" x="4316413" y="4699000"/>
          <p14:tracePt t="55418" x="4338638" y="4678363"/>
          <p14:tracePt t="55421" x="4354513" y="4656138"/>
          <p14:tracePt t="55425" x="4375150" y="4635500"/>
          <p14:tracePt t="55431" x="4397375" y="4613275"/>
          <p14:tracePt t="55434" x="4419600" y="4591050"/>
          <p14:tracePt t="55437" x="4440238" y="4570413"/>
          <p14:tracePt t="55441" x="4467225" y="4548188"/>
          <p14:tracePt t="55446" x="4489450" y="4527550"/>
          <p14:tracePt t="55451" x="4516438" y="4500563"/>
          <p14:tracePt t="55454" x="4543425" y="4478338"/>
          <p14:tracePt t="55457" x="4564063" y="4451350"/>
          <p14:tracePt t="55461" x="4591050" y="4429125"/>
          <p14:tracePt t="55466" x="4613275" y="4403725"/>
          <p14:tracePt t="55470" x="4633913" y="4376738"/>
          <p14:tracePt t="55473" x="4660900" y="4343400"/>
          <p14:tracePt t="55477" x="4683125" y="4316413"/>
          <p14:tracePt t="55482" x="4710113" y="4289425"/>
          <p14:tracePt t="55486" x="4732338" y="4257675"/>
          <p14:tracePt t="55489" x="4759325" y="4230688"/>
          <p14:tracePt t="55494" x="4786313" y="4197350"/>
          <p14:tracePt t="55498" x="4813300" y="4170363"/>
          <p14:tracePt t="55502" x="4840288" y="4138613"/>
          <p14:tracePt t="55505" x="4867275" y="4111625"/>
          <p14:tracePt t="55510" x="4899025" y="4079875"/>
          <p14:tracePt t="55514" x="4926013" y="4046538"/>
          <p14:tracePt t="55519" x="4953000" y="4019550"/>
          <p14:tracePt t="55522" x="4979988" y="3987800"/>
          <p14:tracePt t="55526" x="5006975" y="3954463"/>
          <p14:tracePt t="55531" x="5033963" y="3927475"/>
          <p14:tracePt t="55534" x="5056188" y="3895725"/>
          <p14:tracePt t="55537" x="5083175" y="3868738"/>
          <p14:tracePt t="55541" x="5103813" y="3841750"/>
          <p14:tracePt t="55546" x="5126038" y="3814763"/>
          <p14:tracePt t="55550" x="5146675" y="3792538"/>
          <p14:tracePt t="55553" x="5168900" y="3765550"/>
          <p14:tracePt t="55558" x="5184775" y="3738563"/>
          <p14:tracePt t="55561" x="5207000" y="3711575"/>
          <p14:tracePt t="55566" x="5222875" y="3684588"/>
          <p14:tracePt t="55570" x="5238750" y="3657600"/>
          <p14:tracePt t="55573" x="5249863" y="3636963"/>
          <p14:tracePt t="55577" x="5265738" y="3609975"/>
          <p14:tracePt t="55582" x="5276850" y="3582988"/>
          <p14:tracePt t="55585" x="5287963" y="3560763"/>
          <p14:tracePt t="55589" x="5292725" y="3533775"/>
          <p14:tracePt t="55593" x="5303838" y="3513138"/>
          <p14:tracePt t="55599" x="5308600" y="3490913"/>
          <p14:tracePt t="55602" x="5314950" y="3468688"/>
          <p14:tracePt t="55605" x="5314950" y="3448050"/>
          <p14:tracePt t="55609" x="5319713" y="3425825"/>
          <p14:tracePt t="55613" x="5319713" y="3405188"/>
          <p14:tracePt t="55618" x="5326063" y="3382963"/>
          <p14:tracePt t="55621" x="5326063" y="3362325"/>
          <p14:tracePt t="55625" x="5326063" y="3340100"/>
          <p14:tracePt t="55631" x="5326063" y="3317875"/>
          <p14:tracePt t="55634" x="5326063" y="3297238"/>
          <p14:tracePt t="55637" x="5326063" y="3275013"/>
          <p14:tracePt t="55641" x="5326063" y="3254375"/>
          <p14:tracePt t="55646" x="5326063" y="3232150"/>
          <p14:tracePt t="55651" x="5326063" y="3216275"/>
          <p14:tracePt t="55654" x="5326063" y="3200400"/>
          <p14:tracePt t="55657" x="5314950" y="3189288"/>
          <p14:tracePt t="55661" x="5308600" y="3178175"/>
          <p14:tracePt t="55667" x="5303838" y="3167063"/>
          <p14:tracePt t="55670" x="5292725" y="3155950"/>
          <p14:tracePt t="55673" x="5287963" y="3146425"/>
          <p14:tracePt t="55677" x="5276850" y="3140075"/>
          <p14:tracePt t="55684" x="5272088" y="3135313"/>
          <p14:tracePt t="55689" x="5260975" y="3128963"/>
          <p14:tracePt t="55696" x="5245100" y="3124200"/>
          <p14:tracePt t="55703" x="5227638" y="3119438"/>
          <p14:tracePt t="55707" x="5211763" y="3113088"/>
          <p14:tracePt t="55715" x="5191125" y="3113088"/>
          <p14:tracePt t="55718" x="5168900" y="3108325"/>
          <p14:tracePt t="55722" x="5146675" y="3108325"/>
          <p14:tracePt t="55725" x="5126038" y="3108325"/>
          <p14:tracePt t="55731" x="5099050" y="3101975"/>
          <p14:tracePt t="55734" x="5076825" y="3101975"/>
          <p14:tracePt t="55737" x="5060950" y="3097213"/>
          <p14:tracePt t="55741" x="5038725" y="3097213"/>
          <p14:tracePt t="55746" x="5022850" y="3092450"/>
          <p14:tracePt t="55751" x="5006975" y="3086100"/>
          <p14:tracePt t="55753" x="4991100" y="3086100"/>
          <p14:tracePt t="55757" x="4975225" y="3081338"/>
          <p14:tracePt t="55761" x="4957763" y="3070225"/>
          <p14:tracePt t="55766" x="4941888" y="3065463"/>
          <p14:tracePt t="55770" x="4930775" y="3059113"/>
          <p14:tracePt t="55773" x="4914900" y="3048000"/>
          <p14:tracePt t="55777" x="4903788" y="3038475"/>
          <p14:tracePt t="55782" x="4887913" y="3027363"/>
          <p14:tracePt t="55785" x="4876800" y="3016250"/>
          <p14:tracePt t="55789" x="4867275" y="3000375"/>
          <p14:tracePt t="55793" x="4856163" y="2989263"/>
          <p14:tracePt t="55798" x="4849813" y="2973388"/>
          <p14:tracePt t="55802" x="4845050" y="2957513"/>
          <p14:tracePt t="55805" x="4833938" y="2940050"/>
          <p14:tracePt t="55809" x="4829175" y="2924175"/>
          <p14:tracePt t="55814" x="4829175" y="2908300"/>
          <p14:tracePt t="55818" x="4822825" y="2892425"/>
          <p14:tracePt t="55822" x="4822825" y="2870200"/>
          <p14:tracePt t="55825" x="4822825" y="2854325"/>
          <p14:tracePt t="55831" x="4822825" y="2838450"/>
          <p14:tracePt t="55834" x="4822825" y="2822575"/>
          <p14:tracePt t="55837" x="4822825" y="2800350"/>
          <p14:tracePt t="55841" x="4822825" y="2784475"/>
          <p14:tracePt t="55846" x="4822825" y="2768600"/>
          <p14:tracePt t="55851" x="4822825" y="2751138"/>
          <p14:tracePt t="55853" x="4822825" y="2735263"/>
          <p14:tracePt t="55857" x="4833938" y="2719388"/>
          <p14:tracePt t="55861" x="4840288" y="2703513"/>
          <p14:tracePt t="55866" x="4845050" y="2681288"/>
          <p14:tracePt t="55870" x="4849813" y="2665413"/>
          <p14:tracePt t="55873" x="4856163" y="2649538"/>
          <p14:tracePt t="55877" x="4860925" y="2633663"/>
          <p14:tracePt t="55882" x="4872038" y="2611438"/>
          <p14:tracePt t="55885" x="4876800" y="2595563"/>
          <p14:tracePt t="55889" x="4883150" y="2579688"/>
          <p14:tracePt t="55893" x="4894263" y="2557463"/>
          <p14:tracePt t="55898" x="4899025" y="2541588"/>
          <p14:tracePt t="55902" x="4903788" y="2525713"/>
          <p14:tracePt t="55905" x="4910138" y="2508250"/>
          <p14:tracePt t="55909" x="4914900" y="2492375"/>
          <p14:tracePt t="55913" x="4926013" y="2476500"/>
          <p14:tracePt t="55918" x="4930775" y="2465388"/>
          <p14:tracePt t="55921" x="4937125" y="2454275"/>
          <p14:tracePt t="55925" x="4941888" y="2444750"/>
          <p14:tracePt t="55931" x="4948238" y="2433638"/>
          <p14:tracePt t="55934" x="4957763" y="2428875"/>
          <p14:tracePt t="55937" x="4964113" y="2417763"/>
          <p14:tracePt t="55941" x="4975225" y="2411413"/>
          <p14:tracePt t="55946" x="4984750" y="2411413"/>
          <p14:tracePt t="55951" x="4991100" y="2406650"/>
          <p14:tracePt t="55953" x="5002213" y="2401888"/>
          <p14:tracePt t="55957" x="5011738" y="2401888"/>
          <p14:tracePt t="55961" x="5018088" y="2401888"/>
          <p14:tracePt t="55966" x="5029200" y="2395538"/>
          <p14:tracePt t="55969" x="5033963" y="2395538"/>
          <p14:tracePt t="55973" x="5038725" y="2395538"/>
          <p14:tracePt t="55977" x="5045075" y="2395538"/>
          <p14:tracePt t="55982" x="5049838" y="2395538"/>
          <p14:tracePt t="55986" x="5060950" y="2395538"/>
          <p14:tracePt t="55989" x="5065713" y="2395538"/>
          <p14:tracePt t="55993" x="5072063" y="2395538"/>
          <p14:tracePt t="55998" x="5076825" y="2395538"/>
          <p14:tracePt t="56002" x="5083175" y="2395538"/>
          <p14:tracePt t="56005" x="5092700" y="2395538"/>
          <p14:tracePt t="56009" x="5103813" y="2395538"/>
          <p14:tracePt t="56014" x="5110163" y="2395538"/>
          <p14:tracePt t="56033" x="5157788" y="2422525"/>
          <p14:tracePt t="56035" x="5168900" y="2433638"/>
          <p14:tracePt t="56038" x="5184775" y="2444750"/>
          <p14:tracePt t="56041" x="5195888" y="2460625"/>
          <p14:tracePt t="56046" x="5207000" y="2471738"/>
          <p14:tracePt t="56051" x="5218113" y="2487613"/>
          <p14:tracePt t="56053" x="5222875" y="2503488"/>
          <p14:tracePt t="56057" x="5227638" y="2519363"/>
          <p14:tracePt t="56061" x="5238750" y="2535238"/>
          <p14:tracePt t="56067" x="5245100" y="2546350"/>
          <p14:tracePt t="56069" x="5254625" y="2562225"/>
          <p14:tracePt t="56073" x="5260975" y="2573338"/>
          <p14:tracePt t="56078" x="5265738" y="2584450"/>
          <p14:tracePt t="56085" x="5276850" y="2589213"/>
          <p14:tracePt t="56091" x="5299075" y="2600325"/>
          <p14:tracePt t="56094" x="5308600" y="2606675"/>
          <p14:tracePt t="56098" x="5319713" y="2606675"/>
          <p14:tracePt t="56102" x="5330825" y="2606675"/>
          <p14:tracePt t="56105" x="5341938" y="2606675"/>
          <p14:tracePt t="56109" x="5353050" y="2606675"/>
          <p14:tracePt t="56113" x="5362575" y="2606675"/>
          <p14:tracePt t="56118" x="5373688" y="2606675"/>
          <p14:tracePt t="56121" x="5384800" y="2606675"/>
          <p14:tracePt t="56125" x="5395913" y="2606675"/>
          <p14:tracePt t="56131" x="5400675" y="2606675"/>
          <p14:tracePt t="56134" x="5411788" y="2606675"/>
          <p14:tracePt t="56137" x="5416550" y="2606675"/>
          <p14:tracePt t="56141" x="5427663" y="2606675"/>
          <p14:tracePt t="56146" x="5432425" y="2606675"/>
          <p14:tracePt t="56150" x="5443538" y="2606675"/>
          <p14:tracePt t="56153" x="5449888" y="2606675"/>
          <p14:tracePt t="56157" x="5454650" y="2611438"/>
          <p14:tracePt t="56161" x="5459413" y="2611438"/>
          <p14:tracePt t="56166" x="5465763" y="2611438"/>
          <p14:tracePt t="56169" x="5470525" y="2611438"/>
          <p14:tracePt t="56174" x="5476875" y="2611438"/>
          <p14:tracePt t="56182" x="5481638" y="2611438"/>
          <p14:tracePt t="56186" x="5486400" y="2611438"/>
          <p14:tracePt t="56200" x="5486400" y="2606675"/>
          <p14:tracePt t="56203" x="5492750" y="2606675"/>
          <p14:tracePt t="56222" x="5497513" y="2606675"/>
          <p14:tracePt t="56254" x="5497513" y="2611438"/>
          <p14:tracePt t="56258" x="5492750" y="2611438"/>
          <p14:tracePt t="56262" x="5486400" y="2616200"/>
          <p14:tracePt t="56266" x="5481638" y="2616200"/>
          <p14:tracePt t="56270" x="5476875" y="2622550"/>
          <p14:tracePt t="56274" x="5470525" y="2622550"/>
          <p14:tracePt t="56278" x="5470525" y="2627313"/>
          <p14:tracePt t="56282" x="5465763" y="2633663"/>
          <p14:tracePt t="56286" x="5459413" y="2633663"/>
          <p14:tracePt t="56289" x="5454650" y="2638425"/>
          <p14:tracePt t="56294" x="5449888" y="2638425"/>
          <p14:tracePt t="56298" x="5443538" y="2643188"/>
          <p14:tracePt t="56306" x="5438775" y="2649538"/>
          <p14:tracePt t="56310" x="5432425" y="2649538"/>
          <p14:tracePt t="56314" x="5427663" y="2654300"/>
          <p14:tracePt t="56322" x="5422900" y="2660650"/>
          <p14:tracePt t="56325" x="5416550" y="2660650"/>
          <p14:tracePt t="56331" x="5416550" y="2665413"/>
          <p14:tracePt t="56334" x="5411788" y="2665413"/>
          <p14:tracePt t="56337" x="5411788" y="2670175"/>
          <p14:tracePt t="56342" x="5405438" y="2670175"/>
          <p14:tracePt t="56351" x="5400675" y="2676525"/>
          <p14:tracePt t="56353" x="5395913" y="2676525"/>
          <p14:tracePt t="56358" x="5395913" y="2681288"/>
          <p14:tracePt t="56361" x="5389563" y="2681288"/>
          <p14:tracePt t="56370" x="5384800" y="2687638"/>
          <p14:tracePt t="56378" x="5378450" y="2687638"/>
          <p14:tracePt t="56390" x="5373688" y="2687638"/>
          <p14:tracePt t="56399" x="5373688" y="2692400"/>
          <p14:tracePt t="56422" x="5378450" y="2692400"/>
          <p14:tracePt t="56432" x="5384800" y="2692400"/>
          <p14:tracePt t="56438" x="5389563" y="2687638"/>
          <p14:tracePt t="56447" x="5395913" y="2687638"/>
          <p14:tracePt t="56451" x="5400675" y="2681288"/>
          <p14:tracePt t="56454" x="5405438" y="2681288"/>
          <p14:tracePt t="56457" x="5411788" y="2676525"/>
          <p14:tracePt t="56461" x="5416550" y="2676525"/>
          <p14:tracePt t="56466" x="5422900" y="2676525"/>
          <p14:tracePt t="56471" x="5427663" y="2670175"/>
          <p14:tracePt t="56475" x="5432425" y="2670175"/>
          <p14:tracePt t="56479" x="5438775" y="2665413"/>
          <p14:tracePt t="56484" x="5443538" y="2660650"/>
          <p14:tracePt t="56487" x="5449888" y="2660650"/>
          <p14:tracePt t="56490" x="5459413" y="2654300"/>
          <p14:tracePt t="56494" x="5465763" y="2649538"/>
          <p14:tracePt t="56498" x="5470525" y="2643188"/>
          <p14:tracePt t="56502" x="5481638" y="2638425"/>
          <p14:tracePt t="56505" x="5486400" y="2633663"/>
          <p14:tracePt t="56509" x="5497513" y="2627313"/>
          <p14:tracePt t="56513" x="5503863" y="2622550"/>
          <p14:tracePt t="56518" x="5513388" y="2611438"/>
          <p14:tracePt t="56522" x="5519738" y="2606675"/>
          <p14:tracePt t="56525" x="5524500" y="2595563"/>
          <p14:tracePt t="56531" x="5530850" y="2589213"/>
          <p14:tracePt t="56534" x="5535613" y="2584450"/>
          <p14:tracePt t="56538" x="5535613" y="2573338"/>
          <p14:tracePt t="56541" x="5546725" y="2568575"/>
          <p14:tracePt t="56546" x="5546725" y="2562225"/>
          <p14:tracePt t="56551" x="5546725" y="2557463"/>
          <p14:tracePt t="56554" x="5546725" y="2546350"/>
          <p14:tracePt t="56557" x="5546725" y="2541588"/>
          <p14:tracePt t="56561" x="5546725" y="2530475"/>
          <p14:tracePt t="56566" x="5546725" y="2519363"/>
          <p14:tracePt t="56571" x="5535613" y="2514600"/>
          <p14:tracePt t="56580" x="5530850" y="2492375"/>
          <p14:tracePt t="56582" x="5524500" y="2487613"/>
          <p14:tracePt t="56586" x="5519738" y="2476500"/>
          <p14:tracePt t="56589" x="5513388" y="2471738"/>
          <p14:tracePt t="56593" x="5513388" y="2465388"/>
          <p14:tracePt t="56598" x="5503863" y="2460625"/>
          <p14:tracePt t="56606" x="5497513" y="2454275"/>
          <p14:tracePt t="56609" x="5492750" y="2454275"/>
          <p14:tracePt t="56614" x="5486400" y="2449513"/>
          <p14:tracePt t="56618" x="5481638" y="2449513"/>
          <p14:tracePt t="56622" x="5476875" y="2449513"/>
          <p14:tracePt t="56625" x="5470525" y="2449513"/>
          <p14:tracePt t="56630" x="5465763" y="2449513"/>
          <p14:tracePt t="56635" x="5459413" y="2444750"/>
          <p14:tracePt t="56638" x="5454650" y="2444750"/>
          <p14:tracePt t="56641" x="5443538" y="2444750"/>
          <p14:tracePt t="56646" x="5438775" y="2444750"/>
          <p14:tracePt t="56651" x="5432425" y="2444750"/>
          <p14:tracePt t="56653" x="5427663" y="2444750"/>
          <p14:tracePt t="56657" x="5422900" y="2444750"/>
          <p14:tracePt t="56661" x="5416550" y="2438400"/>
          <p14:tracePt t="56670" x="5411788" y="2438400"/>
          <p14:tracePt t="56686" x="5411788" y="2444750"/>
          <p14:tracePt t="56690" x="5405438" y="2444750"/>
          <p14:tracePt t="56694" x="5405438" y="2449513"/>
          <p14:tracePt t="56698" x="5405438" y="2454275"/>
          <p14:tracePt t="56701" x="5400675" y="2460625"/>
          <p14:tracePt t="56705" x="5400675" y="2465388"/>
          <p14:tracePt t="56709" x="5400675" y="2471738"/>
          <p14:tracePt t="56714" x="5400675" y="2481263"/>
          <p14:tracePt t="56718" x="5400675" y="2487613"/>
          <p14:tracePt t="56721" x="5400675" y="2498725"/>
          <p14:tracePt t="56725" x="5400675" y="2508250"/>
          <p14:tracePt t="56731" x="5400675" y="2519363"/>
          <p14:tracePt t="56734" x="5400675" y="2525713"/>
          <p14:tracePt t="56737" x="5400675" y="2535238"/>
          <p14:tracePt t="56741" x="5400675" y="2546350"/>
          <p14:tracePt t="56746" x="5405438" y="2557463"/>
          <p14:tracePt t="56750" x="5411788" y="2562225"/>
          <p14:tracePt t="56753" x="5416550" y="2573338"/>
          <p14:tracePt t="56757" x="5422900" y="2579688"/>
          <p14:tracePt t="56761" x="5427663" y="2589213"/>
          <p14:tracePt t="56766" x="5438775" y="2595563"/>
          <p14:tracePt t="56769" x="5443538" y="2606675"/>
          <p14:tracePt t="56773" x="5449888" y="2616200"/>
          <p14:tracePt t="56778" x="5459413" y="2622550"/>
          <p14:tracePt t="56782" x="5470525" y="2633663"/>
          <p14:tracePt t="56786" x="5476875" y="2638425"/>
          <p14:tracePt t="56789" x="5486400" y="2649538"/>
          <p14:tracePt t="56793" x="5497513" y="2654300"/>
          <p14:tracePt t="56799" x="5508625" y="2665413"/>
          <p14:tracePt t="56802" x="5513388" y="2670175"/>
          <p14:tracePt t="56805" x="5524500" y="2676525"/>
          <p14:tracePt t="56809" x="5530850" y="2687638"/>
          <p14:tracePt t="56813" x="5535613" y="2692400"/>
          <p14:tracePt t="56818" x="5540375" y="2703513"/>
          <p14:tracePt t="56821" x="5540375" y="2708275"/>
          <p14:tracePt t="56825" x="5546725" y="2719388"/>
          <p14:tracePt t="56832" x="5546725" y="2730500"/>
          <p14:tracePt t="56835" x="5546725" y="2741613"/>
          <p14:tracePt t="56838" x="5546725" y="2751138"/>
          <p14:tracePt t="56842" x="5546725" y="2762250"/>
          <p14:tracePt t="56845" x="5546725" y="2773363"/>
          <p14:tracePt t="56850" x="5546725" y="2784475"/>
          <p14:tracePt t="56854" x="5546725" y="2795588"/>
          <p14:tracePt t="56857" x="5546725" y="2800350"/>
          <p14:tracePt t="56861" x="5540375" y="2811463"/>
          <p14:tracePt t="56866" x="5535613" y="2822575"/>
          <p14:tracePt t="56870" x="5530850" y="2827338"/>
          <p14:tracePt t="56873" x="5524500" y="2832100"/>
          <p14:tracePt t="56877" x="5519738" y="2838450"/>
          <p14:tracePt t="56882" x="5508625" y="2843213"/>
          <p14:tracePt t="56885" x="5503863" y="2849563"/>
          <p14:tracePt t="56889" x="5497513" y="2849563"/>
          <p14:tracePt t="56893" x="5492750" y="2854325"/>
          <p14:tracePt t="56899" x="5486400" y="2854325"/>
          <p14:tracePt t="56902" x="5481638" y="2854325"/>
          <p14:tracePt t="56905" x="5476875" y="2854325"/>
          <p14:tracePt t="56909" x="5470525" y="2854325"/>
          <p14:tracePt t="56914" x="5465763" y="2854325"/>
          <p14:tracePt t="56918" x="5459413" y="2854325"/>
          <p14:tracePt t="56921" x="5454650" y="2854325"/>
          <p14:tracePt t="56925" x="5449888" y="2854325"/>
          <p14:tracePt t="56931" x="5449888" y="2849563"/>
          <p14:tracePt t="56934" x="5443538" y="2843213"/>
          <p14:tracePt t="56938" x="5443538" y="2838450"/>
          <p14:tracePt t="56941" x="5443538" y="2832100"/>
          <p14:tracePt t="56946" x="5443538" y="2827338"/>
          <p14:tracePt t="56951" x="5443538" y="2816225"/>
          <p14:tracePt t="56953" x="5443538" y="2811463"/>
          <p14:tracePt t="56957" x="5443538" y="2800350"/>
          <p14:tracePt t="56961" x="5443538" y="2789238"/>
          <p14:tracePt t="56966" x="5443538" y="2784475"/>
          <p14:tracePt t="56969" x="5443538" y="2773363"/>
          <p14:tracePt t="56973" x="5449888" y="2757488"/>
          <p14:tracePt t="56977" x="5454650" y="2746375"/>
          <p14:tracePt t="56983" x="5459413" y="2735263"/>
          <p14:tracePt t="56986" x="5465763" y="2724150"/>
          <p14:tracePt t="56989" x="5476875" y="2714625"/>
          <p14:tracePt t="56993" x="5481638" y="2703513"/>
          <p14:tracePt t="56998" x="5492750" y="2692400"/>
          <p14:tracePt t="57002" x="5503863" y="2681288"/>
          <p14:tracePt t="57006" x="5513388" y="2665413"/>
          <p14:tracePt t="57009" x="5524500" y="2654300"/>
          <p14:tracePt t="57015" x="5535613" y="2643188"/>
          <p14:tracePt t="57019" x="5546725" y="2633663"/>
          <p14:tracePt t="57021" x="5557838" y="2622550"/>
          <p14:tracePt t="57025" x="5567363" y="2611438"/>
          <p14:tracePt t="57030" x="5578475" y="2600325"/>
          <p14:tracePt t="57035" x="5589588" y="2589213"/>
          <p14:tracePt t="57038" x="5594350" y="2579688"/>
          <p14:tracePt t="57042" x="5605463" y="2568575"/>
          <p14:tracePt t="57046" x="5616575" y="2552700"/>
          <p14:tracePt t="57051" x="5621338" y="2541588"/>
          <p14:tracePt t="57054" x="5627688" y="2530475"/>
          <p14:tracePt t="57058" x="5632450" y="2519363"/>
          <p14:tracePt t="57061" x="5638800" y="2508250"/>
          <p14:tracePt t="57066" x="5638800" y="2492375"/>
          <p14:tracePt t="57070" x="5643563" y="2481263"/>
          <p14:tracePt t="57073" x="5643563" y="2471738"/>
          <p14:tracePt t="57077" x="5643563" y="2460625"/>
          <p14:tracePt t="57082" x="5643563" y="2449513"/>
          <p14:tracePt t="57086" x="5643563" y="2444750"/>
          <p14:tracePt t="57089" x="5643563" y="2433638"/>
          <p14:tracePt t="57093" x="5643563" y="2422525"/>
          <p14:tracePt t="57098" x="5638800" y="2417763"/>
          <p14:tracePt t="57102" x="5627688" y="2406650"/>
          <p14:tracePt t="57105" x="5621338" y="2395538"/>
          <p14:tracePt t="57109" x="5616575" y="2390775"/>
          <p14:tracePt t="57114" x="5605463" y="2384425"/>
          <p14:tracePt t="57118" x="5594350" y="2374900"/>
          <p14:tracePt t="57122" x="5584825" y="2368550"/>
          <p14:tracePt t="57125" x="5578475" y="2363788"/>
          <p14:tracePt t="57131" x="5562600" y="2357438"/>
          <p14:tracePt t="57135" x="5551488" y="2357438"/>
          <p14:tracePt t="57150" x="5508625" y="2341563"/>
          <p14:tracePt t="57153" x="5492750" y="2341563"/>
          <p14:tracePt t="57157" x="5481638" y="2336800"/>
          <p14:tracePt t="57161" x="5470525" y="2336800"/>
          <p14:tracePt t="57166" x="5459413" y="2336800"/>
          <p14:tracePt t="57169" x="5449888" y="2330450"/>
          <p14:tracePt t="57173" x="5438775" y="2330450"/>
          <p14:tracePt t="57177" x="5427663" y="2330450"/>
          <p14:tracePt t="57182" x="5416550" y="2325688"/>
          <p14:tracePt t="57186" x="5405438" y="2325688"/>
          <p14:tracePt t="57189" x="5395913" y="2320925"/>
          <p14:tracePt t="57194" x="5389563" y="2320925"/>
          <p14:tracePt t="57198" x="5378450" y="2320925"/>
          <p14:tracePt t="57203" x="5373688" y="2314575"/>
          <p14:tracePt t="57206" x="5368925" y="2314575"/>
          <p14:tracePt t="57210" x="5362575" y="2309813"/>
          <p14:tracePt t="57214" x="5357813" y="2309813"/>
          <p14:tracePt t="57218" x="5353050" y="2309813"/>
          <p14:tracePt t="57227" x="5346700" y="2309813"/>
          <p14:tracePt t="57254" x="5346700" y="2303463"/>
          <p14:tracePt t="57843" x="5346700" y="2309813"/>
          <p14:tracePt t="57851" x="5346700" y="2314575"/>
          <p14:tracePt t="57859" x="5346700" y="2320925"/>
          <p14:tracePt t="57863" x="5346700" y="2330450"/>
          <p14:tracePt t="57867" x="5341938" y="2336800"/>
          <p14:tracePt t="57871" x="5341938" y="2347913"/>
          <p14:tracePt t="57875" x="5335588" y="2357438"/>
          <p14:tracePt t="57879" x="5330825" y="2363788"/>
          <p14:tracePt t="57881" x="5326063" y="2374900"/>
          <p14:tracePt t="57887" x="5314950" y="2384425"/>
          <p14:tracePt t="57902" x="5276850" y="2433638"/>
          <p14:tracePt t="57906" x="5265738" y="2449513"/>
          <p14:tracePt t="57911" x="5254625" y="2465388"/>
          <p14:tracePt t="57914" x="5238750" y="2481263"/>
          <p14:tracePt t="57918" x="5227638" y="2503488"/>
          <p14:tracePt t="57923" x="5211763" y="2525713"/>
          <p14:tracePt t="57926" x="5195888" y="2552700"/>
          <p14:tracePt t="57929" x="5180013" y="2584450"/>
          <p14:tracePt t="57935" x="5164138" y="2616200"/>
          <p14:tracePt t="57939" x="5146675" y="2654300"/>
          <p14:tracePt t="57941" x="5126038" y="2697163"/>
          <p14:tracePt t="57945" x="5110163" y="2746375"/>
          <p14:tracePt t="57950" x="5092700" y="2800350"/>
          <p14:tracePt t="57956" x="5072063" y="2859088"/>
          <p14:tracePt t="57959" x="5056188" y="2919413"/>
          <p14:tracePt t="57962" x="5033963" y="2984500"/>
          <p14:tracePt t="57966" x="5011738" y="3054350"/>
          <p14:tracePt t="57971" x="4991100" y="3119438"/>
          <p14:tracePt t="57975" x="4964113" y="3189288"/>
          <p14:tracePt t="57978" x="4937125" y="3263900"/>
          <p14:tracePt t="57981" x="4910138" y="3335338"/>
          <p14:tracePt t="57986" x="4876800" y="3409950"/>
          <p14:tracePt t="57989" x="4849813" y="3490913"/>
          <p14:tracePt t="57994" x="4818063" y="3567113"/>
          <p14:tracePt t="57997" x="4779963" y="3652838"/>
          <p14:tracePt t="58001" x="4748213" y="3738563"/>
          <p14:tracePt t="58006" x="4721225" y="3825875"/>
          <p14:tracePt t="58009" x="4687888" y="3911600"/>
          <p14:tracePt t="58013" x="4660900" y="4003675"/>
          <p14:tracePt t="58018" x="4633913" y="4095750"/>
          <p14:tracePt t="58021" x="4606925" y="4187825"/>
          <p14:tracePt t="58025" x="4579938" y="4278313"/>
          <p14:tracePt t="58029" x="4552950" y="4365625"/>
          <p14:tracePt t="58034" x="4527550" y="4451350"/>
          <p14:tracePt t="58038" x="4494213" y="4543425"/>
          <p14:tracePt t="58042" x="4467225" y="4624388"/>
          <p14:tracePt t="58045" x="4440238" y="4705350"/>
          <p14:tracePt t="58050" x="4413250" y="4786313"/>
          <p14:tracePt t="58055" x="4386263" y="4860925"/>
          <p14:tracePt t="58057" x="4365625" y="4937125"/>
          <p14:tracePt t="58061" x="4338638" y="5006975"/>
          <p14:tracePt t="58065" x="4316413" y="5072063"/>
          <p14:tracePt t="58071" x="4289425" y="5130800"/>
          <p14:tracePt t="58074" x="4267200" y="5195888"/>
          <p14:tracePt t="58077" x="4240213" y="5249863"/>
          <p14:tracePt t="58081" x="4219575" y="5299075"/>
          <p14:tracePt t="58086" x="4197350" y="5346700"/>
          <p14:tracePt t="58089" x="4176713" y="5389563"/>
          <p14:tracePt t="58093" x="4154488" y="5427663"/>
          <p14:tracePt t="58098" x="4132263" y="5465763"/>
          <p14:tracePt t="58101" x="4116388" y="5497513"/>
          <p14:tracePt t="58106" x="4095750" y="5524500"/>
          <p14:tracePt t="58109" x="4078288" y="5551488"/>
          <p14:tracePt t="58113" x="4062413" y="5573713"/>
          <p14:tracePt t="58118" x="4051300" y="5589588"/>
          <p14:tracePt t="58122" x="4035425" y="5605463"/>
          <p14:tracePt t="58126" x="4024313" y="5622925"/>
          <p14:tracePt t="58129" x="4014788" y="5632450"/>
          <p14:tracePt t="58134" x="4003675" y="5643563"/>
          <p14:tracePt t="58138" x="3992563" y="5654675"/>
          <p14:tracePt t="58141" x="3981450" y="5659438"/>
          <p14:tracePt t="58145" x="3976688" y="5659438"/>
          <p14:tracePt t="58151" x="3965575" y="5659438"/>
          <p14:tracePt t="58154" x="3954463" y="5659438"/>
          <p14:tracePt t="58157" x="3949700" y="5659438"/>
          <p14:tracePt t="58161" x="3933825" y="5659438"/>
          <p14:tracePt t="58166" x="3922713" y="5659438"/>
          <p14:tracePt t="58170" x="3911600" y="5659438"/>
          <p14:tracePt t="58174" x="3895725" y="5659438"/>
          <p14:tracePt t="58177" x="3873500" y="5659438"/>
          <p14:tracePt t="58181" x="3857625" y="5659438"/>
          <p14:tracePt t="58186" x="3835400" y="5659438"/>
          <p14:tracePt t="58190" x="3808413" y="5659438"/>
          <p14:tracePt t="58193" x="3787775" y="5665788"/>
          <p14:tracePt t="58197" x="3760788" y="5665788"/>
          <p14:tracePt t="58202" x="3733800" y="5665788"/>
          <p14:tracePt t="58206" x="3706813" y="5665788"/>
          <p14:tracePt t="58209" x="3679825" y="5665788"/>
          <p14:tracePt t="58214" x="3652838" y="5665788"/>
          <p14:tracePt t="58218" x="3625850" y="5665788"/>
          <p14:tracePt t="58222" x="3594100" y="5665788"/>
          <p14:tracePt t="58225" x="3567113" y="5665788"/>
          <p14:tracePt t="58229" x="3533775" y="5665788"/>
          <p14:tracePt t="58235" x="3506788" y="5665788"/>
          <p14:tracePt t="58238" x="3475038" y="5665788"/>
          <p14:tracePt t="58241" x="3441700" y="5670550"/>
          <p14:tracePt t="58245" x="3409950" y="5670550"/>
          <p14:tracePt t="58250" x="3378200" y="5676900"/>
          <p14:tracePt t="58254" x="3344863" y="5676900"/>
          <p14:tracePt t="58257" x="3317875" y="5681663"/>
          <p14:tracePt t="58261" x="3286125" y="5686425"/>
          <p14:tracePt t="58266" x="3252788" y="5686425"/>
          <p14:tracePt t="58270" x="3225800" y="5697538"/>
          <p14:tracePt t="58273" x="3194050" y="5708650"/>
          <p14:tracePt t="58277" x="3167063" y="5719763"/>
          <p14:tracePt t="58281" x="3135313" y="5735638"/>
          <p14:tracePt t="58286" x="3108325" y="5751513"/>
          <p14:tracePt t="58289" x="3074988" y="5773738"/>
          <p14:tracePt t="58293" x="3048000" y="5794375"/>
          <p14:tracePt t="58297" x="3016250" y="5821363"/>
          <p14:tracePt t="58303" x="2989263" y="5854700"/>
          <p14:tracePt t="58306" x="2962275" y="5881688"/>
          <p14:tracePt t="58309" x="2935288" y="5913438"/>
          <p14:tracePt t="58313" x="2908300" y="5946775"/>
          <p14:tracePt t="58319" x="2881313" y="5978525"/>
          <p14:tracePt t="58322" x="2859088" y="6016625"/>
          <p14:tracePt t="58325" x="2832100" y="6048375"/>
          <p14:tracePt t="58329" x="2811463" y="6086475"/>
          <p14:tracePt t="58334" x="2784475" y="6118225"/>
          <p14:tracePt t="58338" x="2762250" y="6156325"/>
          <p14:tracePt t="58341" x="2741613" y="6189663"/>
          <p14:tracePt t="58345" x="2724150" y="6221413"/>
          <p14:tracePt t="58351" x="2708275" y="6253163"/>
          <p14:tracePt t="58356" x="2692400" y="6286500"/>
          <p14:tracePt t="58358" x="2676525" y="6313488"/>
          <p14:tracePt t="58361" x="2665413" y="6340475"/>
          <p14:tracePt t="58365" x="2654300" y="6367463"/>
          <p14:tracePt t="58370" x="2649538" y="6388100"/>
          <p14:tracePt t="58373" x="2638425" y="6415088"/>
          <p14:tracePt t="58377" x="2633663" y="6437313"/>
          <p14:tracePt t="58381" x="2622550" y="6457950"/>
          <p14:tracePt t="58386" x="2616200" y="6480175"/>
          <p14:tracePt t="58390" x="2616200" y="6496050"/>
          <p14:tracePt t="58393" x="2611438" y="6511925"/>
          <p14:tracePt t="58397" x="2611438" y="6529388"/>
          <p14:tracePt t="58402" x="2611438" y="6545263"/>
          <p14:tracePt t="58406" x="2611438" y="6550025"/>
          <p14:tracePt t="58409" x="2611438" y="6561138"/>
          <p14:tracePt t="58413" x="2611438" y="6572250"/>
          <p14:tracePt t="58419" x="2616200" y="6577013"/>
          <p14:tracePt t="58422" x="2622550" y="6583363"/>
          <p14:tracePt t="58425" x="2627313" y="6583363"/>
          <p14:tracePt t="58429" x="2638425" y="6588125"/>
          <p14:tracePt t="58434" x="2643188" y="6592888"/>
          <p14:tracePt t="58438" x="2649538" y="6599238"/>
          <p14:tracePt t="58441" x="2660650" y="6604000"/>
          <p14:tracePt t="58445" x="2665413" y="6615113"/>
          <p14:tracePt t="58451" x="2676525" y="6619875"/>
          <p14:tracePt t="58455" x="2681288" y="6626225"/>
          <p14:tracePt t="58457" x="2687638" y="6637338"/>
          <p14:tracePt t="58461" x="2692400" y="6642100"/>
          <p14:tracePt t="58465" x="2697163" y="6653213"/>
          <p14:tracePt t="58470" x="2697163" y="6664325"/>
          <p14:tracePt t="58473" x="2703513" y="6673850"/>
          <p14:tracePt t="58477" x="2703513" y="6684963"/>
          <p14:tracePt t="58481" x="2703513" y="6700838"/>
          <p14:tracePt t="58486" x="2708275" y="6711950"/>
          <p14:tracePt t="58490" x="2708275" y="6727825"/>
          <p14:tracePt t="58493" x="2714625" y="6750050"/>
          <p14:tracePt t="58497" x="2714625" y="6765925"/>
          <p14:tracePt t="58502" x="2719388" y="6788150"/>
          <p14:tracePt t="58506" x="2724150" y="6808788"/>
          <p14:tracePt t="58509" x="2724150" y="6826250"/>
          <p14:tracePt t="58513" x="2730500" y="6846888"/>
          <p14:tracePt t="58976" x="0" y="0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와이드스크린</PresentationFormat>
  <Paragraphs>4</Paragraphs>
  <Slides>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아래의 결선도에서 잘 못 된 부분을 찾고 고치시오</vt:lpstr>
      <vt:lpstr>아래의 결선도에서 잘 못 된 부분을 찾고 고치시오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아날로그 온도센서(LM 35)</dc:title>
  <dc:creator>이동수</dc:creator>
  <cp:lastModifiedBy>이동수</cp:lastModifiedBy>
  <cp:revision>6</cp:revision>
  <dcterms:created xsi:type="dcterms:W3CDTF">2021-04-05T05:15:11Z</dcterms:created>
  <dcterms:modified xsi:type="dcterms:W3CDTF">2021-04-07T05:54:40Z</dcterms:modified>
</cp:coreProperties>
</file>