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68" r:id="rId3"/>
    <p:sldId id="269" r:id="rId4"/>
    <p:sldId id="274" r:id="rId5"/>
    <p:sldId id="275" r:id="rId6"/>
    <p:sldId id="276" r:id="rId7"/>
    <p:sldId id="284" r:id="rId8"/>
    <p:sldId id="278" r:id="rId9"/>
    <p:sldId id="279" r:id="rId10"/>
    <p:sldId id="270" r:id="rId11"/>
    <p:sldId id="271" r:id="rId12"/>
    <p:sldId id="283" r:id="rId13"/>
    <p:sldId id="277" r:id="rId14"/>
    <p:sldId id="280" r:id="rId15"/>
    <p:sldId id="281" r:id="rId16"/>
    <p:sldId id="286" r:id="rId17"/>
    <p:sldId id="282" r:id="rId18"/>
    <p:sldId id="287" r:id="rId19"/>
  </p:sldIdLst>
  <p:sldSz cx="9144000" cy="6858000" type="screen4x3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1" autoAdjust="0"/>
    <p:restoredTop sz="94706" autoAdjust="0"/>
  </p:normalViewPr>
  <p:slideViewPr>
    <p:cSldViewPr snapToGrid="0">
      <p:cViewPr>
        <p:scale>
          <a:sx n="100" d="100"/>
          <a:sy n="100" d="100"/>
        </p:scale>
        <p:origin x="1668" y="444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4월 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3.27684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21-04-02T08:20:21.1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5398 6202 0,'-43'21'125,"-20"-21"-125,-43 0 16,-63 0-16,-64 0 15,-21 64-15,21-86 16,0-41 0,43 21-16,-1 20 15,85 1-15,64 0 16,0 21-16,20 0 31,1 0-15,-21 0-16,0 0 15,-1 0-15,-20 0 16,-1 0-16,1 0 16,-1 0-16,1 0 15,-1 0-15,1 0 16,42 0-1,-1 0 1,1 0 0,0 21-16,-21 0 15,-1-21-15,1 43 16,0-43-16,-1 0 16,43 21-16,-42 0 15,21 0 1,-21 22-1,42-22-15,-43 21 16,43-21 0,-21 22-16,0-1 15,-43 43-15,43-43 16,-21 21-16,0 22 16,-22 0-16,1 63 15,-22-21-15,64-21 16,-22-22-16,1 1 15,-21 0-15,-1 42 16,1 21-16,41-63 16,1-1-16,-21-20 15,42-1-15,0-20 16,0-22-16,0 63 16,-21-20-16,21 21 15,0 20-15,0 1 16,0-42-16,0-1 15,21 1-15,0 42 16,0-22-16,0 43 16,-21-42-16,22 0 15,-1-43-15,0 64 16,0 0-16,0 63 16,-21-21-16,21-21 15,1-85-15,-22-20 16,21 20-1,0-21 1,-21 21-16,0 22 16,21-22-16,0-21 15,0 22-15,1-22 16,-22 0-16,0 0 16,0 0-16,21 1 15,0-1-15,21 21 16,-21 43-16,43-1 15,21 1-15,-43-43 16,0-20-16,22-1 16,-22 0-16,22 0 15,-22-21-15,21 0 16,1 21-16,21-21 16,42 0-16,21 0 15,42 0-15,1 0 16,63 0-1,-21 0-15,42 0 16,-21 21-16,-21 22 16,-22-1-16,-41-42 15,-86 42-15,-20-20 16,-43-22-16,21 0 16,-21-22 30,22 1-30,-22-21 0,42 21-16,1 0 15,21-22-15,-22-20 16,43-1-16,-43 22 16,22-22-16,-21 1 15,-22 21 1,0-1-16,22-20 15,-43-1-15,21 1 0,-42 42 16,21-43 0,-21 43-16,0 0 31,-21 0 0,21-1-31,-21 22 16,21-21-16,0-21 15,-21 0-15,0 20 16,21-20 0,0-21-16,0 20 15,0-20-15,-21 20 16,21-20-16,0-1 16,21-63-16,0 64 15,21-22 1,-21-21-16,-21 22 0,22-1 15,-1-42-15,0 21 16,0-21-16,-21 21 16,0-42-16,0 0 15,0-21-15,0 21 16,0 21-16,0-22 16,-21 22-16,0 64 15,21-1-15,-21 22 16,21 0-16,0-1 15,0 22-15,-22 0 16,22-21-16,0-1 16,0 22-16,0-21 15,-21-22-15,21-20 16,0-1-16,0-21 16,0 22-1,-21-65-15,-21 22 16,-1 22-16,22-1 15,-42 21-15,20 0 16,43 43-16,-21 21 16,0 21 15,0 0-31,-21-21 16,-1 21-16,-20 0 15,-22 0-15,22-21 16,-22-1-16,-21 22 15,0 0-15,22 0 16,-1 0-16,-21 43 16,64-43-16,-1 0 15,1 21 1,0-21 0,21 0-1,-1 0 1,22 21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3.27684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21-04-02T08:50:28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339 15240 0</inkml:trace>
  <inkml:trace contextRef="#ctx0" brushRef="#br0" timeOffset="2033.3334">5079 12679 0,'-21'0'93,"-21"-21"-93,-1 0 16,-20 21 0,20 0-16,22-22 15,0 22 1,0 22 15,0-1-31,0 0 16,-1 21-16,1 1 15,0-1-15,-42 0 16,63 22-16,-43-22 16,22 0-16,-21 1 15,42-1-15,-21 0 16,-1 1-16,22-1 15,-21 0-15,21 22 16,0-22-16,0 1 16,-21-1-16,0 0 15,21 1-15,0-1 16,0-21-16,0 21 16,0 1-16,0 20 15,0-42-15,0 22 16,0-1-16,0 0 15,0 1-15,0-1 16,0 22-16,0-22 16,0 0-1,0-21-15,0 22 16,21-43-16,-21 21 16,21 0-16,0 0 15,1 22-15,20-43 16,-21 42-16,21-21 15,-20 0-15,-1-21 16,0 43-16,21-43 16,-21 21-1,1 0-15,20 0 16,-21 0-16,21 0 16,1 1-16,-1-1 15,-21-21-15,0 21 16,1-21-1</inkml:trace>
  <inkml:trace contextRef="#ctx0" brushRef="#br0" timeOffset="3192.7175">4994 15155 0,'-42'0'63,"21"0"-48,0 22 1,0-1-1,-22 0 1,1 0 0,42 21-16,-42 1 15,42-1-15,-43-21 16,22 0-16,21 22 16,-42-22-16,42 21 15,-43 1-15,22 20 16,0-21-16,0-20 15,21 20-15,-21 21 16,0-20-16,-1-1 16,22 0-16,-21 22 15,0-22 1,21 1-16,0 20 16,0-21-16,0 22 15,0-1-15,-21 1 16,21 21-16,0-1 15,0 1-15,0 42 16,0-42-16,0 20 16,0-41-16,0 42 15,0-43-15,0 1 16,0 20-16,0 1 16,0-21-16,21-22 15,0-21-15,-21 21 16,43 1-16,-43-1 15,42-21-15,-21 22 16,0-1-16,22 0 16,-43 1-16,42-22 15,-21 21-15,21 0 16,-20 22-16,-1-22 16,21 22-16,0 42 15,1-43 1,-22-21-16,21 1 0,-42-22 15,43 0 1,-1 0 0,-42 0-16,21-21 15,0 0 17,-42 0 77,0-21-109,0-42 16</inkml:trace>
  <inkml:trace contextRef="#ctx0" brushRef="#br0" timeOffset="4225.5985">3682 14732 0,'0'21'15,"21"0"-15,-21 1 16,0-1-16,22 42 16,-22-20-16,0 41 15,42 22-15,-42-42 16,21-22-16,-21-21 15,0 0 1,21-21-16,0 0 31,1 0-15,-1 0 0,-21-21-16,21-21 15,0-22-15,-21 22 16,21-43-16,22 43 15,-22-64-15,-21 43 16,42-22 0,-21 21-16,0 1 15,1 21-15,-1-1 16,-21 22 0,0 0-1,21 21 1,-21 21 93,21 21-109,0 1 16</inkml:trace>
  <inkml:trace contextRef="#ctx0" brushRef="#br0" timeOffset="5472.7952">4508 14774 0,'-22'-21'31,"1"21"-15,0 0 0,0 0-1,0 0-15,0 0 16,21-21-16,-22 21 16,1 0-16,0 0 15,0 0 48,21 21 46,0 0-93,0 1-1,0-1 1,0 21 0,0-21-1,0 0 1,0 1-16,21-22 47,-21 21-47,21-21 15,0 0 1,1 0-16,-1 0 16,0 0 15,-21 21-16,21 0 17,0 0-32,-21 0 31,0 1 0,0-1-15,0 0-16,-21 0 15,21 0 1,-21 0-16,-21 1 16,42-1-1,-22-21 1,22 21-16,-21-21 31,0 0-15,0 0-1,-21 0 1,21-21 0,-1 21-16,1 0 15,-21 0-15,21 0 16,21-21 31</inkml:trace>
  <inkml:trace contextRef="#ctx0" brushRef="#br0" timeOffset="6632.507">4656 15028 0,'21'0'78,"0"0"-62,0 0-1,0 0 1,1 0-16,-22-21 78,0 0-47,-22 21 32,1 0-48,0 0 1,0 0-16,21-21 16,-21 21-16,0 0 15,21 21 79,0 0-94,21 0 16,0-21-16,-21 22 15,21-22-15,0 0 47,-21-22-16,21 22-15,-21-21-16,0 0 16,-42 21 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3.27684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21-04-02T09:01:32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13356 0,'42'21'63,"0"1"-48,22-1-15,-1 0 16,1 0-16,-1 0 15,-41 0-15,41 1 16,-21 41 0,-20-42-16,20 22 15,-21-43-15,0 42 0,0-42 16,1 0 0,-1 0-16,0 21 15,0-21-15,0 0 16,0 21-1,1-21 1,-1 21-16,0-21 16,0 0-16,0 0 15,-21 22-15,43-22 16,-22 0 15,0 21-15,0-21-16,21 21 15,1 21-15,-1-21 16,-21 22-16,0-22 16,1 0-16,-44-21 125</inkml:trace>
  <inkml:trace contextRef="#ctx0" brushRef="#br0" timeOffset="984.71">4149 13356 0,'-43'0'94,"22"0"-94,-42 21 16,-43 22-16,21-1 15,-21 0-15,43 1 16,21-1-16,-22-42 16,43 21-16,21 0 15,-21-21-15,0 0 16,-1 0-1,1 22-15,-21-22 16,21 0-16,0 21 16,-1 0-1,-20-21-15,42 21 16,-21-21 0,0 42-16,0-42 15,21 22-15,0 20 16,-22-42-16,22 21 15,-21 0 1,21 0 0,-21 1-1,0-22 1,0 21-16,21 0 16,-21-21-1,42 0 157</inkml:trace>
  <inkml:trace contextRef="#ctx0" brushRef="#br0" timeOffset="1993.7822">3323 14288 0,'0'0'16,"0"42"-16,0-21 15,0 0 1,21 0 0,-21 1-16,22-1 15,-22 0 1,21 0 0,-21 0-1,21-21 1,-21 21-16,21 1 15,-21-1-15,21 0 32,0-21 15,-21-21-16,0 0-16,22-1-15,-22-20 16,0 21-16,0 0 16,0 0-1,0-1 32,0 1-31,0 0-16,0 0 15,0 0 1,21 0-16,-21-1 16,0 44 77,0-1-77,0 0 0</inkml:trace>
  <inkml:trace contextRef="#ctx0" brushRef="#br0" timeOffset="3184.5982">3874 14393 0,'-22'0'63,"1"0"-48,21-21-15,-21 0 16,0-21-16,0 21 16,0-22-16,-22 22 15,22 21 32,42 21 16,-21 0-63,0 22 15,0-22-15,21 21 16,-21 1-16,22-1 16,-22 21-16,0-41 15,0-1-15,21 21 16,0-42-1,-21 21-15,21-21 16,0 0 15,-21-21-15,21 21 0,1-21-16,20 21 15,-42-42-15,42 42 16,-42-22-16,21 1 15,-21-21-15,0 21 16,0 0-16,0-1 16,0 1-1,0 64 142,0-1-142,22 0-15,-22-21 16,21 43-16,0-64 15,-21 21-15,21-21 157,0 0-126,-21-42 0</inkml:trace>
  <inkml:trace contextRef="#ctx0" brushRef="#br0" timeOffset="4319.0973">4106 14224 0,'0'21'31,"0"0"0,0 1-31,0-1 16,0 0-16,22 21 16,-22-21-16,0 1 15,0-1-15,21-21 16,-21 21 0,0 0-1,21 0 1,-21 0-1,0 1 1,0-1 0,0 0-1,21-21 32,-21-21 31,0 0-78,0-1 16,0 1 0,0 0-1,0 0 1,0 0 15,21 21-31,-21-21 16,21-1-16,1 22 15,-22-21-15,21 0 16,0 0 0,0 0-1,0 21 235,22 21-234</inkml:trace>
  <inkml:trace contextRef="#ctx0" brushRef="#br0" timeOffset="5590.8698">762 12361 0,'21'0'31,"0"0"-31,1 0 16,20 0-16,-21 0 16,0 0-16,43 22 15,-43-22-15,0 21 16,21-21-16,22 0 16,-22 21-16,-21-21 15,1 21-15,20-21 16,0 0-16,-21 0 15,1 0 1,20 0-16,-21 0 16,0 0-16,0 0 15,1 21-15,-1-21 16,42 0-16,-42 0 16,22 0-16,-1 0 15,-21 21-15,0-21 16,1 0-16,-1 0 15,0 0-15,0 0 16,21 0-16,-20 22 16,-1-22-16,0 0 15,-21 21-15,21-21 16,0 0-16,0 0 16,22 0-16,-22 0 15,0 21-15,0 0 16,0-21-16,1 0 15,20 0-15,-21 0 16,0 21-16,22-21 16,-22 21-1,0-21-15,0 0 16,0 0 0,0 0-1,1 0 1,20 0-1,-21 0-15,21 22 16,-20-22 0</inkml:trace>
  <inkml:trace contextRef="#ctx0" brushRef="#br0" timeOffset="6519.2418">2413 12298 0,'-21'0'78,"0"0"-62,0 0-16,-1 21 16,1 0-16,-21 0 15,21 1 1,-22-1-16,-20 0 0,21 21 15,20-42-15,1 21 16,21 1 0,-21-22-16,0 0 15,0 21 1,0-21-16,-22 0 16,22 21-1,0 0-15,-64 0 16,22 22-16,-1-22 15,1 0-15,-22 21 16,22-21-16,20 1 16,-20-1-16,42 0 15,-43 0-15,22 0 16,-22 22-16,22-43 16,0 21-16,-1 0 15,22 0 1,21 0-1,-21-21 17,0 0-17,0 0 1,-1 0 93,22 21-93</inkml:trace>
  <inkml:trace contextRef="#ctx0" brushRef="#br0" timeOffset="7439.6411">1228 11790 0,'21'0'31,"0"0"-15,0 0-16,-21 21 15,21 0-15,1 22 16,-22-1-16,21-21 16,0 21-16,-21 1 15,21-43-15,0 42 16,0-21-1,-21 0-15,22 1 16,-1-22 0,0 0 31,-21-22-32,0 1 1,0-21-1,0 21-15,0 0 16,0-43-16,0 22 16,0-1-16,0 22 15,0 0-15,0 0 16,0 0 15,0 42 94,63 0-125</inkml:trace>
  <inkml:trace contextRef="#ctx0" brushRef="#br0" timeOffset="8655.8782">1778 11832 0,'-21'0'32,"0"0"30,0-21-46,-1 0-1,1 21 1,-21-21-16,21 21 47,21 42 31,0-21-78,0 22 16,0-22-1,0 0-15,21 21 16,0-42-16,-21 21 15,0 22-15,0-22 16,0 0-16,0 0 16,21-21-16,-21 21 15,21-21 32,1 0-31,-22-21 31,0 0-32,0-21 1,0 21-16,0-1 16,0 1-1,0 0-15,0 0 31,0 0-15,21 21 125,0 0-126,0 21 1,-21 0-16,42 21 16,-20 1-16,-1-1 15,0 0 1,0-20-1,-21-1-15,0 0 16,0 0 0,21-21-1,-21-42 126,0-1-141</inkml:trace>
  <inkml:trace contextRef="#ctx0" brushRef="#br0" timeOffset="9606.7933">1947 11790 0,'0'21'62,"0"0"-46,22 0-16,-1 1 15,-21 20-15,0 0 16,21-42-16,-21 43 16,21-1-16,-21-21 15,0 0-15,0 0 16,0 1-1,0-1-15,0 0 16,0-42 93,0 0-109,0-1 16,0 1-16,0 0 16,0-21-16,0 21 15,0-22-15,21 22 16,0 0-16,-21-43 16,22 43-16,-1 0 15,0 0-15,0 21 16,-21-42-16,42 42 15,-42-22-15,22 22 16,-1-21 0,0 21 31,0 21 124,-21 1-155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1T15:15:25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8304 8032 722 0,'-1'-1'26'0,"0"1"0"0,0 0 9 0,1 1 1 16,-1-1 8-16,-1 1 11 0,1 0 1 0,0 0 2 0,1 1 7 0,-1 0-8 15,0 0-3-15,0 1 0 0,-1-2-14 0,2 1 1 0,0-1 4 16,0 0-7-16,0-1 5 0,0 1 5 0,2 1-12 0,-1-1 6 0,0 0-1 16,1 0-13-16,1 0 9 0,0 2-12 0,0-2-8 0,1 0 11 0,0 0-15 15,2-1 3-15,0 2 10 0,0-2-12 0,1 1 4 0,0 2 4 0,2-2-11 16,-1 0 1-16,2 0 5 0,1-1-13 0,-1 1 5 0,3-1 5 16,-1 0-10-16,2 2 6 0,0-4 1 0,1 2-5 0,0 0 2 0,2-1 4 15,2 0-8-15,-1-1 10 0,3-1 3 0,1 1-11 0,0-1 12 0,2 0-12 16,-1 0-5-16,1 1 15 0,-1-1-10 0,2 1 1 0,-1 0 10 15,1-2-10-15,2 2 5 0,-1-2 5 0,1 1-9 0,-1 0 3 0,1-1 10 16,-1 1-8-16,0-1 5 0,-1 1 4 0,0-2-14 0,2 3 7 16,-1 0 0-16,2-2-12 0,-1 2 15 0,-1-1-2 0,1 1-11 0,-2 0 10 15,0 1-9-15,1 0-9 0,-1-2 17 0,2 2-11 0,-1 0 4 0,1 0 9 16,-3 0-12-16,0 1 2 0,-2 0 8 0,0-2-9 0,0 2 1 16,-2 0 8-16,1 0-8 0,1 0 5 0,-1 0 9 0,-2 2-10 0,1-2 2 15,0 1 2-15,-2-1-9 0,1 1 12 0,-1 0 2 0,-1 0-12 0,-1 0 13 16,-1 1-7-16,0 0-7 0,-1-1 15 0,0 0-14 0,0 0-4 15,-1 0 14-15,0 1-13 0,0-1 5 0,0 1 8 0,-1-2-16 0,0 1 7 16,-2 0 5-16,2 1-14 0,-1-2 6 0,0 1 4 0,-1 0-10 16,-1 0 6-16,2 0-1 0,-2 0-4 0,0-1 5 0,-1 1 0 0,1 1-5 15,2-2 7-15,-2 1 1 0,0-1-8 0,1 1 10 0,-2-1-13 0,0 0-7 16,0 1 16-16,-1-1-6 0,1 1 0 0,-1-1 10 0,0 0-10 16,-2 1 0-16,2-2 12 0,0 1-12 0,0 1 3 0,0-1 9 0,-1 0-12 15,1 0 3-15,-2 2 12 0,1-2-18 0,0 0 9 0,0 0 1 16,0 0-14-16,-1 0 17 0,1 1-5 0,0-1-12 0,0 0 17 0,-1-1-16 15,0 1-8-15,1 0 18 0,-2 0-17 0,0 0 1 0,0 0 4 0,-1 0-19 16,0 1-10-16,-2-1-4 0,2 0-30 0,-2 0-17 0,-1 0-30 0,0 0-44 16,-1 1-47-16,-2-1-73 0,0 1-64 0,-2 0 26 0,-2-1 72 15,-2 1-378-15</inkml:trace>
  <inkml:trace contextRef="#ctx0" brushRef="#br0" timeOffset="682.76">8233 8242 641 0,'1'-1'42'0,"-1"0"-40"15,1-1 3-15,1 1 8 0,2 0-3 0,-2 1 5 0,0-2 7 0,2 1-2 16,-2 1 7-16,0-3 7 0,1 3-2 0,0-1 7 0,-1 0 4 15,1 0-2-15,-1 1 10 0,0-1 2 0,1 0-3 0,-1-1 10 0,0 1-3 16,2 1-2-16,-2-1 11 0,0 0-8 0,1 1 0 0,-1-1 6 16,0 1-13-16,1 0-5 0,-1-1 2 0,1 1-15 0,0-2 0 0,-1 2 3 15,1 0-9-15,1 0 2 0,-1 0 2 0,1 0-9 0,-1 0-1 0,2-1 1 16,-1 1-8-16,2 0 6 0,0 0-7 0,0 1-6 0,0-1 11 16,0-1-9-16,3 1 3 0,-1 0 10 0,2 0-14 0,1-1 2 0,1 0 10 15,1 0-13-15,1 1 4 0,1-1 4 0,1 0-12 0,1 1 5 0,1-2 2 16,2 1-7-16,0 0 2 0,2-1 6 0,2 1-10 0,-1 0 2 15,1-1 4-15,0 1-11 0,0 0 10 0,-1 0 1 0,2 1-10 0,0-2 9 16,2 0-3-16,0 1-10 0,1 0 16 0,1-1-11 0,1 0 4 0,-1-1 15 16,0 1-5-16,1-2 4 0,2 1 11 0,0 0-10 0,1-3 2 15,1 1 11-15,-1 1-11 0,2-1 2 0,-2-1 8 0,1 2-14 0,0-1 7 16,2 0 3-16,-1 1-14 0,-2-1 6 0,-1 2-3 0,-2-1-14 16,0 1 13-16,0 0-2 0,-1 1-15 0,-1 0 19 0,-1 0-15 0,0 0-7 15,-1 0 18-15,0 1-14 0,-3 0 3 0,0 0 10 0,-1-2-13 0,0 2 6 16,0 0 2-16,-2 0-5 0,1 1 1 0,-1-1 10 0,-2 0-8 15,1-1 1-15,-2 1 10 0,-2 0-9 0,0 0 9 0,-1-1 7 0,-2 0-10 16,2 1 13-16,-2 1 4 0,-1-1-18 0,0 0 14 0,-3 1-11 16,1-1-8-16,-2 0 18 0,0 1-13 0,0-1 2 0,-3-1 4 0,1 2-12 15,-2-1 1-15,1 1 8 0,-3 0-15 0,0 0 4 0,0 1 6 0,-1-1-14 16,0 2-3-16,-1-1 8 0,0-2-26 0,-1 1-4 0,-1 0-14 16,1 0-32-16,-1 1-21 0,-1-1-45 0,-1 0-72 0,0 0-87 0,0 0-108 15,-2-1 40-15,0-2-443 0</inkml:trace>
  <inkml:trace contextRef="#ctx0" brushRef="#br0" timeOffset="2232.01">8006 8821 345 0,'0'-4'359'15,"0"1"-341"-15,1-2 1 0,0 2 2 0,0-2 8 0,1 0-1 0,-1 2 6 16,2-2 13-16,0 2-2 0,0-2 7 0,0-1 8 0,0 1-8 0,1-1 3 16,0 0 6-16,1-1-7 0,1 0 6 0,0-1 9 0,-1 0-6 15,1 0 8-15,0-1 2 0,1-1-12 0,-1-1 1 0,1 0-3 0,1-1-14 16,0 1 4-16,-1-2-10 0,1 0-11 0,0-1 5 0,0 1-12 0,1-1-4 15,-1-1 6-15,1 1-10 0,-1-1-1 0,0 0 11 0,1 0-10 16,-1 0-1-16,0-1 8 0,-1 1-19 0,-1-1 1 0,1 0 8 0,0-1-13 16,0 1 12-16,1 1 4 0,0 0-12 0,-1 3 7 0,1-2 0 15,-1 1-3-15,1 2 5 0,-1-1-1 0,1 2-11 0,-2 0 7 0,1 2-5 16,-1 0-5-16,0 0 13 0,-1 1-10 0,0 0 2 0,0 0 8 0,-2 2-10 16,2 0 2-16,-2-1 9 0,1 2-13 0,-2-1 2 0,1 2 8 15,0-2-10-15,0 2 5 0,-1-1 5 0,1 2-10 0,0-2 5 0,-1 1 3 16,1 1-8-16,-1-1 8 0,0 1-2 0,2 0-9 0,-2-1 11 0,0 1-5 15,2 1-5-15,-2-1 12 0,0-1-11 0,2 1-1 0,-1 0 12 16,1-1-10-16,0 1 1 0,-1 1 9 0,1-1-9 0,0-1 1 0,0 2 10 16,1 0-13-16,0-1 5 0,-1 1 8 0,0-2-11 0,0 2 4 0,1-1 6 15,0 1-8-15,-1-1 13 0,1 0 3 0,-1 1-14 0,1 0 14 16,0-1-9-16,-1 0-7 0,1 1 14 0,-1 0-11 0,1 1 2 0,0-1 10 16,-1 0-13-16,0 1 7 0,-1 0 4 0,2 0-11 0,-2 1 5 15,2-1 5-15,1 0-11 0,-2 1 5 0,1 0 4 0,1 0-9 0,-2 1 4 16,2-1 2-16,0 0-9 0,1 0 8 0,1-1 1 0,-1 0-9 0,1 0 12 15,1 1-7-15,-1-1-4 0,0 0 11 0,1 0-12 0,1-1 0 16,0 0 14-16,0 1-13 0,1-2 4 0,0 0 10 0,1 0-12 0,0 1 5 16,0-1 6-16,1-1-13 0,1 1 5 0,-1 0 10 0,2-1-9 0,0 2 6 15,0-1 4-15,0 0-11 0,1-1 9 0,-1 2 2 0,2-1-12 16,-1 1 12-16,0-2-6 0,0 1-10 0,1 1 13 0,-1 0-9 0,1 0-1 16,-2-2 12-16,0 2-8 0,2 0-2 0,-1-1 10 0,1 1-13 0,1-1 0 15,-2 0 11-15,1 0-14 0,-1 0 6 0,1-1 10 0,1 2-10 16,-2-1 3-16,1 1 10 0,-1-2-13 0,2 0 5 0,-1 1 2 0,1-1-13 15,1 0 11-15,-1 0 0 0,2 0-8 0,1 1 18 0,-2-2-18 16,1 2-2-16,-2 1 13 0,1-2-14 0,-2 2 6 0,0 0 9 0,-1 0-14 16,1 0 5-16,-3 0 6 0,3 0-9 0,-2-1 1 0,0 1 6 15,0 1-7-15,-2 0 1 0,1 0 7 0,0 0-8 0,0-1 0 0,1 0 9 16,-1 1-14-16,1-1 13 0,0 0 5 0,-1-1-15 0,-2 2 17 0,1-1-10 16,0 0-11-16,-2 0 14 0,2-1-10 0,-2-1-3 0,2 2 18 15,0 0-13-15,-2 0 2 0,1 0 13 0,-2 0-17 0,2 0 4 0,-3-1 11 16,1 1-16-16,-1 1 6 0,1 0 9 0,-1-1-12 0,0 1 5 15,0 0 3-15,-1-1-15 0,1 1 17 0,-1 0 4 0,0 0-19 0,-1 0 18 16,-2 0-18-16,1 1-3 0,1-1 18 0,-1 0-17 0,0 0 5 0,-1 0 11 16,0 0-9-16,0 1 3 0,-1 0 5 0,0 1-13 0,-1-1 0 0,1-1 12 15,-2 1-9-15,0-1 4 0,0 0 12 0,1 1-16 0,-1-1 4 16,-1 1 9-16,0-1-14 0,2 0 11 0,-2 1-3 0,1-1-8 0,-1 1 17 16,0 2-9-16,1-2-4 0,-1-1 16 0,0 1-18 0,-1 0 1 15,1 0 11-15,0 0-12 0,0-1 6 0,1 3 10 0,-2-2-15 0,1 0 5 16,0 0 5-16,0 0-11 0,0-1 4 0,0 2 9 0,0-1-12 0,1 0 2 15,0-1 8-15,-1 1-13 0,0 0 11 0,0 0-1 0,2 0-9 16,-2 1 14-16,1-1 0 0,0 1-8 0,0 0 10 0,0 1-13 0,0-1-7 16,0 1 16-16,2 0-10 0,-2 0 2 0,2 1 10 0,-1 0-14 15,1 1 0-15,0-2 11 0,2 2-14 0,-1-2 3 0,0 3 11 0,0-1-13 16,1 1 4-16,0 1 9 0,-1-2-11 0,2 2 4 0,0 0 3 0,0 0-10 16,0 0 10-16,1 1 2 0,0 0-12 0,0 1 12 0,1 1-12 15,1-1-4-15,0 1 16 0,-1 2-14 0,2-2 5 0,-1 3 11 0,0-3-16 16,1 3 7-16,-1-2 7 0,0 1-12 0,2 1 5 0,-2-1 8 0,1 1-11 15,-1 2 5-15,0-1 5 0,0 0-14 0,-1 1 10 0,1-2 2 16,0 2-6-16,-1-1 11 0,0-1-5 0,0 0-13 0,0-2 15 0,1 1-13 16,-1-1-2-16,-1-1 18 0,1 1-15 0,-2-1 5 0,0 1 14 0,0 0-14 15,0 0 7-15,0-2 5 0,0 0-12 0,0 0 5 0,0-1 6 16,-1 1-9-16,1 0 5 0,-1 0 8 0,1 0-15 0,-1-1 6 0,1 0 3 16,-2-1-11-16,2-1 14 0,-1 2 2 0,0-2-15 0,-1-1 11 0,-1 1-11 15,1-1-7-15,-1-1 17 0,1 0-10 0,-2 0 1 0,1 0 8 16,-1-1-8-16,0 2 0 0,-1-3 9 0,0 1-18 0,1-2 6 0,-2 0-1 15,1 0-15-15,-1 0-6 0,0-1-8 0,-1 1-36 0,1-2-22 16,-2 1-38-16,1-1-69 0,-1-1-85 0,-2-3-175 0,-1-1-59 0,-1-2-487 16</inkml:trace>
  <inkml:trace contextRef="#ctx0" brushRef="#br0" timeOffset="4347.4699">7913 8845 666 0,'-1'-2'25'0,"1"-1"-19"0,-1 1-2 0,1 0 5 16,0-1-3-16,0 2 7 0,0 0 5 0,0-1 0 0,1 1 8 16,-1-1 4-16,1 0-2 0,0 1 8 0,1 0-5 0,-1 1-1 0,0-1 10 15,1-1-5-15,-1 1 4 0,3-1 7 0,-2 1-6 0,2-1 4 16,-2-1 9-16,1 1-5 0,1 0 6 0,-1-2 6 0,1 1-12 0,0-2 2 16,2 0-1-16,-1 1-7 0,0-1 5 0,2-1 6 0,0 0-11 0,1-1 8 15,0-1 2-15,1 0-14 0,0-2 11 0,0 1-15 0,1-1-7 0,1-1 12 16,0 1-12-16,2-2 0 0,-2 0 3 0,2 0-13 0,0 0 0 15,0 0 4-15,-1-1-8 0,1-1-1 0,0 2 10 0,0-1-17 0,0-1 4 16,0 2 6-16,-1-3-18 0,0 1 12 0,-1-1 3 0,1 1-12 16,1-1 13-16,-1 1-2 0,1-1-11 0,0-1 12 0,-1 0-11 0,1 0-5 15,0 0 10-15,-2-1-11 0,2 4 5 0,-1-1 9 0,-1 0-12 16,2 2 3-16,-2 0 6 0,1 0-12 0,-1 1 6 0,0-1 8 0,-1 2-10 16,0-1 5-16,1 2 5 0,-1 0-11 0,1 0 1 0,-1 1 7 0,0 0-11 15,0 1 9-15,-2 0 1 0,0 1-13 0,0 0 14 0,-1 2-11 0,0-1-3 16,-2 2 12-16,1-1-11 0,-1 1 1 0,0 0 11 0,-1 2-11 15,1-1 2-15,-2 1 11 0,-1 0-12 0,2-1 2 0,-3 2 11 0,0 0-10 16,0 0 5-16,-1 0 7 0,1 0-11 0,-1 0 5 0,0 2 6 16,0-2-6-16,-1 1 11 0,1-1-1 0,-1 1-8 0,0 0 13 0,-1 1-8 15,-1 1-2-15,0 0 10 0,-1 1-12 0,1-1 1 0,-2 2 11 0,2-1-13 16,-3 1-1-16,0 1 9 0,2 1-12 0,-3-1 2 0,1 2 8 16,-1 1-8-16,-1 0 2 0,0 0 10 0,0 1-12 0,0 1 4 0,-3-2 4 15,1 1-11-15,0 2 12 0,-2 1-1 0,1-2-13 0,-2 2 17 0,1 1-9 16,-1-1-5-16,-1 2 12 0,0 0-11 0,-1 2-5 0,-1-1 14 15,1 1-13-15,-1 0 4 0,-2-1 7 0,2 1-12 0,-1 1 3 0,1-1 8 16,-1 2-11-16,0 2 9 0,0-2 5 0,0 2-11 0,0 0 3 0,-2 1 4 16,2-1-12-16,0 1 10 0,-1 1 3 0,2-2-15 0,0 1 14 15,1-2-7-15,0-2-15 0,2-1 20 0,1 1-11 0,0-2-1 0,3-1 14 16,0-1-10-16,-1-2 3 0,3 0 8 0,1-2-7 0,1-1-2 16,-1 0 12-16,3-3-10 0,-1 0 6 0,1-1 15 0,1-1-12 0,0 0 3 15,2-2 13-15,-1-1-13 0,1-1 3 0,1 0 7 0,-1-1-17 16,2 1 12-16,-1-2-1 0,1 0-14 0,0-1 14 0,2-1-14 0,-2-1-5 15,3-1 17-15,-2-2-18 0,2 0 1 0,0 0 10 0,1-1-14 0,1-2 7 16,0 0 8-16,0-3-14 0,0 1 3 0,1-2 9 0,1 2-7 16,0-2 6-16,2 0 6 0,-2 0-14 0,3-2 2 0,-2 1 4 0,1-1-13 15,0-1 16-15,0 0 0 0,0 1-14 0,0-1 12 0,1 0-12 0,0 1-6 16,1 0 21-16,0 1-14 0,0-1 2 0,-1 1 11 0,0 2-19 16,-2-1 1-16,2 2 11 0,-2 0-15 0,2 1 5 0,-1 0 7 0,1 0-10 15,-1 2 4-15,1-2 6 0,-1 1-13 0,0-1 4 0,0 1 2 0,-2 0-6 16,2 2 11-16,-1-1 4 0,0 1-12 0,0-2 13 0,0 3-12 15,-1-1-4-15,0 0 18 0,1 1-12 0,-2-2 5 0,1 2 7 0,-1 0-12 16,1 1 4-16,-1 0 8 0,2 0-10 0,-2 1 1 0,1 0 12 16,0 0-13-16,-1 0 6 0,1 0 9 0,-1 2-14 0,2-1 7 0,-2 2 5 15,1-1-13-15,0 1 11 0,-1 1-4 0,1-1-9 0,0 2 13 0,-1 0-7 16,-1 0-6-16,-2 1 13 0,2 0-9 0,-1 0-2 0,0 0 13 16,0 1-13-16,-2-1 1 0,2 0 12 0,-1 0-10 0,0 0 2 0,2-1 10 15,0 0-12-15,0-1 3 0,0 1 9 0,0-1-12 0,0 0 5 16,1-1 6-16,-1 0-12 0,0 0 12 0,1 0-6 0,-1 0-6 0,0 0 15 15,1 0-12-15,-3 1 2 0,2-2 8 0,-1 2-13 0,1-2 0 0,0 2 14 16,-1 1-10-16,1-2 1 0,-2 1 8 0,0 0-13 0,1 0 1 16,0 1 10-16,-2-2-10 0,2 2 5 0,0 0 7 0,-1 0-12 0,2-1 3 15,-1 0 9-15,1 0-9 0,-1 0 5 0,1-2 2 0,1 2-11 0,-1-1 9 16,1-1 0-16,0 1-12 0,-1-1 16 0,2 0-13 0,-1-1-2 16,0 0 16-16,1 1-11 0,-2-1 3 0,1 1 11 0,-1-1-13 0,0 1 4 15,1 0 6-15,0-1-14 0,0 2 4 0,0-1 5 0,1 1-9 0,-1-1 3 16,0 1 7-16,1 1-7 0,-1-2 8 0,1 3 3 0,-1-1-13 15,0-1 8-15,2 2 2 0,-1-1-11 0,-1 1 12 0,1 1-11 0,-1-1-1 16,1 1 12-16,-1-2-10 0,2 2 2 0,-2 0 8 0,1 0-10 0,-1 0 2 16,0 2 7-16,0-2-10 0,0 0 5 0,0 0 8 0,2 0-10 15,-1 0 2-15,0 1 7 0,0-1-14 0,2 0 11 0,-2 0 2 0,1 1-12 16,-1-1 15-16,3 1-1 0,-1-1-13 0,2 0 18 0,-1 1-16 16,1 0-3-16,-1 1 14 0,1-1-13 0,-2 1 5 0,1-1 8 0,0 1-10 15,0 1 2-15,-1-1 8 0,2 0-9 0,-1 0 1 0,-1 0 11 0,2 0-11 16,-2 0 1-16,2 1 6 0,1-1-12 0,0 0 7 0,0 1 4 15,-1-1-11-15,0-1 13 0,1 0-1 0,0 0-11 0,1-1 16 0,0 0-11 16,0-1-2-16,1 1 12 0,-2 0-13 0,1-1 2 0,-1 0 10 16,-2 0-12-16,1 0 1 0,-2-2 11 0,2 2-14 0,0 0 3 0,-1 0 10 15,1 0-10-15,0 1 2 0,-2-1 9 0,2 1-13 0,-3-2 3 0,1 2 5 16,-1 0-12-16,1 0 15 0,-1 0-3 0,0 2-11 0,0-2 14 16,-1 1-11-16,0 0-1 0,-1 0 11 0,0 0-10 0,0 0-1 0,-1 2 13 15,1-2-13-15,0 0 4 0,-1 0 8 0,1 0-9 0,-1-1 1 0,1 1 5 16,-2 2-9-16,1-2 4 0,-1 0 10 0,1 0-10 0,-2 0 2 15,1 1 6-15,0-1-13 0,-2 1 12 0,2-1-1 0,-1 1-12 0,1 0 17 16,-1 0-11-16,0-1-1 0,0 1 12 0,0 1-13 0,0 0 1 0,1-1 9 16,0 1-11-16,-3 0 4 0,2-1 9 0,-1 2-10 0,1-2 2 15,-2 2 6-15,2-1-10 0,-2 1 4 0,2-1 6 0,-2 1-13 0,2-1 7 16,-2 2 3-16,2-2-12 0,0 2 16 0,-2 0 1 0,2 0-10 16,-2 0 8-16,1-1-10 0,-1 2-6 0,2 0 10 0,-2 1-6 0,2-2 3 15,-2 2 11-15,1 0-15 0,-1 0 3 0,1 0 9 0,0 0-14 0,0-1 5 16,-1 1 11-16,1-1-14 0,-1 0 6 0,1 0 9 0,0 1-13 15,0-1 4-15,-1 2 8 0,2-1-14 0,-2 0 11 0,2 1 1 0,-2 0-14 16,2 0 17-16,-1 0-6 0,1 1-9 0,-1 1 11 0,1-1-11 16,0 1-1-16,0 2 12 0,-1-1-7 0,1 1-1 0,-1-1 10 0,1 0-11 15,1-1 3-15,-2 0 8 0,2 1-11 0,0-1 5 0,0-1 6 0,-1 1-10 16,2-1 9-16,-1-1 1 0,0 1-8 0,1-1 12 0,0 0-3 0,0 0-9 16,1-1 10-16,-1 0-2 0,1 0-8 0,0 0 12 0,0 0-14 15,0 1-5-15,0-1 18 0,0 1-13 0,-1 0 4 0,0-1 11 0,0 1-13 16,0-1 4-16,-2 0 7 0,2 1-12 0,0-1 4 0,0 0 6 0,0 1-11 15,0-2 4-15,-1 0 9 0,1 0-12 0,0 0 14 0,0 0 3 16,-1 0-13-16,1-2 20 0,0 1-11 0,-1-1-2 0,1 0 11 0,-1 0-6 16,0 0-1-16,-1-1-3 0,0 1 6 0,0 0-15 0,-1 0 7 15,1-2-1-15,-1 0-15 0,0 1 20 0,-1 0-12 0,1 0 3 0,0-1 12 16,0 0-15-16,-1 0 3 0,0 1 6 0,0-1-10 0,-1 0-1 16,2 1 15-16,-1-1-19 0,0 0 5 0,-1 2 12 0,-1-2-19 0,1 0 12 15,-1 2 2-15,2-2-1 0,-2 2-6 0,0-1-4 0,0 1-7 0,0-2-6 16,-1 1 10-16,0 0-25 0,-1-1-8 0,1 0-16 0,-1 2-43 15,0-3-19-15,-1 1-63 0,-2-1-98 0,1-1-140 0,-1 0-91 0,-3 0-508 16</inkml:trace>
  <inkml:trace contextRef="#ctx0" brushRef="#br0" timeOffset="5248.3">8784 8689 709 0,'0'-2'72'16,"-1"0"-7"-16,-1-1 18 0,2 1 3 0,-1-2 3 0,1 2 11 15,0 1 3-15,0-1 8 0,0 1-3 0,0-1-4 0,0 1-13 0,0 0-8 16,0 1-8-16,0-1-11 0,0 0 4 0,0 0-14 0,0 1 6 0,0 0-7 16,0-1-12-16,0 1 10 0,1 0-9 0,-1 0-8 0,0 1 12 15,2-1-17-15,-2 1-6 0,0-1 8 0,1 1-14 0,-1-1 2 0,1 1 9 16,-1 1-13-16,1 1 5 0,0-1 6 0,0 0-10 0,0 3 1 15,2-2 6-15,-2 3-12 0,1 1 5 0,1 1 5 0,-1 0-8 0,0 1 7 16,0 1-4-16,1 0-9 0,-1 0 9 0,-1 3-4 0,0-1-7 0,1 0 10 16,-1 1-10-16,0 0-4 0,-1 2 12 0,1 0-11 0,-1 1 0 15,1-1 8-15,-1 1-10 0,0-1 1 0,1 0 8 0,-1 0-14 0,0 0 3 16,0 0 9-16,0-1-9 0,1-2 2 0,1 1 5 0,-1-1-7 0,0-1 7 16,0-1 0-16,-1 1-13 0,1-1 18 0,0-1-10 0,1 1-5 15,-1-2 10-15,0 0-18 0,0-2-6 0,0 1 19 0,-1-2-16 0,1 1-4 16,-1-1 5-16,1-2-18 0,1 1-6 0,-2-1 3 0,1-2-18 15,-1 0-10-15,0 0 0 0,1-1-23 0,-1 0-13 0,0-1-20 0,1-1-38 16,-1-1-28-16,0-1-33 0,1-1-37 0,0-1-6 0,1-1 62 16,0-4 52-16,0 1-401 0</inkml:trace>
  <inkml:trace contextRef="#ctx0" brushRef="#br0" timeOffset="5597.66">9021 8658 762 0,'-1'0'159'0,"1"-1"-31"0,-1 0-22 0,1 1-10 0,0 0 15 15,0 0 4-15,0 0 4 0,-1 0 3 0,1 0-22 0,0 0-18 0,0 0-6 16,-1 0-24-16,1 0-7 0,0 0-1 0,0 1-13 0,-2 0-2 16,2-1 5-16,-1 2-9 0,1 1 3 0,0-1 2 0,-1 0-9 0,1 2 6 15,0 0-1-15,-1 2-10 0,1-1 9 0,0 2-8 0,0 0-5 0,-1 1 17 16,1 0-7-16,0 1-2 0,0 1 10 0,0 2-12 0,0-1-1 15,0 1 9-15,-1 1-12 0,1-2-1 0,0 2 6 0,0-1-9 0,-1 2 1 16,1 0 3-16,0 0-7 0,-2-1 1 0,2-1 7 0,0 0-17 16,0-2 13-16,-1 1-9 0,1 0-5 0,0-1 16 0,0 0-15 0,0-1 4 15,0-1 6-15,0 0-11 0,1-1-1 0,-1-1 14 0,2 0-13 0,-1-2-2 16,0 1 7-16,0-1-14 0,-1 0 4 0,1 0 5 0,-1-1-15 0,1 0 5 16,0 0-1-16,-1-1-12 0,2 0 0 0,-2-1-1 0,0 0-6 15,0 1-7-15,0-1-2 0,-2-1-17 0,2 0 0 0,-1 0-6 0,0-1-12 16,1-1 0-16,-1 1-25 0,1-1-12 0,-1 0-7 0,0-1-28 0,0 0-16 15,-2 1 0-15,2-3-17 0,-1 0 13 0,-1 2 41 0,0-3 32 16,0 0 44-16,-1 1 34 0,-1-3-460 0</inkml:trace>
  <inkml:trace contextRef="#ctx0" brushRef="#br0" timeOffset="5879.8">8773 8940 725 0,'-2'2'51'15,"0"0"16"-15,-1 0 24 0,1-1 19 0,1 1 7 0,1-1 7 0,0-1 5 16,0 1-9-16,1-1-9 0,0 0-6 0,0 0-25 0,1 1 1 0,0-1 1 16,0-1-8-16,2 1 7 0,0-1-5 0,1 0-9 0,-1-1 2 15,2 1-11-15,0-1-13 0,1 1 11 0,-1-3-14 0,1 2 1 0,1-1 7 16,0-1-19-16,0 1 0 0,0-1 5 0,1 1-15 0,-1-2 0 0,0 2 4 16,1-2-17-16,-2 2 1 0,1-1 7 0,-1 1-14 0,0-2 3 15,0 2 8-15,0-1-18 0,-1 2 12 0,0 0-3 0,-1-2-15 0,-1 2 15 16,0-1 3-16,0 2-21 0,-1-1 6 0,2 1-19 0,-2 0-23 15,2 0 16-15,-1-1-21 0,-1 1-8 0,0 0-4 0,1 0-21 0,-2 1-7 16,2-1 1-16,-1 1-24 0,-1-1-9 0,2-2-5 0,-2 3-28 0,1-1-16 16,-1 0-8-16,-1 0-13 0,0 1 14 0,-1 0 40 0,0 0 41 15,0 0 44-15,0 2-438 0</inkml:trace>
  <inkml:trace contextRef="#ctx0" brushRef="#br0" timeOffset="6154.2299">8809 9115 761 0,'0'2'71'0,"-1"0"20"15,0 0 10-15,0 0 18 0,1 0 15 0,0-1 3 0,1-1 7 0,-1 1-16 16,1-1-17-16,0 0-4 0,0 0-18 0,3-1-3 0,-2 0-4 0,1 0-9 16,3 0 3-16,-1-1-8 0,-1 0 1 0,2 0-11 0,0-2 5 15,1 1-4-15,0 0-11 0,0-1 12 0,1-1-14 0,1 1-5 0,-1-1 4 16,0 1-16-16,0-1 1 0,0-1-4 0,0 2-11 0,-1-1-1 0,0 0-4 15,-1 1 4-15,0 0-13 0,-1 2 13 0,0-1-10 0,1-1-8 16,-2 1 11-16,2 0-7 0,0 1-7 0,-1 0 9 0,-1-1-19 0,0 2-6 16,0-1 5-16,1 1-25 0,0 0 0 0,-2-2-4 0,2 2-19 15,-2 1-3-15,1-1-10 0,-1 0-35 0,-1 1-11 0,1-2-28 0,0 0-43 16,-1 1-29-16,1 0-46 0,-1-1-24 0,0 0 50 0,-1-1 67 0,2-1-414 16</inkml:trace>
  <inkml:trace contextRef="#ctx0" brushRef="#br0" timeOffset="6431.12">9010 8836 894 0,'-1'1'189'0,"-1"0"0"16,2 1-29-16,2-2-12 0,-1 1-11 0,0-1 2 0,1 0-4 15,-1 2-14-15,2-4-17 0,0 2-2 0,2-1-24 0,-1 0-5 0,1 0-1 16,1-1-13-16,-1-1-2 0,2 1-2 0,0-1-12 0,1-1 1 15,0 1-2-15,-1-2-16 0,1 2 8 0,-1-2-17 0,0 1-9 0,0 0 9 16,0 0-15-16,-1 1-4 0,0-1 11 0,-1 1-14 0,1 0 1 0,1-1 9 16,-1 1-18-16,0-1-1 0,-1 2-1 0,1-2-19 0,-1 2-1 15,-1 0-1-15,1-1-20 0,0 1-4 0,-1 1-6 0,0-1-18 0,0 1-4 16,0 1-8-16,-1 0-19 0,1-2-1 0,-3 4-15 0,1-2-24 0,0 0-8 16,-1 2-31-16,1-1-13 0,-2 1 11 0,0 1 25 0,-2-1 56 15,1 1 51-15,-1 2 30 0,-1-2 4 0,-1 2-439 0</inkml:trace>
  <inkml:trace contextRef="#ctx0" brushRef="#br0" timeOffset="6673.51">9038 8936 605 0,'-1'1'173'0,"2"0"-95"0,1 0 19 0,-1 0-2 16,1-1 3-16,-1 0 5 0,2 0 3 0,-1-1 12 0,1 1-2 0,1-2-11 16,0 1-5-16,0-1-19 0,0-1-9 0,1 1 10 0,1 0-11 15,0-1 0-15,1 0 11 0,-2-1-13 0,3 0-2 0,-1 0 8 0,1 0-17 16,0-1-6-16,2-1 6 0,-1 1-18 0,0-1 0 0,0 0 8 0,-1 0-22 15,2-1-1-15,-3 2-4 0,1-1-16 0,-1 1 12 0,-1 1-10 16,1-1-11-16,-1 2 16 0,0-2-19 0,0 0-3 0,-1 2 9 0,0-2-21 16,0 3-1-16,-2-1 1 0,2 0-19 0,-2 0-6 0,2 0-6 15,-2 1-17-15,0 0-11 0,0 0 2 0,0-1-21 0,0 2-4 0,0 0-3 16,0-1-22-16,-1-1-3 0,0 1-11 0,0 0-18 0,1-3-4 0,-1 2-8 16,0-2-3-16,1-1 33 0,-2 2 41 0,1-2 38 0,-2 0 40 15,1-1 3-15,0 1-453 0</inkml:trace>
  <inkml:trace contextRef="#ctx0" brushRef="#br0" timeOffset="6930.15">9312 8638 356 0,'-1'-2'344'0,"-1"1"-298"0,0-1 20 0,1-1 24 0,-1 2 18 0,0 1 19 16,1-1-1-16,0 1 3 0,0 0 7 0,0 0-12 0,0 0-7 15,0 0-3-15,-1 1-24 0,2-1-8 0,-1 1-5 0,0 2-18 0,0-2-1 16,0 2 0-16,-1 0-13 0,0 0 3 0,2 1 2 0,-1 0-11 0,0 1 11 16,1 2-4-16,0-2-14 0,-1 3 11 0,1 1-13 0,0-1-4 15,0 2 13-15,1 2-16 0,-1-1 0 0,1 2 10 0,-1 1-15 0,1-1-1 16,-1 2 8-16,0 0-15 0,0 2 2 0,0 1 9 0,0 0-18 0,-1 2 7 15,1 0-1-15,-1-1-9 0,0 1 3 0,0-1 4 0,0 1-9 16,1-2 11-16,-2 0-15 0,2-1-2 0,-1 0 13 0,1-1-8 0,0 1-1 16,0-2 3-16,1-2-16 0,-1 2-9 0,0-2 11 0,0 1-19 0,2-1 3 15,-2-2 1-15,1 0-13 0,-1-2-8 0,1-1-5 0,0-1-18 16,-1-1-16-16,1-2-4 0,0 1-27 0,-1-2-15 0,2-1-22 0,-2 0-37 16,-2-1-22-16,2-1-23 0,0 0-7 0,-1-1 61 0,-1-2 55 15,1 1-423-15</inkml:trace>
  <inkml:trace contextRef="#ctx0" brushRef="#br0" timeOffset="7298.22">9111 9176 658 0,'-2'2'425'0,"-2"1"-219"0,0 1-44 0,-1 1-26 0,2-2-14 0,-1 0 5 15,1 2-10-15,-1 0-13 0,1-1-3 0,-1 3-28 0,0-1-15 16,0 1-2-16,0 1-21 0,0-1 0 0,1 1 5 0,-1 1-10 0,1 0-2 15,1 1 11-15,-1 0-17 0,1-1 4 0,0 3 6 0,-1-2-20 16,2 2 8-16,0-1 6 0,0 0-22 0,1-1 11 0,0 0-2 0,0 0-19 16,1-1 20-16,1 0-12 0,-1-1-7 0,2-1 18 0,-1 0-15 0,0 0 6 15,2-1 7-15,-2-2-12 0,2 0 1 0,-1-1 9 0,1 1-10 16,0-2 2-16,0 0 6 0,-1 0-10 0,1 0 3 0,0-2 10 0,0 0-9 16,0 0 6-16,2 0-1 0,0-3-4 0,0 1 8 0,-1-1-5 0,2-1-5 15,-1 1 8-15,2-2-6 0,0 2 1 0,0-3 5 0,1 0-4 16,1-1 4-16,-2-1-8 0,1 1 8 0,0-1-9 0,0 1 7 0,2-1 13 15,-1 0-16-15,0 0 16 0,1 1-14 0,-2 0-9 0,1 0 19 16,0 1-13-16,-1 1 3 0,0 0 9 0,-1 0-14 0,-1 2 5 0,1-1 7 16,-1 2-16-16,0 0 6 0,0 0 6 0,-2 0-9 0,-1 1 6 0,0 0 3 15,-2 0-18-15,1 0 7 0,0 1-2 0,-1 0-16 0,-1 0 4 16,0 0-13-16,0 0-15 0,1 0 0 0,-2 1-20 0,0 0-29 0,0-1-19 16,0 0-38-16,0 0-41 0,-2-1-42 0,2 1-81 0,-1-1-42 0,1-2 77 15,-1 1-443-15</inkml:trace>
  <inkml:trace contextRef="#ctx0" brushRef="#br0" timeOffset="7575.69">9511 8635 1070 0,'-6'1'221'0,"3"1"-35"0,-3 2-52 15,3-1-14-15,-2 0 2 0,2 0-10 0,-1 1-7 0,1-1-7 16,-1 1-26-16,0 0-15 0,0 1-8 0,2-2-17 0,0 3-6 0,-1 0 2 16,1 1-14-16,0 0 4 0,-1-1 4 0,1 4-14 0,0-1 15 0,-1 0-5 15,1 3-11-15,0-2 11 0,-2 2-17 0,1 0-5 0,-1 1 16 16,2 1-13-16,-2 0-1 0,0-1 12 0,-1 2-15 0,2 0 7 0,0-1 7 16,-1-1-14-16,1-2 1 0,0 0 5 0,1-2-20 0,0 0-5 0,1-2-10 15,-1 0-28-15,1-1-15 0,1-2-22 0,0 0-38 0,0-2-31 16,0-1-44-16,1-2-55 0,1 0-13 0,0-2 44 0,1-3 67 0,1-1-403 15</inkml:trace>
  <inkml:trace contextRef="#ctx0" brushRef="#br0" timeOffset="7806.25">9498 8650 874 0,'-1'1'181'0,"0"1"12"0,0 2-23 15,0-1-15-15,0 1-15 0,1-1-3 0,0 2-4 0,0-1-21 16,0 2-8-16,0 1-14 0,1-1-22 0,1 1 2 0,0 0-19 0,2 0-5 15,-1 0 7-15,2 0-13 0,1 1-3 0,0-1 8 0,0-1-14 0,1 0-5 16,0 0 12-16,1 0-21 0,0-2-2 0,1 1 10 0,-1 0-20 16,0-2 0-16,0 0 10 0,0 1-17 0,1-1 6 0,-1 1 1 0,-1-2-14 15,1 0 2-15,-1 1-9 0,1-1-4 0,0 0-10 0,0 0-10 16,-1-1-7-16,1 1-13 0,-2-1-12 0,0 0-13 0,-2 0-20 0,1-1-13 16,-2 2-14-16,0-1-16 0,0 0-9 0,-1 0-35 0,2 0-21 0,-3 0-20 15,1 1 10-15,-2-2 65 0,0 2 56 0,0-1-415 0</inkml:trace>
  <inkml:trace contextRef="#ctx0" brushRef="#br0" timeOffset="8096.43">9271 9055 885 0,'2'-2'193'0,"0"4"-48"0,1-1-38 0,2 0-18 0,0-1 15 15,1 1 22-15,1-1-10 0,3-1 0 0,1 1-7 0,2-1-23 0,2-2-7 16,0 1-1-16,1-1-16 0,2-2 0 0,1 0-3 0,2 1-11 16,-1-1 5-16,1 0-4 0,1-1-12 0,0 1 6 0,1-2-9 0,-1 3-16 15,0-2 8-15,0 1-20 0,-2 1-4 0,1-1 14 0,-1 0-11 16,-3 1-2-16,0-1 7 0,-2-1-15 0,0 2 0 0,0-1 10 0,-1 2-16 16,0-2 3-16,0 2 3 0,-2-1-13 0,1 1 5 0,-2-2 0 0,0 2-20 15,-1 0 3-15,1 1-5 0,-1 0-21 0,-1-1 5 0,1 1-16 16,-3 1-24-16,-1-1-2 0,1 1-32 0,-2-1-26 0,0 2-12 0,-2 0-39 15,1 0-21-15,-3 0-6 0,1 3 21 0,-1-2 61 0,-1 2 57 0,0 1-414 16</inkml:trace>
  <inkml:trace contextRef="#ctx0" brushRef="#br0" timeOffset="8414.2">9719 9022 700 0,'-6'0'58'0,"2"-1"14"16,0 0 13-16,0 1 15 0,2 0 3 0,0-1 7 0,-1 0 17 15,2 1-6-15,-1-1-6 0,0-1-2 0,-1 2-20 0,2-1-10 0,0 1-4 16,0 0-14-16,1-1-3 0,-1 1 8 0,0 0-10 0,1 0 4 16,-2 0 1-16,2 0-18 0,0 0 5 0,2 1 1 0,-2 0-15 0,1 1 12 15,0-1-10-15,-1 1-8 0,1 0 15 0,0 2-14 0,-1-1-7 0,1 2 15 16,-1 1-14-16,2-1 3 0,-2 3 13 0,1 1-19 0,-1 0 5 16,1 1 7-16,-1 2-14 0,0 0 2 0,1 1 11 0,-1 3-15 0,0 1 10 15,1 3 3-15,-1 0-19 0,1-1 9 0,-1 1-5 0,1 2-6 0,-1 0 13 16,0 1-9-16,0 1-5 0,2 0 12 0,-4 0-17 15,2 1 1-15,2 0 6 0,-2 0-10 0,1 0 4 0,-1-1 8 0,0-2-8 0,1 1-5 16,0-3 11-16,-1 2-10 0,1-1-1 0,0-2 16 0,2-1-18 16,-1-1 0-16,0-2 11 0,1 1-14 0,-1-1 8 0,1-2 4 0,-1 0-14 15,0-2 6-15,0-3-6 0,0 2-17 0,1-4 8 0,-1 0-26 0,0 0-14 16,0-3-21-16,-1 0-51 0,-1-1-53 0,1-2-68 0,-1 0-127 16,-1-2-173-16,1-2 63 0,0-1-433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4월 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44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630946" y="6289679"/>
            <a:ext cx="1064045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60784" y="4000976"/>
            <a:ext cx="68916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630946" y="6289679"/>
            <a:ext cx="1064045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60784" y="4000976"/>
            <a:ext cx="68916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069" y="970112"/>
            <a:ext cx="8805863" cy="535818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5770" y="6534233"/>
            <a:ext cx="689162" cy="222436"/>
          </a:xfrm>
          <a:prstGeom prst="rect">
            <a:avLst/>
          </a:prstGeom>
        </p:spPr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rgbClr val="00B0F0"/>
            </a:gs>
            <a:gs pos="97000">
              <a:srgbClr val="0020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44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630946" y="6289679"/>
            <a:ext cx="1064045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60784" y="4000976"/>
            <a:ext cx="68916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630946" y="6289679"/>
            <a:ext cx="1064045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60784" y="4000976"/>
            <a:ext cx="68916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85770" y="6325076"/>
            <a:ext cx="689162" cy="222436"/>
          </a:xfrm>
          <a:prstGeom prst="rect">
            <a:avLst/>
          </a:prstGeom>
        </p:spPr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>
          <a:xfrm>
            <a:off x="6630946" y="6289679"/>
            <a:ext cx="1064045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>
          <a:xfrm>
            <a:off x="7060784" y="4000976"/>
            <a:ext cx="68916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630946" y="6289679"/>
            <a:ext cx="1064045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7060784" y="4000976"/>
            <a:ext cx="68916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dirty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9144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9069" y="189672"/>
            <a:ext cx="8805863" cy="6386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9069" y="970112"/>
            <a:ext cx="8805863" cy="535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>
            <a:cxnSpLocks/>
          </p:cNvCxnSpPr>
          <p:nvPr userDrawn="1"/>
        </p:nvCxnSpPr>
        <p:spPr>
          <a:xfrm>
            <a:off x="169069" y="6461857"/>
            <a:ext cx="8805863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04297" y="6536312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5D1F0BA4-51F7-4968-B381-D262B35A8BB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240" y="80659"/>
            <a:ext cx="1314098" cy="34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2060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ko-KR" altLang="en-US" sz="3600" spc="-250" dirty="0">
                <a:solidFill>
                  <a:srgbClr val="002060"/>
                </a:solidFill>
                <a:latin typeface="나눔고딕" panose="020B0600000101010101" charset="-127"/>
                <a:ea typeface="나눔고딕" panose="020B0600000101010101" charset="-127"/>
              </a:rPr>
              <a:t>컴퓨터정보과</a:t>
            </a:r>
            <a:r>
              <a:rPr lang="en-US" altLang="ko-KR" sz="5400" spc="-250" dirty="0">
                <a:solidFill>
                  <a:srgbClr val="002060"/>
                </a:solidFill>
                <a:latin typeface="나눔고딕" panose="020B0600000101010101" charset="-127"/>
                <a:ea typeface="나눔고딕" panose="020B0600000101010101" charset="-127"/>
              </a:rPr>
              <a:t/>
            </a:r>
            <a:br>
              <a:rPr lang="en-US" altLang="ko-KR" sz="5400" spc="-250" dirty="0">
                <a:solidFill>
                  <a:srgbClr val="002060"/>
                </a:solidFill>
                <a:latin typeface="나눔고딕" panose="020B0600000101010101" charset="-127"/>
                <a:ea typeface="나눔고딕" panose="020B0600000101010101" charset="-127"/>
              </a:rPr>
            </a:br>
            <a:r>
              <a:rPr lang="en-US" altLang="ko-KR" sz="5400" spc="-250" dirty="0">
                <a:solidFill>
                  <a:srgbClr val="002060"/>
                </a:solidFill>
                <a:latin typeface="나눔고딕" panose="020B0600000101010101" charset="-127"/>
                <a:ea typeface="나눔고딕" panose="020B0600000101010101" charset="-127"/>
              </a:rPr>
              <a:t>C# </a:t>
            </a:r>
            <a:r>
              <a:rPr lang="ko-KR" altLang="en-US" sz="5400" spc="-250" dirty="0">
                <a:solidFill>
                  <a:srgbClr val="002060"/>
                </a:solidFill>
                <a:latin typeface="나눔고딕" panose="020B0600000101010101" charset="-127"/>
                <a:ea typeface="나눔고딕" panose="020B0600000101010101" charset="-127"/>
              </a:rPr>
              <a:t>프로그래밍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0384" y="5463044"/>
            <a:ext cx="7203233" cy="83869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2021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년도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/1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학기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/5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장은미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C8E06B-B556-473A-84A5-20DE6AEB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구역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40DBACA2-BB96-4B1A-A1F5-4BBEC1F59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170027"/>
              </p:ext>
            </p:extLst>
          </p:nvPr>
        </p:nvGraphicFramePr>
        <p:xfrm>
          <a:off x="169863" y="969962"/>
          <a:ext cx="8805860" cy="72701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01465">
                  <a:extLst>
                    <a:ext uri="{9D8B030D-6E8A-4147-A177-3AD203B41FA5}">
                      <a16:colId xmlns:a16="http://schemas.microsoft.com/office/drawing/2014/main" xmlns="" val="737256867"/>
                    </a:ext>
                  </a:extLst>
                </a:gridCol>
                <a:gridCol w="2201465">
                  <a:extLst>
                    <a:ext uri="{9D8B030D-6E8A-4147-A177-3AD203B41FA5}">
                      <a16:colId xmlns:a16="http://schemas.microsoft.com/office/drawing/2014/main" xmlns="" val="1089121550"/>
                    </a:ext>
                  </a:extLst>
                </a:gridCol>
                <a:gridCol w="2201465">
                  <a:extLst>
                    <a:ext uri="{9D8B030D-6E8A-4147-A177-3AD203B41FA5}">
                      <a16:colId xmlns:a16="http://schemas.microsoft.com/office/drawing/2014/main" xmlns="" val="2511576353"/>
                    </a:ext>
                  </a:extLst>
                </a:gridCol>
                <a:gridCol w="2201465">
                  <a:extLst>
                    <a:ext uri="{9D8B030D-6E8A-4147-A177-3AD203B41FA5}">
                      <a16:colId xmlns:a16="http://schemas.microsoft.com/office/drawing/2014/main" xmlns="" val="3883985337"/>
                    </a:ext>
                  </a:extLst>
                </a:gridCol>
              </a:tblGrid>
              <a:tr h="216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HEAP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1034052"/>
                  </a:ext>
                </a:extLst>
              </a:tr>
              <a:tr h="4222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READ ONLY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정적</a:t>
                      </a:r>
                      <a:r>
                        <a:rPr lang="en-US" altLang="ko-KR" sz="1400" dirty="0"/>
                        <a:t>(static)</a:t>
                      </a:r>
                      <a:r>
                        <a:rPr lang="ko-KR" altLang="en-US" sz="1400" dirty="0"/>
                        <a:t>구역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지역변수구역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동적</a:t>
                      </a:r>
                      <a:r>
                        <a:rPr lang="en-US" altLang="ko-KR" sz="1400" dirty="0"/>
                        <a:t>(Dynamic)</a:t>
                      </a:r>
                      <a:r>
                        <a:rPr lang="ko-KR" altLang="en-US" sz="1400" dirty="0"/>
                        <a:t>구역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5354528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E1C794A-58D8-4EFF-8A4D-CFAACCFA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10</a:t>
            </a:fld>
            <a:endParaRPr lang="ko-KR" alt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132D434-8198-4D28-87AF-699B8D9EA117}"/>
              </a:ext>
            </a:extLst>
          </p:cNvPr>
          <p:cNvSpPr txBox="1"/>
          <p:nvPr/>
        </p:nvSpPr>
        <p:spPr>
          <a:xfrm>
            <a:off x="2277942" y="2044225"/>
            <a:ext cx="4588115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 a = 1;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 name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"</a:t>
            </a:r>
            <a:r>
              <a:rPr lang="ko-KR" alt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김인하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JetBrains Mono" panose="020B05090201020500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[] array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[3];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     array[2] = 3.4;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JetBrains Mono" panose="020B05090201020500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     Student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stu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 Student();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     Student[] students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 Student[3];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JetBrains Mono" panose="020B05090201020500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     students[1]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stu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     students[2]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 Student();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JetBrains Mono" panose="020B05090201020500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354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0A91694-B401-44E7-90C5-52F72750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4061EF5-D5A2-43C8-A273-F55D95F23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자료형 </a:t>
            </a:r>
            <a:r>
              <a:rPr lang="en-US" altLang="ko-KR" dirty="0"/>
              <a:t>(p.203)</a:t>
            </a:r>
          </a:p>
          <a:p>
            <a:r>
              <a:rPr lang="ko-KR" altLang="en-US" dirty="0"/>
              <a:t>클래스를 이용하여</a:t>
            </a:r>
            <a:r>
              <a:rPr lang="en-US" altLang="ko-KR" dirty="0"/>
              <a:t>, </a:t>
            </a:r>
            <a:r>
              <a:rPr lang="ko-KR" altLang="en-US" dirty="0"/>
              <a:t>변수를 선언하고</a:t>
            </a:r>
            <a:r>
              <a:rPr lang="en-US" altLang="ko-KR" dirty="0"/>
              <a:t>, </a:t>
            </a:r>
            <a:r>
              <a:rPr lang="ko-KR" altLang="en-US" dirty="0"/>
              <a:t>값을 만드는 일반적인 형태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:</a:t>
            </a:r>
            <a:r>
              <a:rPr lang="ko-KR" altLang="en-US" dirty="0"/>
              <a:t> 사용자 정의 자료형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의 참조 </a:t>
            </a:r>
            <a:r>
              <a:rPr lang="ko-KR" altLang="en-US"/>
              <a:t>값을 저장</a:t>
            </a:r>
            <a:endParaRPr lang="en-US" altLang="ko-KR" dirty="0"/>
          </a:p>
          <a:p>
            <a:pPr lvl="1"/>
            <a:r>
              <a:rPr lang="en-US" altLang="ko-KR" dirty="0"/>
              <a:t>new : </a:t>
            </a:r>
            <a:r>
              <a:rPr lang="ko-KR" altLang="en-US" dirty="0"/>
              <a:t>객체 생성에 필요한 키워드</a:t>
            </a:r>
            <a:endParaRPr lang="en-US" altLang="ko-KR" dirty="0"/>
          </a:p>
          <a:p>
            <a:pPr lvl="1"/>
            <a:r>
              <a:rPr lang="ko-KR" altLang="en-US" dirty="0"/>
              <a:t>생성자 </a:t>
            </a:r>
            <a:r>
              <a:rPr lang="en-US" altLang="ko-KR" dirty="0"/>
              <a:t>:</a:t>
            </a:r>
            <a:r>
              <a:rPr lang="ko-KR" altLang="en-US" dirty="0"/>
              <a:t> 클래스 이름과 같은 메서드</a:t>
            </a:r>
            <a:r>
              <a:rPr lang="en-US" altLang="ko-KR" dirty="0"/>
              <a:t>(</a:t>
            </a:r>
            <a:r>
              <a:rPr lang="ko-KR" altLang="en-US" dirty="0"/>
              <a:t>클래스 이름 뒤에 괄호가 붙은 것</a:t>
            </a:r>
            <a:r>
              <a:rPr lang="en-US" altLang="ko-KR" dirty="0"/>
              <a:t>)</a:t>
            </a:r>
          </a:p>
          <a:p>
            <a:pPr marL="274320" lvl="1" indent="0">
              <a:buNone/>
            </a:pPr>
            <a:r>
              <a:rPr lang="en-US" altLang="ko-KR" dirty="0"/>
              <a:t>                </a:t>
            </a:r>
            <a:r>
              <a:rPr lang="ko-KR" altLang="en-US" dirty="0"/>
              <a:t>해당 클래스의 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을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7432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8B5CC50-1A81-4FD2-948E-104D04BF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11</a:t>
            </a:fld>
            <a:endParaRPr lang="ko-KR" altLang="en-US" noProof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A29DBA8-419B-47B0-9309-6A3C67A22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655" y="2148083"/>
            <a:ext cx="4603587" cy="9856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6637EAFB-B561-4D12-8DA5-755BB34CD033}"/>
                  </a:ext>
                </a:extLst>
              </p14:cNvPr>
              <p14:cNvContentPartPr/>
              <p14:nvPr/>
            </p14:nvContentPartPr>
            <p14:xfrm>
              <a:off x="2847960" y="2873520"/>
              <a:ext cx="981360" cy="648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637EAFB-B561-4D12-8DA5-755BB34CD0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8600" y="2864160"/>
                <a:ext cx="1000080" cy="66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0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8B5CC50-1A81-4FD2-948E-104D04BF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12</a:t>
            </a:fld>
            <a:endParaRPr lang="ko-KR" altLang="en-US" noProof="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FF006A7-3D66-4D1C-9B71-D7A35F420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3"/>
          <a:stretch/>
        </p:blipFill>
        <p:spPr>
          <a:xfrm>
            <a:off x="169069" y="153480"/>
            <a:ext cx="2391109" cy="12098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896D98F1-24C8-4153-8859-2FAE27738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9" y="1591924"/>
            <a:ext cx="2391109" cy="274358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F2E14AC-C389-465F-9BFD-C85C478FF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69" y="4564107"/>
            <a:ext cx="3172268" cy="140037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12BA1AA9-7555-402D-A31D-5494CEBFF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725" y="661356"/>
            <a:ext cx="5722206" cy="367415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742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117C9EF-D4CD-43E1-918B-CB9ADA2F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13</a:t>
            </a:fld>
            <a:endParaRPr lang="ko-KR" altLang="en-US" noProof="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1FF78AA-7143-4516-9E46-76D7CF4F6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68"/>
          <a:stretch/>
        </p:blipFill>
        <p:spPr>
          <a:xfrm>
            <a:off x="287170" y="94761"/>
            <a:ext cx="3298241" cy="3419952"/>
          </a:xfrm>
          <a:prstGeom prst="rect">
            <a:avLst/>
          </a:prstGeom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025B55C-A27B-4B3E-AA2D-9DD61BB595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21" r="-2663" b="2856"/>
          <a:stretch/>
        </p:blipFill>
        <p:spPr>
          <a:xfrm>
            <a:off x="287170" y="1853970"/>
            <a:ext cx="3298241" cy="2008168"/>
          </a:xfrm>
          <a:prstGeom prst="rect">
            <a:avLst/>
          </a:prstGeom>
          <a:ln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3E47309-48ED-4711-A154-37D30724A6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46"/>
          <a:stretch/>
        </p:blipFill>
        <p:spPr>
          <a:xfrm>
            <a:off x="275138" y="1853971"/>
            <a:ext cx="3238952" cy="20081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A5DD5224-F089-46BA-93BD-833C551BD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88" y="549271"/>
            <a:ext cx="2438740" cy="12193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9E48EDA6-30DF-4612-AAF1-1EF4978AC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946" y="1867493"/>
            <a:ext cx="6516009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1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30E6B24-A854-4CD9-B8BD-B2FB7C4B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14</a:t>
            </a:fld>
            <a:endParaRPr lang="ko-KR" altLang="en-US" noProof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FC853F1-A20F-4ADC-BD11-8916EEAB0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98"/>
          <a:stretch/>
        </p:blipFill>
        <p:spPr>
          <a:xfrm>
            <a:off x="440982" y="0"/>
            <a:ext cx="6327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3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3B7FBE6-C256-47D6-9CAB-198B0DB8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15</a:t>
            </a:fld>
            <a:endParaRPr lang="ko-KR" altLang="en-US" noProof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7F9D379-4242-4B48-9021-2B86920C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32" y="1"/>
            <a:ext cx="5959293" cy="68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65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2168AB-FE20-46BB-998C-36298844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C80B94-7748-4D5F-9A46-434B647B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클래스의 생성 </a:t>
            </a:r>
            <a:r>
              <a:rPr lang="en-US" altLang="ko-KR" dirty="0"/>
              <a:t>p.218</a:t>
            </a:r>
          </a:p>
          <a:p>
            <a:r>
              <a:rPr lang="ko-KR" altLang="en-US" dirty="0"/>
              <a:t>변수 </a:t>
            </a:r>
            <a:r>
              <a:rPr lang="en-US" altLang="ko-KR" dirty="0"/>
              <a:t>p.225</a:t>
            </a:r>
          </a:p>
          <a:p>
            <a:pPr lvl="1"/>
            <a:r>
              <a:rPr lang="ko-KR" altLang="en-US" dirty="0"/>
              <a:t>인스턴스 변수 </a:t>
            </a:r>
            <a:r>
              <a:rPr lang="en-US" altLang="ko-KR" dirty="0"/>
              <a:t>(</a:t>
            </a:r>
            <a:r>
              <a:rPr lang="ko-KR" altLang="en-US" dirty="0"/>
              <a:t>멤버 변수</a:t>
            </a:r>
            <a:r>
              <a:rPr lang="en-US" altLang="ko-KR" dirty="0"/>
              <a:t>) – Heap </a:t>
            </a:r>
            <a:r>
              <a:rPr lang="ko-KR" altLang="en-US" dirty="0"/>
              <a:t>구역</a:t>
            </a:r>
            <a:endParaRPr lang="en-US" altLang="ko-KR" dirty="0"/>
          </a:p>
          <a:p>
            <a:pPr lvl="2"/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lvl="1"/>
            <a:r>
              <a:rPr lang="ko-KR" altLang="en-US" dirty="0"/>
              <a:t>클래스 변수 </a:t>
            </a:r>
            <a:r>
              <a:rPr lang="en-US" altLang="ko-KR" dirty="0"/>
              <a:t>(</a:t>
            </a:r>
            <a:r>
              <a:rPr lang="ko-KR" altLang="en-US" dirty="0"/>
              <a:t>정적 변수</a:t>
            </a:r>
            <a:r>
              <a:rPr lang="en-US" altLang="ko-KR" dirty="0"/>
              <a:t>) – Data </a:t>
            </a:r>
            <a:r>
              <a:rPr lang="ko-KR" altLang="en-US" dirty="0" smtClean="0"/>
              <a:t>구역  </a:t>
            </a:r>
            <a:r>
              <a:rPr lang="en-US" altLang="ko-KR" dirty="0" smtClean="0">
                <a:sym typeface="Wingdings" panose="05000000000000000000" pitchFamily="2" charset="2"/>
              </a:rPr>
              <a:t> 6</a:t>
            </a:r>
            <a:r>
              <a:rPr lang="ko-KR" altLang="en-US" dirty="0" smtClean="0">
                <a:sym typeface="Wingdings" panose="05000000000000000000" pitchFamily="2" charset="2"/>
              </a:rPr>
              <a:t>주차에 진행</a:t>
            </a:r>
            <a:endParaRPr lang="en-US" altLang="ko-KR" dirty="0"/>
          </a:p>
          <a:p>
            <a:pPr lvl="2"/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lvl="1"/>
            <a:r>
              <a:rPr lang="ko-KR" altLang="en-US" dirty="0"/>
              <a:t>지역 변수 </a:t>
            </a:r>
            <a:r>
              <a:rPr lang="en-US" altLang="ko-KR" dirty="0"/>
              <a:t>(</a:t>
            </a:r>
            <a:r>
              <a:rPr lang="ko-KR" altLang="en-US" dirty="0"/>
              <a:t>메소드 내에 선언하는 변수</a:t>
            </a:r>
            <a:r>
              <a:rPr lang="en-US" altLang="ko-KR" dirty="0"/>
              <a:t>) - Stack</a:t>
            </a:r>
            <a:r>
              <a:rPr lang="ko-KR" altLang="en-US" dirty="0"/>
              <a:t>구역</a:t>
            </a:r>
            <a:endParaRPr lang="en-US" altLang="ko-KR" dirty="0"/>
          </a:p>
          <a:p>
            <a:r>
              <a:rPr lang="ko-KR" altLang="en-US" dirty="0"/>
              <a:t>객체지향특징</a:t>
            </a:r>
            <a:endParaRPr lang="en-US" altLang="ko-KR" dirty="0"/>
          </a:p>
          <a:p>
            <a:pPr lvl="1"/>
            <a:r>
              <a:rPr lang="ko-KR" altLang="en-US" u="sng" dirty="0"/>
              <a:t>추상화</a:t>
            </a:r>
            <a:r>
              <a:rPr lang="ko-KR" altLang="en-US" dirty="0"/>
              <a:t> </a:t>
            </a:r>
            <a:r>
              <a:rPr lang="en-US" altLang="ko-KR" dirty="0"/>
              <a:t>p.230</a:t>
            </a:r>
          </a:p>
          <a:p>
            <a:pPr lvl="1"/>
            <a:r>
              <a:rPr lang="ko-KR" altLang="en-US" dirty="0"/>
              <a:t>캡슐화</a:t>
            </a:r>
            <a:endParaRPr lang="en-US" altLang="ko-KR" dirty="0"/>
          </a:p>
          <a:p>
            <a:pPr lvl="1"/>
            <a:r>
              <a:rPr lang="ko-KR" altLang="en-US" dirty="0"/>
              <a:t>상속</a:t>
            </a:r>
            <a:endParaRPr lang="en-US" altLang="ko-KR" dirty="0"/>
          </a:p>
          <a:p>
            <a:pPr lvl="1"/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C223389-4A83-49CF-A0B9-C7AFAFBF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17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5324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이것저것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18</a:t>
            </a:fld>
            <a:endParaRPr lang="ko-KR" alt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676275" y="444817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결과는</a:t>
            </a:r>
            <a:r>
              <a:rPr lang="en-US" altLang="ko-KR" dirty="0" smtClean="0"/>
              <a:t>???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595" y="954965"/>
            <a:ext cx="7622380" cy="326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2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6D65CF-53B1-4E19-8AFE-2D5314BB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체크할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8198532-2E43-4C8D-B827-6472D3215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장</a:t>
            </a:r>
            <a:r>
              <a:rPr lang="en-US" altLang="ko-KR" dirty="0"/>
              <a:t>’</a:t>
            </a:r>
            <a:r>
              <a:rPr lang="ko-KR" altLang="en-US" dirty="0"/>
              <a:t>별 요약 볼 것</a:t>
            </a:r>
            <a:endParaRPr lang="en-US" altLang="ko-KR" dirty="0"/>
          </a:p>
          <a:p>
            <a:r>
              <a:rPr lang="en-US" altLang="ko-KR" dirty="0" err="1"/>
              <a:t>GetType</a:t>
            </a:r>
            <a:r>
              <a:rPr lang="en-US" altLang="ko-KR" dirty="0"/>
              <a:t>() (p.97)</a:t>
            </a:r>
          </a:p>
          <a:p>
            <a:pPr lvl="1"/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System.Int32 ==</a:t>
            </a:r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System.Int64 == long</a:t>
            </a:r>
          </a:p>
          <a:p>
            <a:pPr lvl="1"/>
            <a:r>
              <a:rPr lang="en-US" altLang="ko-KR" dirty="0" err="1" smtClean="0"/>
              <a:t>System.Single</a:t>
            </a:r>
            <a:r>
              <a:rPr lang="en-US" altLang="ko-KR" dirty="0" smtClean="0"/>
              <a:t> == float == </a:t>
            </a:r>
            <a:r>
              <a:rPr lang="ko-KR" altLang="en-US" dirty="0" smtClean="0"/>
              <a:t>단정밀도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System.Double</a:t>
            </a:r>
            <a:r>
              <a:rPr lang="en-US" altLang="ko-KR" dirty="0" smtClean="0"/>
              <a:t> == double == </a:t>
            </a:r>
            <a:r>
              <a:rPr lang="ko-KR" altLang="en-US" dirty="0" smtClean="0"/>
              <a:t>배정밀도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두배정밀도</a:t>
            </a:r>
            <a:endParaRPr lang="en-US" altLang="ko-KR" dirty="0"/>
          </a:p>
          <a:p>
            <a:r>
              <a:rPr lang="ko-KR" altLang="en-US" dirty="0"/>
              <a:t>중괄호 사용 방법 </a:t>
            </a:r>
            <a:r>
              <a:rPr lang="en-US" altLang="ko-KR" dirty="0"/>
              <a:t>(p.128)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8A66A4D-EFAC-4DC9-A3D1-F073C377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</a:t>
            </a:fld>
            <a:endParaRPr lang="ko-KR" altLang="en-US" noProof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579240" y="2118240"/>
              <a:ext cx="1661400" cy="18370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400" y="2054880"/>
                <a:ext cx="1693080" cy="19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229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B35BF9-3280-44F0-A2BD-B4ABA82A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 </a:t>
            </a:r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802A938-3702-4A3E-9DF6-3B06B241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데이터형식</a:t>
            </a:r>
            <a:r>
              <a:rPr lang="en-US" altLang="ko-KR" dirty="0"/>
              <a:t>[] </a:t>
            </a:r>
            <a:r>
              <a:rPr lang="ko-KR" altLang="en-US" dirty="0"/>
              <a:t>배열이름 </a:t>
            </a:r>
            <a:r>
              <a:rPr lang="en-US" altLang="ko-KR" dirty="0"/>
              <a:t>= new </a:t>
            </a:r>
            <a:r>
              <a:rPr lang="ko-KR" altLang="en-US" dirty="0"/>
              <a:t>데이터형식</a:t>
            </a:r>
            <a:r>
              <a:rPr lang="en-US" altLang="ko-KR" dirty="0"/>
              <a:t>[</a:t>
            </a:r>
            <a:r>
              <a:rPr lang="ko-KR" altLang="en-US" dirty="0"/>
              <a:t>크기</a:t>
            </a:r>
            <a:r>
              <a:rPr lang="en-US" altLang="ko-KR" dirty="0"/>
              <a:t>]; (p.158)</a:t>
            </a:r>
          </a:p>
          <a:p>
            <a:pPr lvl="1"/>
            <a:r>
              <a:rPr lang="en-US" altLang="ko-KR" dirty="0"/>
              <a:t>int[] array = new int[5];</a:t>
            </a:r>
          </a:p>
          <a:p>
            <a:pPr lvl="1"/>
            <a:r>
              <a:rPr lang="ko-KR" altLang="en-US" dirty="0"/>
              <a:t>인덱스</a:t>
            </a:r>
            <a:r>
              <a:rPr lang="en-US" altLang="ko-KR" dirty="0"/>
              <a:t>(index) :[ 0~ n-1 ]</a:t>
            </a:r>
          </a:p>
          <a:p>
            <a:pPr lvl="2"/>
            <a:r>
              <a:rPr lang="en-US" altLang="ko-KR" dirty="0"/>
              <a:t>array[1] = 2;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a = array[3];</a:t>
            </a:r>
          </a:p>
          <a:p>
            <a:r>
              <a:rPr lang="ko-KR" altLang="en-US" dirty="0"/>
              <a:t>초기화</a:t>
            </a:r>
            <a:endParaRPr lang="en-US" altLang="ko-KR" dirty="0"/>
          </a:p>
          <a:p>
            <a:pPr lvl="1"/>
            <a:r>
              <a:rPr lang="ko-KR" altLang="en-US" dirty="0"/>
              <a:t>초기화 하지 않으면</a:t>
            </a:r>
            <a:r>
              <a:rPr lang="en-US" altLang="ko-KR" dirty="0"/>
              <a:t>, </a:t>
            </a:r>
            <a:r>
              <a:rPr lang="ko-KR" altLang="en-US" dirty="0"/>
              <a:t>기본 값으로 초기화 됨</a:t>
            </a:r>
            <a:endParaRPr lang="en-US" altLang="ko-KR" dirty="0"/>
          </a:p>
          <a:p>
            <a:pPr lvl="2"/>
            <a:r>
              <a:rPr lang="ko-KR" altLang="en-US" dirty="0" err="1"/>
              <a:t>값타입</a:t>
            </a:r>
            <a:r>
              <a:rPr lang="en-US" altLang="ko-KR" dirty="0"/>
              <a:t>(0, 0.0, false)</a:t>
            </a:r>
            <a:r>
              <a:rPr lang="ko-KR" altLang="en-US" dirty="0"/>
              <a:t> </a:t>
            </a:r>
            <a:r>
              <a:rPr lang="en-US" altLang="ko-KR" dirty="0"/>
              <a:t>vs. </a:t>
            </a:r>
            <a:r>
              <a:rPr lang="ko-KR" altLang="en-US" dirty="0"/>
              <a:t>참조타입</a:t>
            </a:r>
            <a:r>
              <a:rPr lang="en-US" altLang="ko-KR" dirty="0"/>
              <a:t>(null)</a:t>
            </a:r>
          </a:p>
          <a:p>
            <a:pPr lvl="1"/>
            <a:r>
              <a:rPr lang="en-US" altLang="ko-KR" dirty="0"/>
              <a:t>int[] array = new int[3]{1,2,3};</a:t>
            </a:r>
          </a:p>
          <a:p>
            <a:pPr lvl="1"/>
            <a:r>
              <a:rPr lang="en-US" altLang="ko-KR" dirty="0"/>
              <a:t>int[] array = new int[]{1,2,3};</a:t>
            </a:r>
          </a:p>
          <a:p>
            <a:pPr lvl="1"/>
            <a:r>
              <a:rPr lang="en-US" altLang="ko-KR" dirty="0"/>
              <a:t>int[] array = {1,2,3};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6AAADD5-6B3D-4FC8-9EDC-726F183E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1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B35BF9-3280-44F0-A2BD-B4ABA82A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 배열 </a:t>
            </a:r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802A938-3702-4A3E-9DF6-3B06B241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데이터형식</a:t>
            </a:r>
            <a:r>
              <a:rPr lang="en-US" altLang="ko-KR" dirty="0"/>
              <a:t>[,] </a:t>
            </a:r>
            <a:r>
              <a:rPr lang="ko-KR" altLang="en-US" dirty="0"/>
              <a:t>배열이름 </a:t>
            </a:r>
            <a:r>
              <a:rPr lang="en-US" altLang="ko-KR" dirty="0"/>
              <a:t>= new </a:t>
            </a:r>
            <a:r>
              <a:rPr lang="ko-KR" altLang="en-US" dirty="0"/>
              <a:t>데이터형식</a:t>
            </a:r>
            <a:r>
              <a:rPr lang="en-US" altLang="ko-KR" dirty="0"/>
              <a:t>[2</a:t>
            </a:r>
            <a:r>
              <a:rPr lang="ko-KR" altLang="en-US" dirty="0"/>
              <a:t>차원길이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), 1</a:t>
            </a:r>
            <a:r>
              <a:rPr lang="ko-KR" altLang="en-US" dirty="0"/>
              <a:t>차원길이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)]; 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/>
              <a:t>[,] array = new int[2,3];</a:t>
            </a:r>
          </a:p>
          <a:p>
            <a:pPr lvl="1"/>
            <a:r>
              <a:rPr lang="ko-KR" altLang="en-US" dirty="0"/>
              <a:t>인덱스</a:t>
            </a:r>
            <a:r>
              <a:rPr lang="en-US" altLang="ko-KR" dirty="0"/>
              <a:t>(index) : [ 0~ i-1 , 0~j-1 ]</a:t>
            </a:r>
          </a:p>
          <a:p>
            <a:pPr lvl="2"/>
            <a:r>
              <a:rPr lang="en-US" altLang="ko-KR" dirty="0"/>
              <a:t>array[0,1] = 2;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a = array[1,2];</a:t>
            </a:r>
          </a:p>
          <a:p>
            <a:r>
              <a:rPr lang="ko-KR" altLang="en-US" dirty="0"/>
              <a:t>초기화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초기화 하지 않으면</a:t>
            </a:r>
            <a:r>
              <a:rPr lang="en-US" altLang="ko-KR" dirty="0"/>
              <a:t>, </a:t>
            </a:r>
            <a:r>
              <a:rPr lang="ko-KR" altLang="en-US" dirty="0"/>
              <a:t>기본 값으로 초기화 됨</a:t>
            </a:r>
            <a:endParaRPr lang="en-US" altLang="ko-KR" dirty="0"/>
          </a:p>
          <a:p>
            <a:pPr lvl="2"/>
            <a:r>
              <a:rPr lang="ko-KR" altLang="en-US" dirty="0" err="1"/>
              <a:t>값타입</a:t>
            </a:r>
            <a:r>
              <a:rPr lang="en-US" altLang="ko-KR" dirty="0"/>
              <a:t>(0, 0.0, false)</a:t>
            </a:r>
            <a:r>
              <a:rPr lang="ko-KR" altLang="en-US" dirty="0"/>
              <a:t> </a:t>
            </a:r>
            <a:r>
              <a:rPr lang="en-US" altLang="ko-KR" dirty="0"/>
              <a:t>vs. </a:t>
            </a:r>
            <a:r>
              <a:rPr lang="ko-KR" altLang="en-US" dirty="0"/>
              <a:t>참조타입</a:t>
            </a:r>
            <a:r>
              <a:rPr lang="en-US" altLang="ko-KR" dirty="0"/>
              <a:t>(null)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/>
              <a:t>[,] array = new int[2,3]{ {1,2,3} , {4,5,6} };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/>
              <a:t>[,] array = new int[] { {1,2,3} , {4,5,6} };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/>
              <a:t>[,] array = { {1,2,3} , {4,5,6} };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6AAADD5-6B3D-4FC8-9EDC-726F183E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4</a:t>
            </a:fld>
            <a:endParaRPr lang="ko-KR" altLang="en-US" noProof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19BC057-148A-4CB4-BD06-7696311ED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189" y="1413164"/>
            <a:ext cx="2953162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5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52845E-7D32-4F15-96E2-75C831D5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알아두면</a:t>
            </a:r>
            <a:r>
              <a:rPr lang="ko-KR" altLang="en-US" dirty="0"/>
              <a:t> 편리한 </a:t>
            </a:r>
            <a:r>
              <a:rPr lang="en-US" altLang="ko-KR" dirty="0"/>
              <a:t>Array </a:t>
            </a:r>
            <a:r>
              <a:rPr lang="ko-KR" altLang="en-US" dirty="0"/>
              <a:t>관련 메소드와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2EABA21-A2CE-4023-889B-898C46E9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정적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Clear() : </a:t>
            </a:r>
            <a:r>
              <a:rPr lang="ko-KR" altLang="en-US" dirty="0"/>
              <a:t>배열의 모든 요소 초기화</a:t>
            </a:r>
            <a:endParaRPr lang="en-US" altLang="ko-KR" dirty="0"/>
          </a:p>
          <a:p>
            <a:pPr lvl="1"/>
            <a:r>
              <a:rPr lang="en-US" altLang="ko-KR" dirty="0"/>
              <a:t>Sort() : </a:t>
            </a:r>
            <a:r>
              <a:rPr lang="ko-KR" altLang="en-US" dirty="0"/>
              <a:t>배열을 정렬</a:t>
            </a:r>
            <a:endParaRPr lang="en-US" altLang="ko-KR" dirty="0"/>
          </a:p>
          <a:p>
            <a:pPr lvl="1"/>
            <a:r>
              <a:rPr lang="en-US" altLang="ko-KR" dirty="0" err="1"/>
              <a:t>IndexOf</a:t>
            </a:r>
            <a:r>
              <a:rPr lang="en-US" altLang="ko-KR" dirty="0"/>
              <a:t>() : </a:t>
            </a:r>
            <a:r>
              <a:rPr lang="ko-KR" altLang="en-US" dirty="0"/>
              <a:t>배열에서 특정 데이터의 인덱스를 반환</a:t>
            </a:r>
            <a:endParaRPr lang="en-US" altLang="ko-KR" dirty="0"/>
          </a:p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err="1"/>
              <a:t>GetLength</a:t>
            </a:r>
            <a:r>
              <a:rPr lang="en-US" altLang="ko-KR" dirty="0"/>
              <a:t>() : </a:t>
            </a:r>
            <a:r>
              <a:rPr lang="ko-KR" altLang="en-US" dirty="0"/>
              <a:t>배열에서 지정한 차원의 길이 반환</a:t>
            </a:r>
            <a:r>
              <a:rPr lang="en-US" altLang="ko-KR" dirty="0"/>
              <a:t>, </a:t>
            </a:r>
            <a:r>
              <a:rPr lang="ko-KR" altLang="en-US" dirty="0"/>
              <a:t>다차원 배열에서 </a:t>
            </a:r>
            <a:r>
              <a:rPr lang="ko-KR" altLang="en-US" dirty="0" smtClean="0"/>
              <a:t>유리</a:t>
            </a:r>
            <a:endParaRPr lang="en-US" altLang="ko-KR" dirty="0" smtClean="0"/>
          </a:p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 변수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Length : </a:t>
            </a:r>
            <a:r>
              <a:rPr lang="ko-KR" altLang="en-US" dirty="0"/>
              <a:t>배열의 전체  길이 반환</a:t>
            </a:r>
            <a:endParaRPr lang="en-US" altLang="ko-KR" dirty="0"/>
          </a:p>
          <a:p>
            <a:pPr lvl="1"/>
            <a:r>
              <a:rPr lang="en-US" altLang="ko-KR" dirty="0"/>
              <a:t>Rank : </a:t>
            </a:r>
            <a:r>
              <a:rPr lang="ko-KR" altLang="en-US" dirty="0"/>
              <a:t>배열의 차원 반환</a:t>
            </a:r>
            <a:endParaRPr lang="en-US" altLang="ko-KR" dirty="0"/>
          </a:p>
          <a:p>
            <a:pPr marL="502920" lvl="2" indent="0">
              <a:buNone/>
            </a:pPr>
            <a:endParaRPr lang="en-US" altLang="ko-KR" sz="1400" dirty="0"/>
          </a:p>
          <a:p>
            <a:pPr marL="502920" lvl="2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4C9CC94-1CAB-411D-8366-6611DC70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9548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FBE5D4-5F29-4510-BCA1-16BDEAD9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0A930A2-878A-42B2-80C5-3EF649752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6630D7D-96B3-41CA-AA51-94073D4D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6</a:t>
            </a:fld>
            <a:endParaRPr lang="ko-KR" altLang="en-US" noProof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E836154-4B61-44D4-8140-658BE481E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85" y="0"/>
            <a:ext cx="5409509" cy="61042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C20658B3-0D62-468F-ADA5-4A12E6D0CB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552" b="7997"/>
          <a:stretch/>
        </p:blipFill>
        <p:spPr>
          <a:xfrm>
            <a:off x="6829745" y="1081598"/>
            <a:ext cx="1664587" cy="33088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1950F9F-25D0-44BE-9AC5-922A84842995}"/>
              </a:ext>
            </a:extLst>
          </p:cNvPr>
          <p:cNvSpPr txBox="1"/>
          <p:nvPr/>
        </p:nvSpPr>
        <p:spPr>
          <a:xfrm>
            <a:off x="6379740" y="4792654"/>
            <a:ext cx="24733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var </a:t>
            </a:r>
            <a:r>
              <a:rPr lang="ko-KR" altLang="en-US" dirty="0">
                <a:solidFill>
                  <a:srgbClr val="FF0000"/>
                </a:solidFill>
              </a:rPr>
              <a:t>키워드 </a:t>
            </a:r>
            <a:r>
              <a:rPr lang="en-US" altLang="ko-KR" dirty="0">
                <a:solidFill>
                  <a:srgbClr val="FF0000"/>
                </a:solidFill>
              </a:rPr>
              <a:t>(p.100)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    지역변수만 가능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foreach (p.171)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	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잉크 22"/>
              <p14:cNvContentPartPr/>
              <p14:nvPr/>
            </p14:nvContentPartPr>
            <p14:xfrm>
              <a:off x="-61199" y="4103736"/>
              <a:ext cx="1714680" cy="2103480"/>
            </p14:xfrm>
          </p:contentPart>
        </mc:Choice>
        <mc:Fallback>
          <p:pic>
            <p:nvPicPr>
              <p:cNvPr id="23" name="잉크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0561" y="4094376"/>
                <a:ext cx="1733404" cy="21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00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 a = 3L;//err</a:t>
            </a:r>
          </a:p>
          <a:p>
            <a:pPr marL="0" indent="0">
              <a:buNone/>
            </a:pPr>
            <a:r>
              <a:rPr lang="en-US" altLang="ko-KR" dirty="0"/>
              <a:t>static void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var</a:t>
            </a:r>
            <a:r>
              <a:rPr lang="en-US" altLang="ko-KR" dirty="0"/>
              <a:t> a = 3L;</a:t>
            </a:r>
          </a:p>
          <a:p>
            <a:pPr marL="0" indent="0">
              <a:buNone/>
            </a:pPr>
            <a:r>
              <a:rPr lang="en-US" altLang="ko-KR" dirty="0"/>
              <a:t>  //a = "</a:t>
            </a:r>
            <a:r>
              <a:rPr lang="en-US" altLang="ko-KR" dirty="0" err="1"/>
              <a:t>abc</a:t>
            </a:r>
            <a:r>
              <a:rPr lang="en-US" altLang="ko-KR" dirty="0"/>
              <a:t>";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 = {1.1, 1.2};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foreach</a:t>
            </a:r>
            <a:r>
              <a:rPr lang="en-US" altLang="ko-KR" dirty="0"/>
              <a:t>(</a:t>
            </a:r>
            <a:r>
              <a:rPr lang="en-US" altLang="ko-KR" dirty="0" err="1"/>
              <a:t>var</a:t>
            </a:r>
            <a:r>
              <a:rPr lang="en-US" altLang="ko-KR" dirty="0"/>
              <a:t> data in </a:t>
            </a:r>
            <a:r>
              <a:rPr lang="en-US" altLang="ko-KR" dirty="0" err="1"/>
              <a:t>arr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{</a:t>
            </a:r>
          </a:p>
          <a:p>
            <a:pPr marL="0" indent="0">
              <a:buNone/>
            </a:pPr>
            <a:r>
              <a:rPr lang="en-US" altLang="ko-KR" dirty="0"/>
              <a:t>     ...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7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24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5B69CF-FA75-4D83-975E-BD4429DA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foreach (p.171)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F281300-612F-4DB1-B9C8-669FB6C9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foreach</a:t>
            </a:r>
            <a:r>
              <a:rPr lang="en-US" altLang="ko-KR" dirty="0"/>
              <a:t> (</a:t>
            </a:r>
            <a:r>
              <a:rPr lang="ko-KR" altLang="en-US" dirty="0"/>
              <a:t>컬렉션</a:t>
            </a:r>
            <a:r>
              <a:rPr lang="en-US" altLang="ko-KR" dirty="0"/>
              <a:t>_</a:t>
            </a:r>
            <a:r>
              <a:rPr lang="ko-KR" altLang="en-US" dirty="0"/>
              <a:t>자료형 변수 </a:t>
            </a:r>
            <a:r>
              <a:rPr lang="en-US" altLang="ko-KR" b="1" dirty="0"/>
              <a:t>in</a:t>
            </a:r>
            <a:r>
              <a:rPr lang="en-US" altLang="ko-KR" dirty="0"/>
              <a:t> </a:t>
            </a:r>
            <a:r>
              <a:rPr lang="ko-KR" altLang="en-US" dirty="0"/>
              <a:t>컬렉션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);   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for 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ko-KR" altLang="en-US" dirty="0"/>
              <a:t>컬렉션</a:t>
            </a:r>
            <a:r>
              <a:rPr lang="en-US" altLang="ko-KR" dirty="0"/>
              <a:t>.</a:t>
            </a:r>
            <a:r>
              <a:rPr lang="ko-KR" altLang="en-US" dirty="0"/>
              <a:t>길이 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</a:t>
            </a:r>
            <a:br>
              <a:rPr lang="en-US" altLang="ko-KR" dirty="0"/>
            </a:b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Console.WriteLine</a:t>
            </a:r>
            <a:r>
              <a:rPr lang="en-US" altLang="ko-KR" dirty="0"/>
              <a:t>(</a:t>
            </a:r>
            <a:r>
              <a:rPr lang="ko-KR" altLang="en-US" dirty="0"/>
              <a:t>컬렉션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]);   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dirty="0"/>
              <a:t>string[] array = </a:t>
            </a:r>
            <a:r>
              <a:rPr lang="en-US" altLang="ko-KR" dirty="0" smtClean="0"/>
              <a:t>{＂</a:t>
            </a:r>
            <a:r>
              <a:rPr lang="ko-KR" altLang="en-US" dirty="0"/>
              <a:t>사과</a:t>
            </a:r>
            <a:r>
              <a:rPr lang="en-US" altLang="ko-KR" dirty="0"/>
              <a:t>＂, ＂</a:t>
            </a:r>
            <a:r>
              <a:rPr lang="ko-KR" altLang="en-US" dirty="0"/>
              <a:t>배</a:t>
            </a:r>
            <a:r>
              <a:rPr lang="en-US" altLang="ko-KR" dirty="0"/>
              <a:t>＂, ＂</a:t>
            </a:r>
            <a:r>
              <a:rPr lang="ko-KR" altLang="en-US" dirty="0" smtClean="0"/>
              <a:t>포도</a:t>
            </a:r>
            <a:r>
              <a:rPr lang="en-US" altLang="ko-KR" dirty="0" smtClean="0"/>
              <a:t>＂};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foreach</a:t>
            </a:r>
            <a:r>
              <a:rPr lang="en-US" altLang="ko-KR" dirty="0"/>
              <a:t>(string item </a:t>
            </a:r>
            <a:r>
              <a:rPr lang="en-US" altLang="ko-KR" b="1" dirty="0"/>
              <a:t>in</a:t>
            </a:r>
            <a:r>
              <a:rPr lang="en-US" altLang="ko-KR" dirty="0"/>
              <a:t> array) </a:t>
            </a:r>
            <a:br>
              <a:rPr lang="en-US" altLang="ko-KR" dirty="0"/>
            </a:b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Console.WriteLine</a:t>
            </a:r>
            <a:r>
              <a:rPr lang="en-US" altLang="ko-KR" dirty="0"/>
              <a:t>(item);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011CDF9-DCA6-47DA-8236-28B93D73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8</a:t>
            </a:fld>
            <a:endParaRPr lang="ko-KR" altLang="en-US" noProof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74320" y="4213800"/>
              <a:ext cx="1303560" cy="10519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4204440"/>
                <a:ext cx="1322280" cy="10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12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B39612-97A3-4FB2-9619-912ACBD7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관련 메소드 </a:t>
            </a:r>
            <a:r>
              <a:rPr lang="en-US" altLang="ko-KR" dirty="0"/>
              <a:t>(p.181)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03FF76A-63C7-4587-80F1-B34E11CC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인스턴스 메소드 </a:t>
            </a:r>
            <a:endParaRPr lang="en-US" altLang="ko-KR" dirty="0"/>
          </a:p>
          <a:p>
            <a:pPr lvl="1"/>
            <a:r>
              <a:rPr lang="en-US" altLang="ko-KR" dirty="0" err="1"/>
              <a:t>ToUpper</a:t>
            </a:r>
            <a:r>
              <a:rPr lang="en-US" altLang="ko-KR" dirty="0"/>
              <a:t>(), </a:t>
            </a:r>
            <a:r>
              <a:rPr lang="en-US" altLang="ko-KR" dirty="0" err="1"/>
              <a:t>ToLower</a:t>
            </a:r>
            <a:r>
              <a:rPr lang="en-US" altLang="ko-KR" dirty="0"/>
              <a:t>()</a:t>
            </a:r>
          </a:p>
          <a:p>
            <a:pPr marL="506412" lvl="2" indent="0">
              <a:buNone/>
            </a:pPr>
            <a:r>
              <a:rPr lang="en-US" altLang="ko-KR" dirty="0" err="1"/>
              <a:t>Console.WriteLine</a:t>
            </a:r>
            <a:r>
              <a:rPr lang="en-US" altLang="ko-KR" dirty="0"/>
              <a:t>(“</a:t>
            </a:r>
            <a:r>
              <a:rPr lang="en-US" altLang="ko-KR" dirty="0" err="1"/>
              <a:t>aBc</a:t>
            </a:r>
            <a:r>
              <a:rPr lang="en-US" altLang="ko-KR" dirty="0"/>
              <a:t>”.</a:t>
            </a:r>
            <a:r>
              <a:rPr lang="en-US" altLang="ko-KR" dirty="0" err="1"/>
              <a:t>ToUpper</a:t>
            </a:r>
            <a:r>
              <a:rPr lang="en-US" altLang="ko-KR" dirty="0"/>
              <a:t>());</a:t>
            </a:r>
          </a:p>
          <a:p>
            <a:pPr lvl="1"/>
            <a:r>
              <a:rPr lang="en-US" altLang="ko-KR" dirty="0"/>
              <a:t>Split()</a:t>
            </a:r>
          </a:p>
          <a:p>
            <a:pPr marL="506412" lvl="2" indent="0">
              <a:buNone/>
            </a:pPr>
            <a:r>
              <a:rPr lang="en-US" altLang="ko-KR" dirty="0"/>
              <a:t>string[] data = "A BC </a:t>
            </a:r>
            <a:r>
              <a:rPr lang="en-US" altLang="ko-KR" dirty="0" err="1"/>
              <a:t>D".Split</a:t>
            </a:r>
            <a:r>
              <a:rPr lang="en-US" altLang="ko-KR" dirty="0"/>
              <a:t>(new char[] { ' ' });</a:t>
            </a:r>
          </a:p>
          <a:p>
            <a:pPr marL="506412" lvl="2" indent="0">
              <a:buNone/>
            </a:pPr>
            <a:r>
              <a:rPr lang="en-US" altLang="ko-KR" dirty="0"/>
              <a:t>foreach (string str in data) </a:t>
            </a:r>
            <a:r>
              <a:rPr lang="en-US" altLang="ko-KR" dirty="0" err="1"/>
              <a:t>Console.WriteLine</a:t>
            </a:r>
            <a:r>
              <a:rPr lang="en-US" altLang="ko-KR" dirty="0"/>
              <a:t>(str);</a:t>
            </a:r>
          </a:p>
          <a:p>
            <a:pPr lvl="1"/>
            <a:r>
              <a:rPr lang="en-US" altLang="ko-KR" dirty="0"/>
              <a:t>Trim(), </a:t>
            </a:r>
            <a:r>
              <a:rPr lang="en-US" altLang="ko-KR" dirty="0" err="1"/>
              <a:t>TrimStart</a:t>
            </a:r>
            <a:r>
              <a:rPr lang="en-US" altLang="ko-KR" dirty="0"/>
              <a:t>(), </a:t>
            </a:r>
            <a:r>
              <a:rPr lang="en-US" altLang="ko-KR" dirty="0" err="1"/>
              <a:t>TrimEnd</a:t>
            </a:r>
            <a:r>
              <a:rPr lang="en-US" altLang="ko-KR" dirty="0"/>
              <a:t>()</a:t>
            </a:r>
          </a:p>
          <a:p>
            <a:pPr marL="506412" lvl="2" indent="0">
              <a:buNone/>
            </a:pPr>
            <a:r>
              <a:rPr lang="en-US" altLang="ko-KR" dirty="0" err="1"/>
              <a:t>Console.WriteLine</a:t>
            </a:r>
            <a:r>
              <a:rPr lang="en-US" altLang="ko-KR" dirty="0"/>
              <a:t>(“  ABC   QQ      “.Trim());</a:t>
            </a:r>
          </a:p>
          <a:p>
            <a:r>
              <a:rPr lang="ko-KR" altLang="en-US" dirty="0"/>
              <a:t>클래스 메소드</a:t>
            </a:r>
            <a:endParaRPr lang="en-US" altLang="ko-KR" dirty="0"/>
          </a:p>
          <a:p>
            <a:pPr lvl="1"/>
            <a:r>
              <a:rPr lang="en-US" altLang="ko-KR" dirty="0" err="1"/>
              <a:t>string.Join</a:t>
            </a:r>
            <a:r>
              <a:rPr lang="en-US" altLang="ko-KR" dirty="0"/>
              <a:t>()</a:t>
            </a:r>
          </a:p>
          <a:p>
            <a:pPr marL="506412" lvl="2" indent="0">
              <a:buNone/>
            </a:pPr>
            <a:r>
              <a:rPr lang="en-US" altLang="ko-KR" dirty="0"/>
              <a:t> string[] array = { "A", "B", "C"};</a:t>
            </a:r>
          </a:p>
          <a:p>
            <a:pPr marL="506412" lvl="2" indent="0">
              <a:buNone/>
            </a:pPr>
            <a:r>
              <a:rPr lang="en-US" altLang="ko-KR" dirty="0" err="1"/>
              <a:t>Console.WriteLine</a:t>
            </a:r>
            <a:r>
              <a:rPr lang="en-US" altLang="ko-KR" dirty="0"/>
              <a:t>(</a:t>
            </a:r>
            <a:r>
              <a:rPr lang="en-US" altLang="ko-KR" dirty="0" err="1"/>
              <a:t>string.Join</a:t>
            </a:r>
            <a:r>
              <a:rPr lang="en-US" altLang="ko-KR" dirty="0"/>
              <a:t>("/", array));</a:t>
            </a:r>
          </a:p>
          <a:p>
            <a:pPr marL="506412" lvl="2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CAC04B3-32D8-4EF0-9B5F-34E5A28F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5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5283</TotalTime>
  <Words>635</Words>
  <Application>Microsoft Office PowerPoint</Application>
  <PresentationFormat>화면 슬라이드 쇼(4:3)</PresentationFormat>
  <Paragraphs>155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HY중고딕</vt:lpstr>
      <vt:lpstr>JetBrains Mono</vt:lpstr>
      <vt:lpstr>나눔고딕</vt:lpstr>
      <vt:lpstr>나눔바른고딕</vt:lpstr>
      <vt:lpstr>맑은 고딕</vt:lpstr>
      <vt:lpstr>Arial</vt:lpstr>
      <vt:lpstr>Wingdings</vt:lpstr>
      <vt:lpstr>다이아몬드 눈금 16x9</vt:lpstr>
      <vt:lpstr>컴퓨터정보과 C# 프로그래밍</vt:lpstr>
      <vt:lpstr>체크할 부분</vt:lpstr>
      <vt:lpstr>1차원 배열 Array</vt:lpstr>
      <vt:lpstr>다차원 배열 Array</vt:lpstr>
      <vt:lpstr>알아두면 편리한 Array 관련 메소드와 속성</vt:lpstr>
      <vt:lpstr>PowerPoint 프레젠테이션</vt:lpstr>
      <vt:lpstr>PowerPoint 프레젠테이션</vt:lpstr>
      <vt:lpstr>foreach (p.171)</vt:lpstr>
      <vt:lpstr>문자열 관련 메소드 (p.181)</vt:lpstr>
      <vt:lpstr>메모리 구역</vt:lpstr>
      <vt:lpstr>클래스</vt:lpstr>
      <vt:lpstr>PowerPoint 프레젠테이션</vt:lpstr>
      <vt:lpstr>PowerPoint 프레젠테이션</vt:lpstr>
      <vt:lpstr>PowerPoint 프레젠테이션</vt:lpstr>
      <vt:lpstr>PowerPoint 프레젠테이션</vt:lpstr>
      <vt:lpstr>6주차~</vt:lpstr>
      <vt:lpstr>클래스</vt:lpstr>
      <vt:lpstr> 이것저것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은미 장</dc:creator>
  <cp:lastModifiedBy>PC</cp:lastModifiedBy>
  <cp:revision>96</cp:revision>
  <dcterms:created xsi:type="dcterms:W3CDTF">2019-01-07T08:25:29Z</dcterms:created>
  <dcterms:modified xsi:type="dcterms:W3CDTF">2021-04-02T10:51:40Z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