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DA0D5-71C2-4960-9887-58C11B59F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1B71A6-ABB9-4D05-BEB0-5FDDBC3F8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D4EAD-1154-4CFD-B165-6E130B6A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33A-D9A5-41DE-B11B-F911F3D17E5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8570A-0771-46F1-8760-D28D2B2D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6FB57-B540-49D6-AC45-E07FD14A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AA7-3D9C-4CF2-AB19-DE2E30B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9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AFCC8-7A6E-4735-AB97-F51BE5A5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872228-BE9F-4D08-85AE-05F637C1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9245B-0258-4AB5-82F1-0036BF56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33A-D9A5-41DE-B11B-F911F3D17E5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FA0B5-F8AF-407C-9C45-DB5ADB65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9D932-E728-42E0-9B8F-68331A3E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AA7-3D9C-4CF2-AB19-DE2E30B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8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1FEB75-6260-4A09-81B3-16FB7DBCD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A1C5D0-3DB1-40D1-B5E0-2F528861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E6297-FAA6-4902-B70D-4CF81C6C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33A-D9A5-41DE-B11B-F911F3D17E5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A5626-FD3F-46DC-B457-3B7E4E93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9FAF7-FD2C-4565-98A2-1C23178C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AA7-3D9C-4CF2-AB19-DE2E30B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4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360F6-D4CA-4EEC-A84B-3726CBA8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788BC-7F09-4094-9C10-494995F5D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B9681-259F-4EF4-9732-AB70B923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33A-D9A5-41DE-B11B-F911F3D17E5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2B917-0BDE-4009-A0A6-51F83B75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A3218-DBB9-4D6D-8A7D-758869B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AA7-3D9C-4CF2-AB19-DE2E30B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00A35-58BC-48C3-AB3D-78AB9B1C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6CABF-F3EA-431B-BA45-02BB5485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D008A-A0E5-46AB-9EB1-F7B1DB67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33A-D9A5-41DE-B11B-F911F3D17E5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B0CDB-96EB-48FE-A9E8-52CCF0F0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867CE-1AC3-4996-99EB-3B9394F5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AA7-3D9C-4CF2-AB19-DE2E30B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2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FB8D5-CCE6-4F8B-AE97-63D72B46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14BC6-DB2E-452A-B3FA-07A1F81AF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DA86D-AAA6-4201-8B25-6456EDA1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C6762-5320-481F-A24E-A98AEE2B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33A-D9A5-41DE-B11B-F911F3D17E5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E8EE6-CBF7-48BE-A9FC-2B85541B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0D5DE1-9CDF-4010-899E-848D7E8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AA7-3D9C-4CF2-AB19-DE2E30B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26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6EF42-114F-40BF-87C5-3B8D2D62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07B37-2E02-4F80-AAEF-12EA49A4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AE0BD-D28B-48D8-8D33-7A3778C78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8EC12A-0808-4F37-B10B-1106B18E1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4F859D-F970-455B-90F6-8D453C725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62A3D9-092D-47D8-B7A0-E90BB9A3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33A-D9A5-41DE-B11B-F911F3D17E5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5DEFB9-FC9F-407D-A7F9-05377E06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84B521-1CF3-469F-BA95-611B503D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AA7-3D9C-4CF2-AB19-DE2E30B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1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E7C-7894-4905-AF7E-562B1A6F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BACFA9-5E1E-4570-AF47-7A6E4207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33A-D9A5-41DE-B11B-F911F3D17E5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C4C387-4E4F-41D6-8623-05822A34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75429F-89A5-4EE7-A380-42EDE9E5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AA7-3D9C-4CF2-AB19-DE2E30B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06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6F2546-EC5B-4BCE-8DFE-1D1600A3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33A-D9A5-41DE-B11B-F911F3D17E5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1ABD1F-7D0B-40C0-B943-3B3B8AED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2CA77-E429-4E84-BA6A-4C5E03BA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AA7-3D9C-4CF2-AB19-DE2E30B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8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EA6BB-2F91-42B6-9B1C-389A04E8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22864-00BC-41DF-A257-555AFFB0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0FFAC6-652E-4026-A5B9-D821A946F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FB2F67-384D-4AB9-9D10-DEE25D17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33A-D9A5-41DE-B11B-F911F3D17E5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1D3E5-0311-4202-8D8B-3D3C798D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D3129-4CB6-4707-B643-76E150F2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AA7-3D9C-4CF2-AB19-DE2E30B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3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BF6C1-100B-4202-9CB6-334D4D70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E59358-F022-4BA7-B8B7-D6944461B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85F3E4-9D4B-41B3-AB18-0488364EA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8BEA82-F0FE-4AEF-9810-164C8A50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F33A-D9A5-41DE-B11B-F911F3D17E5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24563-C857-487C-926D-C6B48A6A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08FE4-A6C9-4077-98F8-92FD7F31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AA7-3D9C-4CF2-AB19-DE2E30B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3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DF5774-4040-45DD-A9EA-F7F89E09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ADF6B-6628-4599-A214-54559EEAB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981FA-B790-439E-B352-C0755A201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8F33A-D9A5-41DE-B11B-F911F3D17E5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55ABB-FD02-48E9-9047-2866CFCCC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FA54D-FA88-44D6-B70E-6D0AD016F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CAA7-3D9C-4CF2-AB19-DE2E30B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8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F4B6872-90A5-4141-8A1B-CC91798FF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30" y="321233"/>
            <a:ext cx="5544324" cy="471553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13B4528-5015-46E1-87F6-36BF35B9A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72" y="2953162"/>
            <a:ext cx="5896798" cy="3524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30BE57-B3B6-498E-BB0C-4E1F120BF7D2}"/>
              </a:ext>
            </a:extLst>
          </p:cNvPr>
          <p:cNvSpPr txBox="1"/>
          <p:nvPr/>
        </p:nvSpPr>
        <p:spPr>
          <a:xfrm>
            <a:off x="9544835" y="320494"/>
            <a:ext cx="211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201844050 </a:t>
            </a:r>
            <a:r>
              <a:rPr lang="ko-KR" altLang="en-US" dirty="0"/>
              <a:t>박승민</a:t>
            </a:r>
          </a:p>
        </p:txBody>
      </p:sp>
    </p:spTree>
    <p:extLst>
      <p:ext uri="{BB962C8B-B14F-4D97-AF65-F5344CB8AC3E}">
        <p14:creationId xmlns:p14="http://schemas.microsoft.com/office/powerpoint/2010/main" val="121380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2D3C34E-9C95-4356-BB53-274931C57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6" y="428902"/>
            <a:ext cx="5048955" cy="28197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B86C0D9-DF1E-4B60-9B46-54A710D15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831" y="2741182"/>
            <a:ext cx="5525271" cy="20195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6D5D1E-A84D-4420-ADA5-0F86E9BCBFF2}"/>
              </a:ext>
            </a:extLst>
          </p:cNvPr>
          <p:cNvSpPr txBox="1"/>
          <p:nvPr/>
        </p:nvSpPr>
        <p:spPr>
          <a:xfrm>
            <a:off x="9544835" y="320494"/>
            <a:ext cx="211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201844050 </a:t>
            </a:r>
            <a:r>
              <a:rPr lang="ko-KR" altLang="en-US" dirty="0"/>
              <a:t>박승민</a:t>
            </a:r>
          </a:p>
        </p:txBody>
      </p:sp>
    </p:spTree>
    <p:extLst>
      <p:ext uri="{BB962C8B-B14F-4D97-AF65-F5344CB8AC3E}">
        <p14:creationId xmlns:p14="http://schemas.microsoft.com/office/powerpoint/2010/main" val="252592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박승민</dc:creator>
  <cp:lastModifiedBy>박승민</cp:lastModifiedBy>
  <cp:revision>1</cp:revision>
  <dcterms:created xsi:type="dcterms:W3CDTF">2021-09-12T15:28:16Z</dcterms:created>
  <dcterms:modified xsi:type="dcterms:W3CDTF">2021-09-12T15:31:04Z</dcterms:modified>
</cp:coreProperties>
</file>