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80" r:id="rId3"/>
    <p:sldId id="299" r:id="rId4"/>
    <p:sldId id="300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D3D3D"/>
    <a:srgbClr val="F3DFBA"/>
    <a:srgbClr val="584C46"/>
    <a:srgbClr val="867A6C"/>
    <a:srgbClr val="A1978B"/>
    <a:srgbClr val="F08820"/>
    <a:srgbClr val="4F4F4F"/>
    <a:srgbClr val="F5B96D"/>
    <a:srgbClr val="F0CAB6"/>
    <a:srgbClr val="090C11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474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B00A10-C65B-4582-B5D4-24A29E5619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C7ADB5D-9246-49FD-8A52-BC7A816945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219607-49A7-44A0-8744-F2605B86A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C481-D572-4747-A891-2FA4D5DEC8C5}" type="datetimeFigureOut">
              <a:rPr lang="ko-KR" altLang="en-US" smtClean="0"/>
              <a:t>2021-04-17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EB094F-0F19-47DC-B51B-F0324814C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EE6869-EE87-4E9C-81A4-4527F3CCB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572D-DCC5-4511-A3D5-618DAD617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74956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73705B-459D-4F3E-A045-E1002C4A9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91D24FB-0973-4974-95C1-0EAA2F19FF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5CC95F-C804-4132-B324-CC89C9638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C481-D572-4747-A891-2FA4D5DEC8C5}" type="datetimeFigureOut">
              <a:rPr lang="ko-KR" altLang="en-US" smtClean="0"/>
              <a:t>2021-04-17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4A6E3D-A787-454C-B433-9053C18E4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249181-E770-4CD9-8DFE-B3F14F162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572D-DCC5-4511-A3D5-618DAD617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02418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B1D4F30-672E-42CB-BC78-487C85E726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C63BB6D-3767-4A9A-941F-1F229EF67B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D5A74F-43E9-4042-8465-2E14BBB1B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C481-D572-4747-A891-2FA4D5DEC8C5}" type="datetimeFigureOut">
              <a:rPr lang="ko-KR" altLang="en-US" smtClean="0"/>
              <a:t>2021-04-17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F8E29D-C9F4-40BD-9172-A79654148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62DBFF-BA66-4A86-A706-F4E320684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572D-DCC5-4511-A3D5-618DAD617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18167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52FAA5-F5D0-4093-BBA5-CD80C1861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0AD3B9-9C2F-4B29-A060-3E36B915CE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D0002E-2305-4EC5-9C5A-A977D7B2E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C481-D572-4747-A891-2FA4D5DEC8C5}" type="datetimeFigureOut">
              <a:rPr lang="ko-KR" altLang="en-US" smtClean="0"/>
              <a:t>2021-04-17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B18606-F579-48B5-A59B-0C68B0555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75012D-9860-4895-89D8-1CC627E56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572D-DCC5-4511-A3D5-618DAD617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13359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8224E2-918D-4F7E-9870-42932F3F1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C32F707-391B-49D6-A1A2-15D5A1595C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CFA0D8-69CA-457A-9280-FDF692275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C481-D572-4747-A891-2FA4D5DEC8C5}" type="datetimeFigureOut">
              <a:rPr lang="ko-KR" altLang="en-US" smtClean="0"/>
              <a:t>2021-04-17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E51D4F-AA80-4C40-91B3-2A0226953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4CF20F-28B0-42D0-954E-C37AE9775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572D-DCC5-4511-A3D5-618DAD617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16721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DE38BB-582C-40A5-8641-6FA0E3D14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ACF9C2-1537-4303-A3CE-16E809F892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07108E2-AF71-4346-8E41-1674050372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D4CACEB-E99F-48C0-94CB-81909F491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C481-D572-4747-A891-2FA4D5DEC8C5}" type="datetimeFigureOut">
              <a:rPr lang="ko-KR" altLang="en-US" smtClean="0"/>
              <a:t>2021-04-17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8E5645C-0BC9-4D62-B46A-49F233838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C086980-6520-4F49-80AD-803A825E4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572D-DCC5-4511-A3D5-618DAD617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52351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ACE083-FED7-4138-A583-8A5DA71D1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9C5116A-C564-4B1B-8A1D-3C09ABA317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C1FE990-16D9-4DF3-9B27-6E8B85EEAE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B3B254D-4BB4-4EA0-BCEB-4BC3B036CC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3B1520C-6CAF-4CFD-B77A-F0D0AF80B8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5D32254-73D8-43C7-BA3A-97157DDEF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C481-D572-4747-A891-2FA4D5DEC8C5}" type="datetimeFigureOut">
              <a:rPr lang="ko-KR" altLang="en-US" smtClean="0"/>
              <a:t>2021-04-17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DF21F92-683C-43D1-9354-D24A7F0DD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5FE0F1D-CA62-49E0-9ECA-FB9289CD6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572D-DCC5-4511-A3D5-618DAD617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08121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AB11BD-3930-44CB-92AA-B7CA96486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0F70823-BFC8-40FC-B6FC-98003DED0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C481-D572-4747-A891-2FA4D5DEC8C5}" type="datetimeFigureOut">
              <a:rPr lang="ko-KR" altLang="en-US" smtClean="0"/>
              <a:t>2021-04-17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2287337-73E0-468F-ACB2-648D69861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6E032DC-0203-4A3B-8DD9-AF3B1B668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572D-DCC5-4511-A3D5-618DAD617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18890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57FBA9C-B26A-4FF1-98A8-30536809B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C481-D572-4747-A891-2FA4D5DEC8C5}" type="datetimeFigureOut">
              <a:rPr lang="ko-KR" altLang="en-US" smtClean="0"/>
              <a:t>2021-04-17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4CFE30C-D37B-40AD-BCCF-3CAF1DB08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AC845E5-D04C-42C2-B2BF-825CDCC06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572D-DCC5-4511-A3D5-618DAD61789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65B53D-226B-4CF4-9AC7-BF7890C2F655}"/>
              </a:ext>
            </a:extLst>
          </p:cNvPr>
          <p:cNvSpPr txBox="1"/>
          <p:nvPr userDrawn="1"/>
        </p:nvSpPr>
        <p:spPr>
          <a:xfrm>
            <a:off x="10032313" y="6588607"/>
            <a:ext cx="216918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ⓒSaebyeol Yu.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Saebyeol’s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PowerPoint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07435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CF31E8-B379-47A5-9B29-03D429AAB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9944B5-5009-475E-8C80-B5CDFC34B6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C2B0050-989C-465D-8C14-87FA763E45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CC38039-8CE2-42CF-9125-A32CA77A6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C481-D572-4747-A891-2FA4D5DEC8C5}" type="datetimeFigureOut">
              <a:rPr lang="ko-KR" altLang="en-US" smtClean="0"/>
              <a:t>2021-04-17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DB81404-0B1B-46D9-B801-ED8354EEB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C77D291-D604-44A4-A417-9D2C32011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572D-DCC5-4511-A3D5-618DAD617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04484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2C2B8C-D6A2-433F-90B6-7C5DF57E0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6E8BFEA-DF07-4111-838B-712BBC97C1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F55340A-1375-4D4F-9BDF-9020B20390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C66370A-DF48-4C5B-8F1A-14039EF80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C481-D572-4747-A891-2FA4D5DEC8C5}" type="datetimeFigureOut">
              <a:rPr lang="ko-KR" altLang="en-US" smtClean="0"/>
              <a:t>2021-04-17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C64D4D7-7CB6-4133-9EBD-86FDB3CE3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4DBE2A0-99D3-4016-B648-751C510E0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572D-DCC5-4511-A3D5-618DAD617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55371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C525C34-9ABD-4A5F-940A-38C1DF0EA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72BD092-0C79-404B-BCF7-AB6EC679EF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061468-CA63-4833-9180-4A0D54D792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99C481-D572-4747-A891-2FA4D5DEC8C5}" type="datetimeFigureOut">
              <a:rPr lang="ko-KR" altLang="en-US" smtClean="0"/>
              <a:t>2021-04-17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D4674C-8B1B-47B6-B9B3-D638376214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A7B107-0359-4ED4-B77A-E1274C87B2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15572D-DCC5-4511-A3D5-618DAD617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0271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810735C-E88D-490F-B3C1-30B3BE73F71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22CE6D2-4747-4B13-B901-C0D448EC8D84}"/>
              </a:ext>
            </a:extLst>
          </p:cNvPr>
          <p:cNvSpPr txBox="1"/>
          <p:nvPr/>
        </p:nvSpPr>
        <p:spPr>
          <a:xfrm>
            <a:off x="909711" y="2311400"/>
            <a:ext cx="686598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 spc="-300" dirty="0">
                <a:solidFill>
                  <a:schemeClr val="accent1"/>
                </a:solidFill>
                <a:latin typeface="+mj-lt"/>
              </a:rPr>
              <a:t>201844050 </a:t>
            </a:r>
            <a:r>
              <a:rPr lang="ko-KR" altLang="en-US" sz="6000" b="1" spc="-300" dirty="0">
                <a:solidFill>
                  <a:schemeClr val="accent1"/>
                </a:solidFill>
                <a:latin typeface="+mj-lt"/>
              </a:rPr>
              <a:t>박승민</a:t>
            </a:r>
            <a:endParaRPr lang="en-US" altLang="ko-KR" sz="6000" b="1" spc="-3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5" name="양쪽 대괄호 4">
            <a:extLst>
              <a:ext uri="{FF2B5EF4-FFF2-40B4-BE49-F238E27FC236}">
                <a16:creationId xmlns:a16="http://schemas.microsoft.com/office/drawing/2014/main" id="{5ADE8F7E-E602-454D-9005-3DC5C24B248D}"/>
              </a:ext>
            </a:extLst>
          </p:cNvPr>
          <p:cNvSpPr/>
          <p:nvPr/>
        </p:nvSpPr>
        <p:spPr>
          <a:xfrm>
            <a:off x="838200" y="2311400"/>
            <a:ext cx="10528300" cy="2235200"/>
          </a:xfrm>
          <a:prstGeom prst="bracketPair">
            <a:avLst>
              <a:gd name="adj" fmla="val 12122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565CD8-639E-4803-BBEA-2A814854139F}"/>
              </a:ext>
            </a:extLst>
          </p:cNvPr>
          <p:cNvSpPr txBox="1"/>
          <p:nvPr/>
        </p:nvSpPr>
        <p:spPr>
          <a:xfrm>
            <a:off x="909710" y="3327063"/>
            <a:ext cx="548098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 spc="-300" dirty="0">
                <a:solidFill>
                  <a:schemeClr val="accent1"/>
                </a:solidFill>
                <a:latin typeface="+mj-lt"/>
              </a:rPr>
              <a:t>7</a:t>
            </a:r>
            <a:r>
              <a:rPr lang="ko-KR" altLang="en-US" sz="6000" b="1" spc="-300" dirty="0">
                <a:solidFill>
                  <a:schemeClr val="accent1"/>
                </a:solidFill>
                <a:latin typeface="+mj-lt"/>
              </a:rPr>
              <a:t>주차 과제 실습</a:t>
            </a:r>
            <a:endParaRPr lang="en-US" altLang="ko-KR" sz="6000" b="1" spc="-300" dirty="0">
              <a:solidFill>
                <a:schemeClr val="accent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236964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7D3F710-7B58-485E-8AC0-9C986D142A42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0470470C-C148-4468-8A9A-F56A9CD760C9}"/>
              </a:ext>
            </a:extLst>
          </p:cNvPr>
          <p:cNvCxnSpPr>
            <a:cxnSpLocks/>
          </p:cNvCxnSpPr>
          <p:nvPr/>
        </p:nvCxnSpPr>
        <p:spPr>
          <a:xfrm>
            <a:off x="762000" y="1432560"/>
            <a:ext cx="68580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C6CB969-1120-4C8A-9253-B5098F5D1224}"/>
              </a:ext>
            </a:extLst>
          </p:cNvPr>
          <p:cNvSpPr txBox="1"/>
          <p:nvPr/>
        </p:nvSpPr>
        <p:spPr>
          <a:xfrm>
            <a:off x="690880" y="497840"/>
            <a:ext cx="121058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목차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22C274AC-A7F1-434D-8B65-FC226691A153}"/>
              </a:ext>
            </a:extLst>
          </p:cNvPr>
          <p:cNvGrpSpPr/>
          <p:nvPr/>
        </p:nvGrpSpPr>
        <p:grpSpPr>
          <a:xfrm>
            <a:off x="1975899" y="2167672"/>
            <a:ext cx="5347474" cy="584775"/>
            <a:chOff x="762000" y="1863785"/>
            <a:chExt cx="5347474" cy="584775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7ED28F61-1A51-429D-A459-3D5A9F641085}"/>
                </a:ext>
              </a:extLst>
            </p:cNvPr>
            <p:cNvGrpSpPr/>
            <p:nvPr/>
          </p:nvGrpSpPr>
          <p:grpSpPr>
            <a:xfrm>
              <a:off x="762000" y="1863785"/>
              <a:ext cx="558800" cy="584775"/>
              <a:chOff x="762000" y="1863785"/>
              <a:chExt cx="558800" cy="584775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597F0557-9BD7-4D9D-B468-B80C2650A1E8}"/>
                  </a:ext>
                </a:extLst>
              </p:cNvPr>
              <p:cNvSpPr/>
              <p:nvPr/>
            </p:nvSpPr>
            <p:spPr>
              <a:xfrm>
                <a:off x="762000" y="1889760"/>
                <a:ext cx="558800" cy="558800"/>
              </a:xfrm>
              <a:prstGeom prst="rect">
                <a:avLst/>
              </a:prstGeom>
              <a:solidFill>
                <a:srgbClr val="A1978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40CE47E-55AC-4E84-BE5D-798F3A039D94}"/>
                  </a:ext>
                </a:extLst>
              </p:cNvPr>
              <p:cNvSpPr txBox="1"/>
              <p:nvPr/>
            </p:nvSpPr>
            <p:spPr>
              <a:xfrm>
                <a:off x="833082" y="1863785"/>
                <a:ext cx="41229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3200" b="1" dirty="0">
                    <a:solidFill>
                      <a:schemeClr val="accent1"/>
                    </a:solidFill>
                  </a:rPr>
                  <a:t>1</a:t>
                </a:r>
                <a:endParaRPr lang="ko-KR" altLang="en-US" sz="3200" b="1" dirty="0">
                  <a:solidFill>
                    <a:schemeClr val="accent1"/>
                  </a:solidFill>
                </a:endParaRPr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B25649D-112D-4C51-95D6-E20B65A6C2FC}"/>
                </a:ext>
              </a:extLst>
            </p:cNvPr>
            <p:cNvSpPr txBox="1"/>
            <p:nvPr/>
          </p:nvSpPr>
          <p:spPr>
            <a:xfrm>
              <a:off x="1564640" y="1894265"/>
              <a:ext cx="454483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spc="-300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8 – 3 Burp Suite Intruder </a:t>
              </a:r>
              <a:r>
                <a:rPr lang="ko-KR" altLang="en-US" sz="2800" spc="-300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기능 연습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506721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ACFB5B0-E69F-4779-A51C-37FDA8FF4EF3}"/>
              </a:ext>
            </a:extLst>
          </p:cNvPr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2C461E-39CA-45ED-B914-2B4D6D0A696C}"/>
              </a:ext>
            </a:extLst>
          </p:cNvPr>
          <p:cNvSpPr txBox="1"/>
          <p:nvPr/>
        </p:nvSpPr>
        <p:spPr>
          <a:xfrm>
            <a:off x="967236" y="127626"/>
            <a:ext cx="62137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8 – 3 Burp Suite Intruder </a:t>
            </a:r>
            <a:r>
              <a:rPr lang="ko-KR" altLang="en-US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기능 연습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851894-F5B1-43CC-AA4D-37C88914C625}"/>
              </a:ext>
            </a:extLst>
          </p:cNvPr>
          <p:cNvSpPr txBox="1"/>
          <p:nvPr/>
        </p:nvSpPr>
        <p:spPr>
          <a:xfrm>
            <a:off x="127591" y="111943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Part 1,</a:t>
            </a:r>
            <a:endParaRPr lang="ko-KR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61726A5-3FD5-4D1F-8B79-0CE26196BC96}"/>
              </a:ext>
            </a:extLst>
          </p:cNvPr>
          <p:cNvSpPr/>
          <p:nvPr/>
        </p:nvSpPr>
        <p:spPr>
          <a:xfrm>
            <a:off x="9004184" y="6262381"/>
            <a:ext cx="3103927" cy="52850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3" name="그림 12" descr="텍스트이(가) 표시된 사진&#10;&#10;자동 생성된 설명">
            <a:extLst>
              <a:ext uri="{FF2B5EF4-FFF2-40B4-BE49-F238E27FC236}">
                <a16:creationId xmlns:a16="http://schemas.microsoft.com/office/drawing/2014/main" id="{1E378D08-248F-4D9E-805D-7A21451EDAA9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56930"/>
            <a:ext cx="9090392" cy="4599672"/>
          </a:xfrm>
          <a:prstGeom prst="rect">
            <a:avLst/>
          </a:prstGeom>
        </p:spPr>
      </p:pic>
      <p:pic>
        <p:nvPicPr>
          <p:cNvPr id="11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8D9E08AC-71D2-4F81-8E61-DDD6B9CD0C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6345" y="2193883"/>
            <a:ext cx="3615655" cy="4664117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AEB7841D-B744-4C05-BB22-ACB55EBA4359}"/>
              </a:ext>
            </a:extLst>
          </p:cNvPr>
          <p:cNvSpPr/>
          <p:nvPr/>
        </p:nvSpPr>
        <p:spPr>
          <a:xfrm>
            <a:off x="8748319" y="3882153"/>
            <a:ext cx="3271706" cy="9144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6D05F00-1C57-4295-8B74-8D4428B73E8A}"/>
              </a:ext>
            </a:extLst>
          </p:cNvPr>
          <p:cNvSpPr/>
          <p:nvPr/>
        </p:nvSpPr>
        <p:spPr>
          <a:xfrm>
            <a:off x="4657289" y="1586916"/>
            <a:ext cx="2095849" cy="396968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2537B8F-69DB-4B65-9465-A8B8997BBF43}"/>
              </a:ext>
            </a:extLst>
          </p:cNvPr>
          <p:cNvSpPr txBox="1"/>
          <p:nvPr/>
        </p:nvSpPr>
        <p:spPr>
          <a:xfrm>
            <a:off x="9420837" y="3531765"/>
            <a:ext cx="1989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프록시 서버 설정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645E5EA-ECF6-4DC2-B697-77597AF03EEE}"/>
              </a:ext>
            </a:extLst>
          </p:cNvPr>
          <p:cNvSpPr txBox="1"/>
          <p:nvPr/>
        </p:nvSpPr>
        <p:spPr>
          <a:xfrm>
            <a:off x="4545196" y="5566604"/>
            <a:ext cx="30887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Target </a:t>
            </a:r>
            <a:r>
              <a:rPr lang="ko-KR" altLang="en-US" dirty="0"/>
              <a:t>기능을 사용하여 </a:t>
            </a:r>
            <a:endParaRPr lang="en-US" altLang="ko-KR" dirty="0"/>
          </a:p>
          <a:p>
            <a:r>
              <a:rPr lang="ko-KR" altLang="en-US" dirty="0"/>
              <a:t>웹 사이트의 구조를 확인 후</a:t>
            </a:r>
            <a:endParaRPr lang="en-US" altLang="ko-KR" dirty="0"/>
          </a:p>
          <a:p>
            <a:r>
              <a:rPr lang="en-US" altLang="ko-KR" dirty="0"/>
              <a:t>Intruder </a:t>
            </a:r>
            <a:r>
              <a:rPr lang="ko-KR" altLang="en-US" dirty="0"/>
              <a:t>시작</a:t>
            </a:r>
          </a:p>
        </p:txBody>
      </p:sp>
    </p:spTree>
    <p:extLst>
      <p:ext uri="{BB962C8B-B14F-4D97-AF65-F5344CB8AC3E}">
        <p14:creationId xmlns:p14="http://schemas.microsoft.com/office/powerpoint/2010/main" val="15364122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ACFB5B0-E69F-4779-A51C-37FDA8FF4EF3}"/>
              </a:ext>
            </a:extLst>
          </p:cNvPr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2C461E-39CA-45ED-B914-2B4D6D0A696C}"/>
              </a:ext>
            </a:extLst>
          </p:cNvPr>
          <p:cNvSpPr txBox="1"/>
          <p:nvPr/>
        </p:nvSpPr>
        <p:spPr>
          <a:xfrm>
            <a:off x="967236" y="127626"/>
            <a:ext cx="62137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8 – 3 Burp Suite Intruder </a:t>
            </a:r>
            <a:r>
              <a:rPr lang="ko-KR" altLang="en-US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기능 연습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851894-F5B1-43CC-AA4D-37C88914C625}"/>
              </a:ext>
            </a:extLst>
          </p:cNvPr>
          <p:cNvSpPr txBox="1"/>
          <p:nvPr/>
        </p:nvSpPr>
        <p:spPr>
          <a:xfrm>
            <a:off x="127591" y="111943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Part 1,</a:t>
            </a:r>
            <a:endParaRPr lang="ko-KR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61726A5-3FD5-4D1F-8B79-0CE26196BC96}"/>
              </a:ext>
            </a:extLst>
          </p:cNvPr>
          <p:cNvSpPr/>
          <p:nvPr/>
        </p:nvSpPr>
        <p:spPr>
          <a:xfrm>
            <a:off x="9004184" y="6262381"/>
            <a:ext cx="3103927" cy="52850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09E4AEBC-3CDC-4762-8B47-7BD58F80EC33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56929"/>
            <a:ext cx="7467599" cy="590106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4006CCE-84D5-4384-8018-486B0BD924B3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2786" y="1895912"/>
            <a:ext cx="5799214" cy="4962088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CE10D9C8-8937-4E68-888D-5A6A991F2E65}"/>
              </a:ext>
            </a:extLst>
          </p:cNvPr>
          <p:cNvSpPr/>
          <p:nvPr/>
        </p:nvSpPr>
        <p:spPr>
          <a:xfrm>
            <a:off x="127591" y="3591886"/>
            <a:ext cx="2338772" cy="7871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D961736-C84B-43D2-B333-E8B71503C1BE}"/>
              </a:ext>
            </a:extLst>
          </p:cNvPr>
          <p:cNvSpPr txBox="1"/>
          <p:nvPr/>
        </p:nvSpPr>
        <p:spPr>
          <a:xfrm>
            <a:off x="2593954" y="3523805"/>
            <a:ext cx="30887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hnb_idx</a:t>
            </a:r>
            <a:r>
              <a:rPr lang="en-US" altLang="ko-KR" dirty="0"/>
              <a:t> </a:t>
            </a:r>
            <a:r>
              <a:rPr lang="ko-KR" altLang="en-US" dirty="0" err="1"/>
              <a:t>변수값을</a:t>
            </a:r>
            <a:r>
              <a:rPr lang="ko-KR" altLang="en-US" dirty="0"/>
              <a:t> </a:t>
            </a:r>
            <a:r>
              <a:rPr lang="en-US" altLang="ko-KR" dirty="0"/>
              <a:t>307</a:t>
            </a:r>
            <a:r>
              <a:rPr lang="ko-KR" altLang="en-US" dirty="0"/>
              <a:t>에서</a:t>
            </a:r>
            <a:endParaRPr lang="en-US" altLang="ko-KR" dirty="0"/>
          </a:p>
          <a:p>
            <a:r>
              <a:rPr lang="en-US" altLang="ko-KR" dirty="0"/>
              <a:t>330</a:t>
            </a:r>
            <a:r>
              <a:rPr lang="ko-KR" altLang="en-US" dirty="0"/>
              <a:t>까지 </a:t>
            </a:r>
            <a:r>
              <a:rPr lang="en-US" altLang="ko-KR" dirty="0"/>
              <a:t>1</a:t>
            </a:r>
            <a:r>
              <a:rPr lang="ko-KR" altLang="en-US" dirty="0"/>
              <a:t>씩 증가시켜</a:t>
            </a:r>
            <a:endParaRPr lang="en-US" altLang="ko-KR" dirty="0"/>
          </a:p>
          <a:p>
            <a:r>
              <a:rPr lang="ko-KR" altLang="en-US" dirty="0" err="1"/>
              <a:t>변수값을</a:t>
            </a:r>
            <a:r>
              <a:rPr lang="ko-KR" altLang="en-US" dirty="0"/>
              <a:t> 조작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14268BD-FFA2-4903-BA39-BEEEF2DDCFB5}"/>
              </a:ext>
            </a:extLst>
          </p:cNvPr>
          <p:cNvSpPr/>
          <p:nvPr/>
        </p:nvSpPr>
        <p:spPr>
          <a:xfrm>
            <a:off x="6392786" y="2804718"/>
            <a:ext cx="3205260" cy="15743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C95BE60F-C87F-43AF-9046-062041174335}"/>
              </a:ext>
            </a:extLst>
          </p:cNvPr>
          <p:cNvCxnSpPr>
            <a:cxnSpLocks/>
          </p:cNvCxnSpPr>
          <p:nvPr/>
        </p:nvCxnSpPr>
        <p:spPr>
          <a:xfrm>
            <a:off x="8372213" y="4865615"/>
            <a:ext cx="226503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7EF1993-07E3-4CB1-8E5C-9905C4C0B266}"/>
              </a:ext>
            </a:extLst>
          </p:cNvPr>
          <p:cNvSpPr txBox="1"/>
          <p:nvPr/>
        </p:nvSpPr>
        <p:spPr>
          <a:xfrm>
            <a:off x="9004184" y="4447135"/>
            <a:ext cx="32052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/>
              <a:t>변수값이</a:t>
            </a:r>
            <a:r>
              <a:rPr lang="ko-KR" altLang="en-US" sz="1400" dirty="0"/>
              <a:t> 증가하면서</a:t>
            </a:r>
            <a:endParaRPr lang="en-US" altLang="ko-KR" sz="1400" dirty="0"/>
          </a:p>
          <a:p>
            <a:r>
              <a:rPr lang="ko-KR" altLang="en-US" sz="1400" dirty="0"/>
              <a:t>해당 페이지를 가져오는 결과 확인</a:t>
            </a:r>
          </a:p>
        </p:txBody>
      </p:sp>
    </p:spTree>
    <p:extLst>
      <p:ext uri="{BB962C8B-B14F-4D97-AF65-F5344CB8AC3E}">
        <p14:creationId xmlns:p14="http://schemas.microsoft.com/office/powerpoint/2010/main" val="35935530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bbb">
      <a:dk1>
        <a:sysClr val="windowText" lastClr="000000"/>
      </a:dk1>
      <a:lt1>
        <a:sysClr val="window" lastClr="FFFFFF"/>
      </a:lt1>
      <a:dk2>
        <a:srgbClr val="7F7F7F"/>
      </a:dk2>
      <a:lt2>
        <a:srgbClr val="E7E6E6"/>
      </a:lt2>
      <a:accent1>
        <a:srgbClr val="425059"/>
      </a:accent1>
      <a:accent2>
        <a:srgbClr val="C7905A"/>
      </a:accent2>
      <a:accent3>
        <a:srgbClr val="F3DFBA"/>
      </a:accent3>
      <a:accent4>
        <a:srgbClr val="F0CAB6"/>
      </a:accent4>
      <a:accent5>
        <a:srgbClr val="F08820"/>
      </a:accent5>
      <a:accent6>
        <a:srgbClr val="867A6C"/>
      </a:accent6>
      <a:hlink>
        <a:srgbClr val="3F3F3F"/>
      </a:hlink>
      <a:folHlink>
        <a:srgbClr val="3F3F3F"/>
      </a:folHlink>
    </a:clrScheme>
    <a:fontScheme name="200525">
      <a:majorFont>
        <a:latin typeface="Arial Black"/>
        <a:ea typeface="나눔스퀘어 Bold"/>
        <a:cs typeface=""/>
      </a:majorFont>
      <a:minorFont>
        <a:latin typeface="Arial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</TotalTime>
  <Words>71</Words>
  <Application>Microsoft Office PowerPoint</Application>
  <PresentationFormat>와이드스크린</PresentationFormat>
  <Paragraphs>18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Arial</vt:lpstr>
      <vt:lpstr>Arial Black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박승민</cp:lastModifiedBy>
  <cp:revision>43</cp:revision>
  <dcterms:created xsi:type="dcterms:W3CDTF">2020-05-25T00:38:46Z</dcterms:created>
  <dcterms:modified xsi:type="dcterms:W3CDTF">2021-04-16T15:36:00Z</dcterms:modified>
</cp:coreProperties>
</file>