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571" r:id="rId2"/>
    <p:sldId id="568" r:id="rId3"/>
  </p:sldIdLst>
  <p:sldSz cx="9144000" cy="6858000" type="screen4x3"/>
  <p:notesSz cx="9928225" cy="67976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buFont typeface="Wingdings" pitchFamily="2" charset="2"/>
      <a:defRPr kumimoji="1" sz="14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buFont typeface="Wingdings" pitchFamily="2" charset="2"/>
      <a:defRPr kumimoji="1" sz="14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buFont typeface="Wingdings" pitchFamily="2" charset="2"/>
      <a:defRPr kumimoji="1" sz="14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buFont typeface="Wingdings" pitchFamily="2" charset="2"/>
      <a:defRPr kumimoji="1" sz="14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buFont typeface="Wingdings" pitchFamily="2" charset="2"/>
      <a:defRPr kumimoji="1" sz="14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6600"/>
    <a:srgbClr val="FF0000"/>
    <a:srgbClr val="FFFFCC"/>
    <a:srgbClr val="FFFF99"/>
    <a:srgbClr val="CC9900"/>
    <a:srgbClr val="000000"/>
    <a:srgbClr val="3399FF"/>
    <a:srgbClr val="E2E9FE"/>
    <a:srgbClr val="9F9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78564" autoAdjust="0"/>
  </p:normalViewPr>
  <p:slideViewPr>
    <p:cSldViewPr>
      <p:cViewPr varScale="1">
        <p:scale>
          <a:sx n="89" d="100"/>
          <a:sy n="89" d="100"/>
        </p:scale>
        <p:origin x="381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9" d="100"/>
          <a:sy n="119" d="100"/>
        </p:scale>
        <p:origin x="-3968" y="-68"/>
      </p:cViewPr>
      <p:guideLst>
        <p:guide orient="horz" pos="2142"/>
        <p:guide pos="312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8"/>
            <a:ext cx="4301226" cy="33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416" y="8"/>
            <a:ext cx="4301225" cy="33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263"/>
            <a:ext cx="4301226" cy="33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416" y="6456263"/>
            <a:ext cx="4301225" cy="33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>
                <a:latin typeface="굴림" pitchFamily="50" charset="-127"/>
              </a:defRPr>
            </a:lvl1pPr>
          </a:lstStyle>
          <a:p>
            <a:pPr>
              <a:defRPr/>
            </a:pPr>
            <a:fld id="{44869311-BE4F-4518-A2DB-17FE157A592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95754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8"/>
            <a:ext cx="4301226" cy="33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416" y="8"/>
            <a:ext cx="4301225" cy="33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50" y="3229755"/>
            <a:ext cx="7943532" cy="305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263"/>
            <a:ext cx="4301226" cy="33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416" y="6456263"/>
            <a:ext cx="4301225" cy="33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/>
            </a:lvl1pPr>
          </a:lstStyle>
          <a:p>
            <a:pPr>
              <a:defRPr/>
            </a:pPr>
            <a:fld id="{592AC8DC-A8F8-4C6E-BA3F-E07E04FB914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02327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b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479425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336699"/>
              </a:gs>
            </a:gsLst>
            <a:lin ang="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 b="1" baseline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4098" name="Picture 2" descr="http://cp1.certpia.com/image/logo/0405_logo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8374"/>
            <a:ext cx="1647825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1800" baseline="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03099-08D6-4CB6-A39D-F738546FAED2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6" name="Picture 2" descr="http://cp1.certpia.com/image/logo/0405_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635" y="-6351"/>
            <a:ext cx="1647825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메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2"/>
          <p:cNvSpPr>
            <a:spLocks noGrp="1"/>
          </p:cNvSpPr>
          <p:nvPr>
            <p:ph type="subTitle" idx="1"/>
          </p:nvPr>
        </p:nvSpPr>
        <p:spPr>
          <a:xfrm>
            <a:off x="611560" y="2434420"/>
            <a:ext cx="3953810" cy="579473"/>
          </a:xfr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7" cy="6857143"/>
          </a:xfrm>
          <a:prstGeom prst="rect">
            <a:avLst/>
          </a:prstGeom>
        </p:spPr>
      </p:pic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611560" y="836712"/>
            <a:ext cx="3953810" cy="1778731"/>
          </a:xfr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4800" b="1" kern="1200" cap="none" spc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87" t="26897"/>
          <a:stretch/>
        </p:blipFill>
        <p:spPr>
          <a:xfrm>
            <a:off x="4067944" y="1844824"/>
            <a:ext cx="5075484" cy="50127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407791"/>
            <a:ext cx="1903331" cy="57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2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7" cy="68571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50" r="20860"/>
          <a:stretch/>
        </p:blipFill>
        <p:spPr>
          <a:xfrm>
            <a:off x="571" y="3356992"/>
            <a:ext cx="7235725" cy="3500579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691680" y="1628800"/>
            <a:ext cx="5770984" cy="11430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801" y="908720"/>
            <a:ext cx="1903331" cy="57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4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속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81"/>
          <a:stretch/>
        </p:blipFill>
        <p:spPr>
          <a:xfrm>
            <a:off x="0" y="0"/>
            <a:ext cx="9144000" cy="980728"/>
          </a:xfrm>
          <a:prstGeom prst="rect">
            <a:avLst/>
          </a:prstGeom>
        </p:spPr>
      </p:pic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827584" y="1484784"/>
            <a:ext cx="7488832" cy="4525963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58614"/>
            <a:ext cx="6563072" cy="922114"/>
          </a:xfrm>
        </p:spPr>
        <p:txBody>
          <a:bodyPr>
            <a:normAutofit/>
          </a:bodyPr>
          <a:lstStyle>
            <a:lvl1pPr algn="l">
              <a:defRPr sz="3400" b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798" y="311878"/>
            <a:ext cx="1385282" cy="41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1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속지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81"/>
          <a:stretch/>
        </p:blipFill>
        <p:spPr>
          <a:xfrm>
            <a:off x="0" y="0"/>
            <a:ext cx="9144000" cy="98072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798" y="311878"/>
            <a:ext cx="1385282" cy="415585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27584" y="1484784"/>
            <a:ext cx="7488832" cy="4525963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467544" y="59128"/>
            <a:ext cx="6275040" cy="921600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400" b="1" kern="12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549275"/>
            <a:ext cx="84978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A</a:t>
            </a:r>
            <a:r>
              <a:rPr lang="ko-KR" altLang="en-US" dirty="0"/>
              <a:t>마스터 누르십시오</a:t>
            </a:r>
            <a:r>
              <a:rPr lang="en-US" altLang="ko-KR" dirty="0"/>
              <a:t>.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79513"/>
            <a:ext cx="8497887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 err="1"/>
              <a:t>세째</a:t>
            </a:r>
            <a:r>
              <a:rPr lang="ko-KR" altLang="en-US" dirty="0"/>
              <a:t> 수준</a:t>
            </a:r>
          </a:p>
          <a:p>
            <a:pPr lvl="3"/>
            <a:r>
              <a:rPr lang="ko-KR" altLang="en-US" dirty="0" err="1"/>
              <a:t>네째</a:t>
            </a:r>
            <a:r>
              <a:rPr lang="ko-KR" altLang="en-US" dirty="0"/>
              <a:t> 수준</a:t>
            </a:r>
          </a:p>
          <a:p>
            <a:pPr lvl="4"/>
            <a:r>
              <a:rPr lang="ko-KR" altLang="en-US" dirty="0"/>
              <a:t>다섯째 수준</a:t>
            </a:r>
          </a:p>
          <a:p>
            <a:pPr lvl="0"/>
            <a:r>
              <a:rPr lang="en-US" altLang="ko-KR" dirty="0"/>
              <a:t>※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400800"/>
            <a:ext cx="414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latin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95288" y="1125538"/>
            <a:ext cx="8505825" cy="71437"/>
          </a:xfrm>
          <a:prstGeom prst="rect">
            <a:avLst/>
          </a:prstGeom>
          <a:solidFill>
            <a:schemeClr val="folHlink"/>
          </a:solidFill>
          <a:ln w="31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Clr>
                <a:srgbClr val="CC3300"/>
              </a:buClr>
              <a:defRPr sz="1200" b="0" smtClean="0">
                <a:ea typeface="휴먼세엑스포" pitchFamily="18" charset="-127"/>
              </a:defRPr>
            </a:lvl1pPr>
          </a:lstStyle>
          <a:p>
            <a:pPr>
              <a:defRPr/>
            </a:pPr>
            <a:fld id="{D237B717-C056-430B-B637-494B47A86A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479425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336699"/>
              </a:gs>
            </a:gsLst>
            <a:lin ang="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395288" y="6407150"/>
            <a:ext cx="8497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3366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grpSp>
        <p:nvGrpSpPr>
          <p:cNvPr id="1037" name="Group 14"/>
          <p:cNvGrpSpPr>
            <a:grpSpLocks/>
          </p:cNvGrpSpPr>
          <p:nvPr/>
        </p:nvGrpSpPr>
        <p:grpSpPr bwMode="auto">
          <a:xfrm>
            <a:off x="8239125" y="6511925"/>
            <a:ext cx="360363" cy="71438"/>
            <a:chOff x="5102" y="4110"/>
            <a:chExt cx="227" cy="45"/>
          </a:xfrm>
        </p:grpSpPr>
        <p:sp>
          <p:nvSpPr>
            <p:cNvPr id="4111" name="Oval 15"/>
            <p:cNvSpPr>
              <a:spLocks noChangeArrowheads="1"/>
            </p:cNvSpPr>
            <p:nvPr userDrawn="1"/>
          </p:nvSpPr>
          <p:spPr bwMode="auto">
            <a:xfrm>
              <a:off x="5102" y="4110"/>
              <a:ext cx="46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4112" name="Oval 16"/>
            <p:cNvSpPr>
              <a:spLocks noChangeArrowheads="1"/>
            </p:cNvSpPr>
            <p:nvPr userDrawn="1"/>
          </p:nvSpPr>
          <p:spPr bwMode="auto">
            <a:xfrm>
              <a:off x="5193" y="4110"/>
              <a:ext cx="46" cy="45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4113" name="Oval 17"/>
            <p:cNvSpPr>
              <a:spLocks noChangeArrowheads="1"/>
            </p:cNvSpPr>
            <p:nvPr userDrawn="1"/>
          </p:nvSpPr>
          <p:spPr bwMode="auto">
            <a:xfrm>
              <a:off x="5283" y="4110"/>
              <a:ext cx="46" cy="45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0" r:id="rId2"/>
    <p:sldLayoutId id="2147483714" r:id="rId3"/>
    <p:sldLayoutId id="2147483715" r:id="rId4"/>
    <p:sldLayoutId id="2147483716" r:id="rId5"/>
    <p:sldLayoutId id="2147483717" r:id="rId6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굴림체" pitchFamily="49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굴림체" pitchFamily="49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굴림체" pitchFamily="49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굴림체" pitchFamily="49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굴림체" pitchFamily="49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굴림체" pitchFamily="49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굴림체" pitchFamily="49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굴림체" pitchFamily="49" charset="-127"/>
        </a:defRPr>
      </a:lvl9pPr>
    </p:titleStyle>
    <p:bodyStyle>
      <a:lvl1pPr marL="342900" indent="-3429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SzPct val="120000"/>
        <a:buFont typeface="Wingdings" pitchFamily="2" charset="2"/>
        <a:buChar char="n"/>
        <a:defRPr kumimoji="1" sz="24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v"/>
        <a:defRPr kumimoji="1" sz="2000">
          <a:solidFill>
            <a:schemeClr val="accent2"/>
          </a:solidFill>
          <a:latin typeface="+mn-ea"/>
          <a:ea typeface="+mn-ea"/>
        </a:defRPr>
      </a:lvl2pPr>
      <a:lvl3pPr marL="11430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kumimoji="1" sz="1600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4000" dirty="0">
                <a:latin typeface="HY중고딕" pitchFamily="18" charset="-127"/>
                <a:ea typeface="HY중고딕" pitchFamily="18" charset="-127"/>
              </a:rPr>
              <a:t>10</a:t>
            </a:r>
            <a:r>
              <a:rPr lang="ko-KR" altLang="en-US" sz="4000" dirty="0">
                <a:latin typeface="HY중고딕" pitchFamily="18" charset="-127"/>
                <a:ea typeface="HY중고딕" pitchFamily="18" charset="-127"/>
              </a:rPr>
              <a:t>주차 과제</a:t>
            </a:r>
            <a:endParaRPr lang="ko-KR" altLang="en-US" sz="4000" dirty="0">
              <a:latin typeface="HY중고딕" pitchFamily="18" charset="-127"/>
              <a:ea typeface="HY중고딕" pitchFamily="18" charset="-127"/>
              <a:cs typeface="Arial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3D7926-A3A5-4812-9BA3-6263B0F35F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C-LCD, </a:t>
            </a:r>
            <a:r>
              <a:rPr lang="ko-KR" altLang="en-US" dirty="0" err="1">
                <a:latin typeface="HY중고딕" pitchFamily="18" charset="-127"/>
                <a:ea typeface="HY중고딕" pitchFamily="18" charset="-127"/>
              </a:rPr>
              <a:t>서보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 모터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, KEY, LED 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를 </a:t>
            </a:r>
            <a:r>
              <a:rPr lang="ko-KR" altLang="en-US" dirty="0" err="1">
                <a:latin typeface="HY중고딕" pitchFamily="18" charset="-127"/>
                <a:ea typeface="HY중고딕" pitchFamily="18" charset="-127"/>
              </a:rPr>
              <a:t>연결하시오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.</a:t>
            </a:r>
            <a:endParaRPr lang="ko-KR" altLang="en-US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>
                <a:latin typeface="HY중고딕" pitchFamily="18" charset="-127"/>
                <a:ea typeface="HY중고딕" pitchFamily="18" charset="-127"/>
              </a:rPr>
              <a:t>결선도를 그려 </a:t>
            </a:r>
            <a:r>
              <a:rPr lang="ko-KR" altLang="en-US" sz="4000" dirty="0" err="1">
                <a:latin typeface="HY중고딕" pitchFamily="18" charset="-127"/>
                <a:ea typeface="HY중고딕" pitchFamily="18" charset="-127"/>
              </a:rPr>
              <a:t>제출하시오</a:t>
            </a:r>
            <a:r>
              <a:rPr lang="en-US" altLang="ko-KR" sz="4000" dirty="0">
                <a:latin typeface="HY중고딕" pitchFamily="18" charset="-127"/>
                <a:ea typeface="HY중고딕" pitchFamily="18" charset="-127"/>
              </a:rPr>
              <a:t>.</a:t>
            </a:r>
            <a:endParaRPr lang="ko-KR" altLang="en-US" sz="40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>
                <a:latin typeface="HY중고딕" pitchFamily="18" charset="-127"/>
                <a:ea typeface="HY중고딕" pitchFamily="18" charset="-127"/>
              </a:rPr>
              <a:t>아래의 부품이 동작할 수 있도록 연결한다</a:t>
            </a:r>
            <a:r>
              <a:rPr lang="en-US" altLang="ko-KR" sz="2400" dirty="0"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pPr lvl="1"/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C-LCD, </a:t>
            </a:r>
            <a:r>
              <a:rPr lang="ko-KR" altLang="en-US" dirty="0" err="1">
                <a:latin typeface="HY중고딕" pitchFamily="18" charset="-127"/>
                <a:ea typeface="HY중고딕" pitchFamily="18" charset="-127"/>
              </a:rPr>
              <a:t>서보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 모터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, KEY 1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개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, LED 2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개</a:t>
            </a:r>
            <a:endParaRPr lang="en-US" altLang="ko-KR" dirty="0">
              <a:latin typeface="HY중고딕" pitchFamily="18" charset="-127"/>
              <a:ea typeface="HY중고딕" pitchFamily="18" charset="-127"/>
            </a:endParaRPr>
          </a:p>
          <a:p>
            <a:pPr lvl="1"/>
            <a:endParaRPr lang="en-US" altLang="ko-KR" dirty="0">
              <a:latin typeface="HY중고딕" pitchFamily="18" charset="-127"/>
              <a:ea typeface="HY중고딕" pitchFamily="18" charset="-127"/>
            </a:endParaRPr>
          </a:p>
          <a:p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오픈소스 프로그램 또는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Website Tool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을 이용하여 그려 제출 </a:t>
            </a:r>
            <a:r>
              <a:rPr lang="ko-KR" altLang="en-US" dirty="0" err="1">
                <a:latin typeface="HY중고딕" pitchFamily="18" charset="-127"/>
                <a:ea typeface="HY중고딕" pitchFamily="18" charset="-127"/>
              </a:rPr>
              <a:t>하시오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endParaRPr lang="en-US" altLang="ko-KR" dirty="0">
              <a:latin typeface="HY중고딕" pitchFamily="18" charset="-127"/>
              <a:ea typeface="HY중고딕" pitchFamily="18" charset="-127"/>
            </a:endParaRPr>
          </a:p>
          <a:p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반듯이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pdf 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제출 부탁합니다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.</a:t>
            </a:r>
            <a:endParaRPr lang="ko-KR" altLang="en-US" dirty="0"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597580"/>
      </p:ext>
    </p:extLst>
  </p:cSld>
  <p:clrMapOvr>
    <a:masterClrMapping/>
  </p:clrMapOvr>
</p:sld>
</file>

<file path=ppt/theme/theme1.xml><?xml version="1.0" encoding="utf-8"?>
<a:theme xmlns:a="http://schemas.openxmlformats.org/drawingml/2006/main" name="병렬구조연구실">
  <a:themeElements>
    <a:clrScheme name="병렬구조연구실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제목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병렬구조연구실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병렬구조연구실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병렬구조연구실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병렬구조연구실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병렬구조연구실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병렬구조연구실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병렬구조연구실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병렬구조연구실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십자수</Template>
  <TotalTime>1696828</TotalTime>
  <Words>53</Words>
  <Application>Microsoft Office PowerPoint</Application>
  <PresentationFormat>화면 슬라이드 쇼(4:3)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HY중고딕</vt:lpstr>
      <vt:lpstr>HY헤드라인M</vt:lpstr>
      <vt:lpstr>굴림</vt:lpstr>
      <vt:lpstr>맑은 고딕</vt:lpstr>
      <vt:lpstr>Arial</vt:lpstr>
      <vt:lpstr>Wingdings</vt:lpstr>
      <vt:lpstr>병렬구조연구실</vt:lpstr>
      <vt:lpstr>10주차 과제</vt:lpstr>
      <vt:lpstr>결선도를 그려 제출하시오.</vt:lpstr>
    </vt:vector>
  </TitlesOfParts>
  <Company>pal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juyong</dc:creator>
  <cp:lastModifiedBy>이동수</cp:lastModifiedBy>
  <cp:revision>3409</cp:revision>
  <cp:lastPrinted>2016-10-19T09:21:15Z</cp:lastPrinted>
  <dcterms:created xsi:type="dcterms:W3CDTF">2004-11-28T06:25:55Z</dcterms:created>
  <dcterms:modified xsi:type="dcterms:W3CDTF">2021-05-05T23:52:28Z</dcterms:modified>
</cp:coreProperties>
</file>