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DC4D-7747-484C-A438-8C165873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638AE-ACE0-4405-9F25-41CA2F56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E4E5C-F403-422C-A577-F37E254E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3646-51A7-491D-A56E-2F7E3A7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F277D-804C-43CE-911C-2FE9764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7F68-49D8-4860-A273-45DCF1D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ECD33-CC4A-4F79-A248-2D70314C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9EF53-ED8F-4FB7-A57F-091FC16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A29E7-4E14-4B5E-AEE8-A683566C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0F01-6AD4-4BFC-BAF7-231D8CB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D8416A-3E5D-41CD-BDE7-95FA4497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77169-D482-4EFF-83D8-4D64AADD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1115E-59AE-45E2-95E7-D3841A7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655CD-32F9-49D5-AA63-6704437C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A224F-0E3F-49BA-AD37-B9818F1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3BFB-E9DA-488F-B071-BCE7231F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4B85-6B9A-4312-81D2-EAF35B48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6D77-144D-4998-8DF8-A865EBEF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CB772-BA7F-400B-8FA1-076B6D10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E960B-CCC8-4D9B-9FA7-3E0FBB76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56AF0-8FB6-44AB-BEC5-70A8E4F9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2C4D-817C-42DF-A360-13D8EB98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06C91-95E2-4DB7-A9C3-ED1F2DDD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E1101-8987-4A80-95BC-89980E45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8CFB-1E43-43AE-B540-360A9632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19521-7CE4-4B95-8E34-0CD613CE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78628-A868-49D4-BD37-1A289902A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438CA-3FF0-4F4D-9036-29F50329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D34CC-6A26-4E36-8735-097E9E53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BE72D-4CB8-498E-A6F4-B15BE7E5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8F1D3-595F-4CDA-9A10-72A8890C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699AD-D617-4018-A41B-8B602B72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CA860-E9BC-4436-8C83-5B11FBC4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AFD5C-D82E-45E8-BE82-4C8AB80A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72DD4F-E50B-4097-8CD0-A339462E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AFBB92-C728-4F0C-9479-00E8D4AD5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8B8C18-287F-4DA6-9D2C-D8936224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1E2B7-2CF1-47BE-A7B3-0F5FC722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39C97A-7AA7-4322-A4E9-81F83E1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334B-8D34-4188-A4CB-C71D43E9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5167E-F9FE-4496-BCED-2399B989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F0C46-C8CF-43F7-BDC7-1423861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02E28-F1EB-4FF7-AEFB-B69376B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6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E67DD-AD57-4806-9495-049E27C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3A376B-BCE5-40D0-98A3-D3917DD2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718D5-BEF0-42DF-9DEA-7E89F97B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2422-7616-49E3-812A-368F590E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000A5-8827-4D48-BD9F-D5F0DEA8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6EDE7-E6DE-46A9-9CDA-85274BE5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40C4A-1871-484A-AB76-D1AD3A32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80FF5-771C-4306-81BB-D027A129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574AD-1FFC-4A0C-8890-14E5C5D3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011E0-8824-4B75-B5A0-8D312CEC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39B8DD-1D71-4D8E-A4CF-261CDB2AD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93B65-8079-4866-B0DE-1F853FAB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75D54-1CD5-4EB9-A456-AE51990F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D7C6B-B14B-4B6A-A0FA-8F7350C1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823E3-5B77-49A8-A06A-E75DF6B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076AF-9E78-41F2-B083-33E6AD4C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FBF1C-CA43-409A-B4B9-4CE92FCF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D2FB3-4C7D-4993-84CF-DA1A2B4A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F30A-218B-482A-9E52-4616EC5FB47E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B7432-9E3B-46EC-B16C-111C2568E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100B4-390C-4EA0-B01E-DF6DAA9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0003F-E33B-4F3A-80D8-992D596D7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식물이(가) 표시된 사진&#10;&#10;자동 생성된 설명">
            <a:extLst>
              <a:ext uri="{FF2B5EF4-FFF2-40B4-BE49-F238E27FC236}">
                <a16:creationId xmlns:a16="http://schemas.microsoft.com/office/drawing/2014/main" id="{93AF1338-55D4-417F-A49B-BD1A79DD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0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435D265-9AB1-4FEC-9021-64AA17BC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9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B659B24-B957-42E4-AAC7-6C624DEC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D3235979-E7BE-4A28-8527-0E65FDA4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1" y="315156"/>
            <a:ext cx="2271747" cy="1755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1B23A0-5B3B-4DA4-81C9-D405EDC2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88726"/>
            <a:ext cx="1583252" cy="1449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7FC4F6-5269-4988-AF8D-009C78F6A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3789071"/>
            <a:ext cx="1206500" cy="12065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1B99260-6C4C-4A8B-8423-35081D9B9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3600" y="5442268"/>
            <a:ext cx="2633662" cy="5267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91FC78-45D5-4FE8-97C5-20B5ADC76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2082878"/>
            <a:ext cx="2832100" cy="12757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23FD32-A26A-4BE2-8156-60F771FC36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07" y="1938017"/>
            <a:ext cx="1367585" cy="1367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C6B2B6-D511-4CB6-804C-486318C57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52" y="1984177"/>
            <a:ext cx="2607748" cy="1473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27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3DA7F-B9D4-425F-82FA-90E5663AE3F6}"/>
              </a:ext>
            </a:extLst>
          </p:cNvPr>
          <p:cNvGrpSpPr/>
          <p:nvPr/>
        </p:nvGrpSpPr>
        <p:grpSpPr>
          <a:xfrm>
            <a:off x="539556" y="167779"/>
            <a:ext cx="4753638" cy="3391373"/>
            <a:chOff x="539556" y="167779"/>
            <a:chExt cx="4753638" cy="3391373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4B90D6F0-16C7-498D-82DD-8F9F8E920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6" y="167779"/>
              <a:ext cx="4753638" cy="339137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4F59C5-EA46-4A35-8FA1-78857D9D6932}"/>
                </a:ext>
              </a:extLst>
            </p:cNvPr>
            <p:cNvSpPr/>
            <p:nvPr/>
          </p:nvSpPr>
          <p:spPr>
            <a:xfrm>
              <a:off x="1770078" y="2684477"/>
              <a:ext cx="369115" cy="184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7FA272A-BCB3-46B8-B8A1-680A66F6DAB7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>
              <a:off x="1954636" y="2869035"/>
              <a:ext cx="1834740" cy="1556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C60540-E9AA-499C-85AC-DC520AC0DDF0}"/>
              </a:ext>
            </a:extLst>
          </p:cNvPr>
          <p:cNvGrpSpPr/>
          <p:nvPr/>
        </p:nvGrpSpPr>
        <p:grpSpPr>
          <a:xfrm>
            <a:off x="1193896" y="3024641"/>
            <a:ext cx="7403489" cy="3665580"/>
            <a:chOff x="1193896" y="3009054"/>
            <a:chExt cx="7403489" cy="366558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D11B117-962E-4629-AFD3-8DDDE572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96" y="3009054"/>
              <a:ext cx="5190960" cy="366558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51560B6-88A6-4BB2-98D4-6E6506A2E36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6384856" y="4278120"/>
              <a:ext cx="2212529" cy="5756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534DD83-1B1D-4372-8B5E-902A099A5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6" y="272252"/>
            <a:ext cx="6110118" cy="400586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5B1A64-4999-43FE-9D93-117E294D1803}"/>
              </a:ext>
            </a:extLst>
          </p:cNvPr>
          <p:cNvSpPr/>
          <p:nvPr/>
        </p:nvSpPr>
        <p:spPr>
          <a:xfrm>
            <a:off x="7550092" y="2508308"/>
            <a:ext cx="964734" cy="360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C206BB-EEC6-4A48-B150-ECF65856A0FC}"/>
              </a:ext>
            </a:extLst>
          </p:cNvPr>
          <p:cNvSpPr/>
          <p:nvPr/>
        </p:nvSpPr>
        <p:spPr>
          <a:xfrm>
            <a:off x="4194495" y="5268286"/>
            <a:ext cx="1276526" cy="1504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2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43311A2-DEF3-49CF-924B-DE750BF04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2" y="1289417"/>
            <a:ext cx="6544588" cy="5201376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8B4B9CF-ADC8-4E45-8800-334E803E5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9" y="366362"/>
            <a:ext cx="5296639" cy="115268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466E2F-5254-4395-BF3E-D49473FDC7D4}"/>
              </a:ext>
            </a:extLst>
          </p:cNvPr>
          <p:cNvSpPr/>
          <p:nvPr/>
        </p:nvSpPr>
        <p:spPr>
          <a:xfrm>
            <a:off x="164039" y="367207"/>
            <a:ext cx="2293935" cy="236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B95FD4-23EC-4F86-BA6C-1EF837D93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7" y="442419"/>
            <a:ext cx="746864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9C5B2ED-0C5C-48BB-857A-765E80D3A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0" y="1451241"/>
            <a:ext cx="7316221" cy="368668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AEF998-59D0-42BC-808E-45FE1D3F8412}"/>
              </a:ext>
            </a:extLst>
          </p:cNvPr>
          <p:cNvSpPr/>
          <p:nvPr/>
        </p:nvSpPr>
        <p:spPr>
          <a:xfrm>
            <a:off x="2608511" y="3984771"/>
            <a:ext cx="598023" cy="243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32C45ED-8F49-4388-A7FA-C2485DE98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1" y="440404"/>
            <a:ext cx="11136279" cy="140989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E30DA89-07B4-40C3-B6DC-0EC515498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28815"/>
            <a:ext cx="8926171" cy="34199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97E561-FE77-49FC-8AFF-D2A897BD62AE}"/>
              </a:ext>
            </a:extLst>
          </p:cNvPr>
          <p:cNvSpPr/>
          <p:nvPr/>
        </p:nvSpPr>
        <p:spPr>
          <a:xfrm>
            <a:off x="8059651" y="902072"/>
            <a:ext cx="3265487" cy="243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132C05-3AFF-4983-9AA4-DD528F58BD82}"/>
              </a:ext>
            </a:extLst>
          </p:cNvPr>
          <p:cNvSpPr/>
          <p:nvPr/>
        </p:nvSpPr>
        <p:spPr>
          <a:xfrm>
            <a:off x="1249960" y="1333850"/>
            <a:ext cx="922789" cy="2026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BB1DD6-D8E3-4F01-8FFD-27821B7FB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1" y="2241622"/>
            <a:ext cx="10459910" cy="13813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4F6276-F3D6-4245-B5DA-04205102F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9" y="385767"/>
            <a:ext cx="11272193" cy="5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6C4861-12CF-4A3E-9B7B-380C04B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1F4D9-16A1-46F3-A026-003E4D5D9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62" y="1300875"/>
            <a:ext cx="6549531" cy="439715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78A305-01D2-4580-B189-22ECB1A102A2}"/>
              </a:ext>
            </a:extLst>
          </p:cNvPr>
          <p:cNvSpPr/>
          <p:nvPr/>
        </p:nvSpPr>
        <p:spPr>
          <a:xfrm>
            <a:off x="5916482" y="3816991"/>
            <a:ext cx="964734" cy="2792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E3E894-3110-4890-9FC7-ABD57344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3" y="2158083"/>
            <a:ext cx="6354062" cy="44869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04BDFA-0A5F-46F2-A275-79EAAB42D492}"/>
              </a:ext>
            </a:extLst>
          </p:cNvPr>
          <p:cNvSpPr/>
          <p:nvPr/>
        </p:nvSpPr>
        <p:spPr>
          <a:xfrm>
            <a:off x="3872820" y="5085127"/>
            <a:ext cx="1177352" cy="2792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3FFEB5-CC9B-401F-A930-F4AC4266C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1" y="229114"/>
            <a:ext cx="4305901" cy="148610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606F32-9E20-40D2-9521-82E5C5F066A5}"/>
              </a:ext>
            </a:extLst>
          </p:cNvPr>
          <p:cNvSpPr/>
          <p:nvPr/>
        </p:nvSpPr>
        <p:spPr>
          <a:xfrm>
            <a:off x="327942" y="231601"/>
            <a:ext cx="2046141" cy="194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8CECAB-F883-4661-9457-FA1BE48CA78F}"/>
              </a:ext>
            </a:extLst>
          </p:cNvPr>
          <p:cNvSpPr/>
          <p:nvPr/>
        </p:nvSpPr>
        <p:spPr>
          <a:xfrm>
            <a:off x="1213090" y="1300876"/>
            <a:ext cx="1614000" cy="1839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948F84-E7B1-456E-8BAE-ED11CAFB2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6" y="1202013"/>
            <a:ext cx="4267796" cy="522995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C285EE-B21C-43DE-B9E5-928E7D5D8CFA}"/>
              </a:ext>
            </a:extLst>
          </p:cNvPr>
          <p:cNvSpPr/>
          <p:nvPr/>
        </p:nvSpPr>
        <p:spPr>
          <a:xfrm>
            <a:off x="1722864" y="3998999"/>
            <a:ext cx="2077676" cy="12441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4A992E-D1FB-4E17-8BF8-4EF212EA6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01" y="980733"/>
            <a:ext cx="7468642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32</cp:revision>
  <dcterms:created xsi:type="dcterms:W3CDTF">2021-09-14T10:23:34Z</dcterms:created>
  <dcterms:modified xsi:type="dcterms:W3CDTF">2021-09-14T13:36:25Z</dcterms:modified>
</cp:coreProperties>
</file>