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9" r:id="rId1"/>
  </p:sldMasterIdLst>
  <p:notesMasterIdLst>
    <p:notesMasterId r:id="rId70"/>
  </p:notesMasterIdLst>
  <p:handoutMasterIdLst>
    <p:handoutMasterId r:id="rId71"/>
  </p:handoutMasterIdLst>
  <p:sldIdLst>
    <p:sldId id="376" r:id="rId2"/>
    <p:sldId id="387" r:id="rId3"/>
    <p:sldId id="257" r:id="rId4"/>
    <p:sldId id="261" r:id="rId5"/>
    <p:sldId id="377" r:id="rId6"/>
    <p:sldId id="292" r:id="rId7"/>
    <p:sldId id="362" r:id="rId8"/>
    <p:sldId id="378" r:id="rId9"/>
    <p:sldId id="295" r:id="rId10"/>
    <p:sldId id="296" r:id="rId11"/>
    <p:sldId id="350" r:id="rId12"/>
    <p:sldId id="351" r:id="rId13"/>
    <p:sldId id="297" r:id="rId14"/>
    <p:sldId id="374" r:id="rId15"/>
    <p:sldId id="298" r:id="rId16"/>
    <p:sldId id="299" r:id="rId17"/>
    <p:sldId id="300" r:id="rId18"/>
    <p:sldId id="380" r:id="rId19"/>
    <p:sldId id="382" r:id="rId20"/>
    <p:sldId id="301" r:id="rId21"/>
    <p:sldId id="302" r:id="rId22"/>
    <p:sldId id="379" r:id="rId23"/>
    <p:sldId id="303" r:id="rId24"/>
    <p:sldId id="383" r:id="rId25"/>
    <p:sldId id="304" r:id="rId26"/>
    <p:sldId id="365" r:id="rId27"/>
    <p:sldId id="305" r:id="rId28"/>
    <p:sldId id="308" r:id="rId29"/>
    <p:sldId id="366" r:id="rId30"/>
    <p:sldId id="352" r:id="rId31"/>
    <p:sldId id="367" r:id="rId32"/>
    <p:sldId id="309" r:id="rId33"/>
    <p:sldId id="368" r:id="rId34"/>
    <p:sldId id="310" r:id="rId35"/>
    <p:sldId id="311" r:id="rId36"/>
    <p:sldId id="312" r:id="rId37"/>
    <p:sldId id="369" r:id="rId38"/>
    <p:sldId id="313" r:id="rId39"/>
    <p:sldId id="370" r:id="rId40"/>
    <p:sldId id="375" r:id="rId41"/>
    <p:sldId id="314" r:id="rId42"/>
    <p:sldId id="384" r:id="rId43"/>
    <p:sldId id="386" r:id="rId44"/>
    <p:sldId id="385" r:id="rId45"/>
    <p:sldId id="353" r:id="rId46"/>
    <p:sldId id="358" r:id="rId47"/>
    <p:sldId id="371" r:id="rId48"/>
    <p:sldId id="354" r:id="rId49"/>
    <p:sldId id="316" r:id="rId50"/>
    <p:sldId id="359" r:id="rId51"/>
    <p:sldId id="372" r:id="rId52"/>
    <p:sldId id="317" r:id="rId53"/>
    <p:sldId id="324" r:id="rId54"/>
    <p:sldId id="360" r:id="rId55"/>
    <p:sldId id="373" r:id="rId56"/>
    <p:sldId id="325" r:id="rId57"/>
    <p:sldId id="327" r:id="rId58"/>
    <p:sldId id="331" r:id="rId59"/>
    <p:sldId id="332" r:id="rId60"/>
    <p:sldId id="334" r:id="rId61"/>
    <p:sldId id="333" r:id="rId62"/>
    <p:sldId id="335" r:id="rId63"/>
    <p:sldId id="361" r:id="rId64"/>
    <p:sldId id="336" r:id="rId65"/>
    <p:sldId id="339" r:id="rId66"/>
    <p:sldId id="340" r:id="rId67"/>
    <p:sldId id="341" r:id="rId68"/>
    <p:sldId id="348" r:id="rId69"/>
  </p:sldIdLst>
  <p:sldSz cx="9144000" cy="6858000" type="screen4x3"/>
  <p:notesSz cx="6788150" cy="9923463"/>
  <p:defaultTextStyle>
    <a:defPPr>
      <a:defRPr lang="ko-KR"/>
    </a:defPPr>
    <a:lvl1pPr algn="l" rtl="0" fontAlgn="base" latinLnBrk="1">
      <a:lnSpc>
        <a:spcPct val="110000"/>
      </a:lnSpc>
      <a:spcBef>
        <a:spcPct val="20000"/>
      </a:spcBef>
      <a:spcAft>
        <a:spcPct val="10000"/>
      </a:spcAft>
      <a:buFont typeface="Wingdings" pitchFamily="2" charset="2"/>
      <a:buChar char="Ø"/>
      <a:defRPr kumimoji="1" sz="1600" kern="1200">
        <a:solidFill>
          <a:srgbClr val="000000"/>
        </a:solidFill>
        <a:latin typeface="샘물" charset="-127"/>
        <a:ea typeface="샘물" charset="-127"/>
        <a:cs typeface="+mn-cs"/>
      </a:defRPr>
    </a:lvl1pPr>
    <a:lvl2pPr marL="457200" algn="l" rtl="0" fontAlgn="base" latinLnBrk="1">
      <a:lnSpc>
        <a:spcPct val="110000"/>
      </a:lnSpc>
      <a:spcBef>
        <a:spcPct val="20000"/>
      </a:spcBef>
      <a:spcAft>
        <a:spcPct val="10000"/>
      </a:spcAft>
      <a:buFont typeface="Wingdings" pitchFamily="2" charset="2"/>
      <a:buChar char="Ø"/>
      <a:defRPr kumimoji="1" sz="1600" kern="1200">
        <a:solidFill>
          <a:srgbClr val="000000"/>
        </a:solidFill>
        <a:latin typeface="샘물" charset="-127"/>
        <a:ea typeface="샘물" charset="-127"/>
        <a:cs typeface="+mn-cs"/>
      </a:defRPr>
    </a:lvl2pPr>
    <a:lvl3pPr marL="914400" algn="l" rtl="0" fontAlgn="base" latinLnBrk="1">
      <a:lnSpc>
        <a:spcPct val="110000"/>
      </a:lnSpc>
      <a:spcBef>
        <a:spcPct val="20000"/>
      </a:spcBef>
      <a:spcAft>
        <a:spcPct val="10000"/>
      </a:spcAft>
      <a:buFont typeface="Wingdings" pitchFamily="2" charset="2"/>
      <a:buChar char="Ø"/>
      <a:defRPr kumimoji="1" sz="1600" kern="1200">
        <a:solidFill>
          <a:srgbClr val="000000"/>
        </a:solidFill>
        <a:latin typeface="샘물" charset="-127"/>
        <a:ea typeface="샘물" charset="-127"/>
        <a:cs typeface="+mn-cs"/>
      </a:defRPr>
    </a:lvl3pPr>
    <a:lvl4pPr marL="1371600" algn="l" rtl="0" fontAlgn="base" latinLnBrk="1">
      <a:lnSpc>
        <a:spcPct val="110000"/>
      </a:lnSpc>
      <a:spcBef>
        <a:spcPct val="20000"/>
      </a:spcBef>
      <a:spcAft>
        <a:spcPct val="10000"/>
      </a:spcAft>
      <a:buFont typeface="Wingdings" pitchFamily="2" charset="2"/>
      <a:buChar char="Ø"/>
      <a:defRPr kumimoji="1" sz="1600" kern="1200">
        <a:solidFill>
          <a:srgbClr val="000000"/>
        </a:solidFill>
        <a:latin typeface="샘물" charset="-127"/>
        <a:ea typeface="샘물" charset="-127"/>
        <a:cs typeface="+mn-cs"/>
      </a:defRPr>
    </a:lvl4pPr>
    <a:lvl5pPr marL="1828800" algn="l" rtl="0" fontAlgn="base" latinLnBrk="1">
      <a:lnSpc>
        <a:spcPct val="110000"/>
      </a:lnSpc>
      <a:spcBef>
        <a:spcPct val="20000"/>
      </a:spcBef>
      <a:spcAft>
        <a:spcPct val="10000"/>
      </a:spcAft>
      <a:buFont typeface="Wingdings" pitchFamily="2" charset="2"/>
      <a:buChar char="Ø"/>
      <a:defRPr kumimoji="1" sz="1600" kern="1200">
        <a:solidFill>
          <a:srgbClr val="000000"/>
        </a:solidFill>
        <a:latin typeface="샘물" charset="-127"/>
        <a:ea typeface="샘물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rgbClr val="000000"/>
        </a:solidFill>
        <a:latin typeface="샘물" charset="-127"/>
        <a:ea typeface="샘물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rgbClr val="000000"/>
        </a:solidFill>
        <a:latin typeface="샘물" charset="-127"/>
        <a:ea typeface="샘물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rgbClr val="000000"/>
        </a:solidFill>
        <a:latin typeface="샘물" charset="-127"/>
        <a:ea typeface="샘물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rgbClr val="000000"/>
        </a:solidFill>
        <a:latin typeface="샘물" charset="-127"/>
        <a:ea typeface="샘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9900"/>
    <a:srgbClr val="0000CC"/>
    <a:srgbClr val="FFCC66"/>
    <a:srgbClr val="FF9933"/>
    <a:srgbClr val="FF0000"/>
    <a:srgbClr val="000066"/>
    <a:srgbClr val="FFFF66"/>
    <a:srgbClr val="9966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87" autoAdjust="0"/>
    <p:restoredTop sz="94660"/>
  </p:normalViewPr>
  <p:slideViewPr>
    <p:cSldViewPr>
      <p:cViewPr varScale="1">
        <p:scale>
          <a:sx n="108" d="100"/>
          <a:sy n="108" d="100"/>
        </p:scale>
        <p:origin x="1350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EFF7EF-DB58-4966-972E-E055B168332B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</dgm:pt>
    <dgm:pt modelId="{56B9E4B7-327C-4F86-A055-73978A9CA3EA}">
      <dgm:prSet phldrT="[텍스트]"/>
      <dgm:spPr/>
      <dgm:t>
        <a:bodyPr/>
        <a:lstStyle/>
        <a:p>
          <a:pPr latinLnBrk="1"/>
          <a:r>
            <a:rPr lang="ko-KR" altLang="en-US" dirty="0"/>
            <a:t>제</a:t>
          </a:r>
          <a:r>
            <a:rPr lang="en-US" altLang="ko-KR" dirty="0"/>
            <a:t>6</a:t>
          </a:r>
          <a:r>
            <a:rPr lang="ko-KR" altLang="en-US" dirty="0"/>
            <a:t>장 </a:t>
          </a:r>
          <a:r>
            <a:rPr lang="en-US" altLang="ko-KR" dirty="0"/>
            <a:t>Tree</a:t>
          </a:r>
          <a:endParaRPr lang="ko-KR" altLang="en-US" dirty="0"/>
        </a:p>
      </dgm:t>
    </dgm:pt>
    <dgm:pt modelId="{9074A7E1-6BBF-4C12-87C1-0EBF558BDBFE}" type="parTrans" cxnId="{B7DFBA2B-6A5F-4D1A-8C1A-BFD82EBAA4BC}">
      <dgm:prSet/>
      <dgm:spPr/>
      <dgm:t>
        <a:bodyPr/>
        <a:lstStyle/>
        <a:p>
          <a:pPr latinLnBrk="1"/>
          <a:endParaRPr lang="ko-KR" altLang="en-US"/>
        </a:p>
      </dgm:t>
    </dgm:pt>
    <dgm:pt modelId="{D91C716F-E3B9-48DC-900D-6ED341E0C37E}" type="sibTrans" cxnId="{B7DFBA2B-6A5F-4D1A-8C1A-BFD82EBAA4BC}">
      <dgm:prSet/>
      <dgm:spPr/>
      <dgm:t>
        <a:bodyPr/>
        <a:lstStyle/>
        <a:p>
          <a:pPr latinLnBrk="1"/>
          <a:endParaRPr lang="ko-KR" altLang="en-US"/>
        </a:p>
      </dgm:t>
    </dgm:pt>
    <dgm:pt modelId="{A7F37697-418C-40FE-81C5-1CE5EF542D17}" type="pres">
      <dgm:prSet presAssocID="{50EFF7EF-DB58-4966-972E-E055B168332B}" presName="linearFlow" presStyleCnt="0">
        <dgm:presLayoutVars>
          <dgm:dir/>
          <dgm:resizeHandles val="exact"/>
        </dgm:presLayoutVars>
      </dgm:prSet>
      <dgm:spPr/>
    </dgm:pt>
    <dgm:pt modelId="{21057B64-0727-48C1-B0B3-68BDCD16D617}" type="pres">
      <dgm:prSet presAssocID="{56B9E4B7-327C-4F86-A055-73978A9CA3EA}" presName="composite" presStyleCnt="0"/>
      <dgm:spPr/>
    </dgm:pt>
    <dgm:pt modelId="{75B3A11F-02A1-487C-86A6-99B29AD217ED}" type="pres">
      <dgm:prSet presAssocID="{56B9E4B7-327C-4F86-A055-73978A9CA3EA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DC957013-38DF-4702-9E91-4E35A28B26DC}" type="pres">
      <dgm:prSet presAssocID="{56B9E4B7-327C-4F86-A055-73978A9CA3EA}" presName="txShp" presStyleLbl="node1" presStyleIdx="0" presStyleCnt="1">
        <dgm:presLayoutVars>
          <dgm:bulletEnabled val="1"/>
        </dgm:presLayoutVars>
      </dgm:prSet>
      <dgm:spPr/>
    </dgm:pt>
  </dgm:ptLst>
  <dgm:cxnLst>
    <dgm:cxn modelId="{B7DFBA2B-6A5F-4D1A-8C1A-BFD82EBAA4BC}" srcId="{50EFF7EF-DB58-4966-972E-E055B168332B}" destId="{56B9E4B7-327C-4F86-A055-73978A9CA3EA}" srcOrd="0" destOrd="0" parTransId="{9074A7E1-6BBF-4C12-87C1-0EBF558BDBFE}" sibTransId="{D91C716F-E3B9-48DC-900D-6ED341E0C37E}"/>
    <dgm:cxn modelId="{13C5B0A4-3E08-4D7A-957F-734A50E5233A}" type="presOf" srcId="{56B9E4B7-327C-4F86-A055-73978A9CA3EA}" destId="{DC957013-38DF-4702-9E91-4E35A28B26DC}" srcOrd="0" destOrd="0" presId="urn:microsoft.com/office/officeart/2005/8/layout/vList3#1"/>
    <dgm:cxn modelId="{5765A2AB-B518-4EDD-9494-027318A5997A}" type="presOf" srcId="{50EFF7EF-DB58-4966-972E-E055B168332B}" destId="{A7F37697-418C-40FE-81C5-1CE5EF542D17}" srcOrd="0" destOrd="0" presId="urn:microsoft.com/office/officeart/2005/8/layout/vList3#1"/>
    <dgm:cxn modelId="{152A38E4-14E9-45AA-B5BC-0538C17F6DC1}" type="presParOf" srcId="{A7F37697-418C-40FE-81C5-1CE5EF542D17}" destId="{21057B64-0727-48C1-B0B3-68BDCD16D617}" srcOrd="0" destOrd="0" presId="urn:microsoft.com/office/officeart/2005/8/layout/vList3#1"/>
    <dgm:cxn modelId="{D07E1F65-761D-4B68-897E-DAFE0B085B13}" type="presParOf" srcId="{21057B64-0727-48C1-B0B3-68BDCD16D617}" destId="{75B3A11F-02A1-487C-86A6-99B29AD217ED}" srcOrd="0" destOrd="0" presId="urn:microsoft.com/office/officeart/2005/8/layout/vList3#1"/>
    <dgm:cxn modelId="{B2DC2A1E-DAEB-44D7-9338-D75CEA48452D}" type="presParOf" srcId="{21057B64-0727-48C1-B0B3-68BDCD16D617}" destId="{DC957013-38DF-4702-9E91-4E35A28B26DC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EFF7EF-DB58-4966-972E-E055B168332B}" type="doc">
      <dgm:prSet loTypeId="urn:microsoft.com/office/officeart/2005/8/layout/vList3#3" loCatId="list" qsTypeId="urn:microsoft.com/office/officeart/2005/8/quickstyle/simple1" qsCatId="simple" csTypeId="urn:microsoft.com/office/officeart/2005/8/colors/accent1_2" csCatId="accent1" phldr="1"/>
      <dgm:spPr/>
    </dgm:pt>
    <dgm:pt modelId="{56B9E4B7-327C-4F86-A055-73978A9CA3EA}">
      <dgm:prSet phldrT="[텍스트]"/>
      <dgm:spPr/>
      <dgm:t>
        <a:bodyPr/>
        <a:lstStyle/>
        <a:p>
          <a:pPr latinLnBrk="1"/>
          <a:r>
            <a:rPr lang="ko-KR" altLang="en-US" dirty="0"/>
            <a:t>제</a:t>
          </a:r>
          <a:r>
            <a:rPr lang="en-US" altLang="ko-KR" dirty="0"/>
            <a:t>6</a:t>
          </a:r>
          <a:r>
            <a:rPr lang="ko-KR" altLang="en-US" dirty="0"/>
            <a:t>장 </a:t>
          </a:r>
          <a:r>
            <a:rPr lang="en-US" altLang="ko-KR" dirty="0"/>
            <a:t>Tree</a:t>
          </a:r>
          <a:endParaRPr lang="ko-KR" altLang="en-US" dirty="0"/>
        </a:p>
      </dgm:t>
    </dgm:pt>
    <dgm:pt modelId="{9074A7E1-6BBF-4C12-87C1-0EBF558BDBFE}" type="parTrans" cxnId="{B7DFBA2B-6A5F-4D1A-8C1A-BFD82EBAA4BC}">
      <dgm:prSet/>
      <dgm:spPr/>
      <dgm:t>
        <a:bodyPr/>
        <a:lstStyle/>
        <a:p>
          <a:pPr latinLnBrk="1"/>
          <a:endParaRPr lang="ko-KR" altLang="en-US"/>
        </a:p>
      </dgm:t>
    </dgm:pt>
    <dgm:pt modelId="{D91C716F-E3B9-48DC-900D-6ED341E0C37E}" type="sibTrans" cxnId="{B7DFBA2B-6A5F-4D1A-8C1A-BFD82EBAA4BC}">
      <dgm:prSet/>
      <dgm:spPr/>
      <dgm:t>
        <a:bodyPr/>
        <a:lstStyle/>
        <a:p>
          <a:pPr latinLnBrk="1"/>
          <a:endParaRPr lang="ko-KR" altLang="en-US"/>
        </a:p>
      </dgm:t>
    </dgm:pt>
    <dgm:pt modelId="{A7F37697-418C-40FE-81C5-1CE5EF542D17}" type="pres">
      <dgm:prSet presAssocID="{50EFF7EF-DB58-4966-972E-E055B168332B}" presName="linearFlow" presStyleCnt="0">
        <dgm:presLayoutVars>
          <dgm:dir/>
          <dgm:resizeHandles val="exact"/>
        </dgm:presLayoutVars>
      </dgm:prSet>
      <dgm:spPr/>
    </dgm:pt>
    <dgm:pt modelId="{21057B64-0727-48C1-B0B3-68BDCD16D617}" type="pres">
      <dgm:prSet presAssocID="{56B9E4B7-327C-4F86-A055-73978A9CA3EA}" presName="composite" presStyleCnt="0"/>
      <dgm:spPr/>
    </dgm:pt>
    <dgm:pt modelId="{75B3A11F-02A1-487C-86A6-99B29AD217ED}" type="pres">
      <dgm:prSet presAssocID="{56B9E4B7-327C-4F86-A055-73978A9CA3EA}" presName="imgShp" presStyleLbl="fgImgPlace1" presStyleIdx="0" presStyleCnt="1" custLinFactNeighborX="-284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DC957013-38DF-4702-9E91-4E35A28B26DC}" type="pres">
      <dgm:prSet presAssocID="{56B9E4B7-327C-4F86-A055-73978A9CA3EA}" presName="txShp" presStyleLbl="node1" presStyleIdx="0" presStyleCnt="1">
        <dgm:presLayoutVars>
          <dgm:bulletEnabled val="1"/>
        </dgm:presLayoutVars>
      </dgm:prSet>
      <dgm:spPr/>
    </dgm:pt>
  </dgm:ptLst>
  <dgm:cxnLst>
    <dgm:cxn modelId="{B7DFBA2B-6A5F-4D1A-8C1A-BFD82EBAA4BC}" srcId="{50EFF7EF-DB58-4966-972E-E055B168332B}" destId="{56B9E4B7-327C-4F86-A055-73978A9CA3EA}" srcOrd="0" destOrd="0" parTransId="{9074A7E1-6BBF-4C12-87C1-0EBF558BDBFE}" sibTransId="{D91C716F-E3B9-48DC-900D-6ED341E0C37E}"/>
    <dgm:cxn modelId="{EF7829BC-E0D9-4FFE-97E2-F218E25ED251}" type="presOf" srcId="{56B9E4B7-327C-4F86-A055-73978A9CA3EA}" destId="{DC957013-38DF-4702-9E91-4E35A28B26DC}" srcOrd="0" destOrd="0" presId="urn:microsoft.com/office/officeart/2005/8/layout/vList3#3"/>
    <dgm:cxn modelId="{9F34F7C8-C1B5-41DE-AD35-16A849E628C8}" type="presOf" srcId="{50EFF7EF-DB58-4966-972E-E055B168332B}" destId="{A7F37697-418C-40FE-81C5-1CE5EF542D17}" srcOrd="0" destOrd="0" presId="urn:microsoft.com/office/officeart/2005/8/layout/vList3#3"/>
    <dgm:cxn modelId="{6C81A1E3-127E-48E9-8536-8BF6B462B17D}" type="presParOf" srcId="{A7F37697-418C-40FE-81C5-1CE5EF542D17}" destId="{21057B64-0727-48C1-B0B3-68BDCD16D617}" srcOrd="0" destOrd="0" presId="urn:microsoft.com/office/officeart/2005/8/layout/vList3#3"/>
    <dgm:cxn modelId="{E2FE4588-D1D1-4AA3-87D9-656C84602C96}" type="presParOf" srcId="{21057B64-0727-48C1-B0B3-68BDCD16D617}" destId="{75B3A11F-02A1-487C-86A6-99B29AD217ED}" srcOrd="0" destOrd="0" presId="urn:microsoft.com/office/officeart/2005/8/layout/vList3#3"/>
    <dgm:cxn modelId="{0C26480C-20C4-43D8-85AA-2AFA159D2F28}" type="presParOf" srcId="{21057B64-0727-48C1-B0B3-68BDCD16D617}" destId="{DC957013-38DF-4702-9E91-4E35A28B26DC}" srcOrd="1" destOrd="0" presId="urn:microsoft.com/office/officeart/2005/8/layout/vList3#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957013-38DF-4702-9E91-4E35A28B26DC}">
      <dsp:nvSpPr>
        <dsp:cNvPr id="0" name=""/>
        <dsp:cNvSpPr/>
      </dsp:nvSpPr>
      <dsp:spPr>
        <a:xfrm rot="10800000">
          <a:off x="245032" y="0"/>
          <a:ext cx="760100" cy="21431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507" tIns="26670" rIns="49784" bIns="2667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700" kern="1200" dirty="0"/>
            <a:t>제</a:t>
          </a:r>
          <a:r>
            <a:rPr lang="en-US" altLang="ko-KR" sz="700" kern="1200" dirty="0"/>
            <a:t>6</a:t>
          </a:r>
          <a:r>
            <a:rPr lang="ko-KR" altLang="en-US" sz="700" kern="1200" dirty="0"/>
            <a:t>장 </a:t>
          </a:r>
          <a:r>
            <a:rPr lang="en-US" altLang="ko-KR" sz="700" kern="1200" dirty="0"/>
            <a:t>Tree</a:t>
          </a:r>
          <a:endParaRPr lang="ko-KR" altLang="en-US" sz="700" kern="1200" dirty="0"/>
        </a:p>
      </dsp:txBody>
      <dsp:txXfrm rot="10800000">
        <a:off x="298610" y="0"/>
        <a:ext cx="706522" cy="214314"/>
      </dsp:txXfrm>
    </dsp:sp>
    <dsp:sp modelId="{75B3A11F-02A1-487C-86A6-99B29AD217ED}">
      <dsp:nvSpPr>
        <dsp:cNvPr id="0" name=""/>
        <dsp:cNvSpPr/>
      </dsp:nvSpPr>
      <dsp:spPr>
        <a:xfrm>
          <a:off x="137875" y="0"/>
          <a:ext cx="214314" cy="214314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957013-38DF-4702-9E91-4E35A28B26DC}">
      <dsp:nvSpPr>
        <dsp:cNvPr id="0" name=""/>
        <dsp:cNvSpPr/>
      </dsp:nvSpPr>
      <dsp:spPr>
        <a:xfrm rot="10800000">
          <a:off x="1651365" y="0"/>
          <a:ext cx="5035664" cy="153193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5540" tIns="205740" rIns="384048" bIns="205740" numCol="1" spcCol="1270" anchor="ctr" anchorCtr="0">
          <a:noAutofit/>
        </a:bodyPr>
        <a:lstStyle/>
        <a:p>
          <a:pPr marL="0" lvl="0" indent="0" algn="ctr" defTabSz="2400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5400" kern="1200" dirty="0"/>
            <a:t>제</a:t>
          </a:r>
          <a:r>
            <a:rPr lang="en-US" altLang="ko-KR" sz="5400" kern="1200" dirty="0"/>
            <a:t>6</a:t>
          </a:r>
          <a:r>
            <a:rPr lang="ko-KR" altLang="en-US" sz="5400" kern="1200" dirty="0"/>
            <a:t>장 </a:t>
          </a:r>
          <a:r>
            <a:rPr lang="en-US" altLang="ko-KR" sz="5400" kern="1200" dirty="0"/>
            <a:t>Tree</a:t>
          </a:r>
          <a:endParaRPr lang="ko-KR" altLang="en-US" sz="5400" kern="1200" dirty="0"/>
        </a:p>
      </dsp:txBody>
      <dsp:txXfrm rot="10800000">
        <a:off x="2034348" y="0"/>
        <a:ext cx="4652681" cy="1531934"/>
      </dsp:txXfrm>
    </dsp:sp>
    <dsp:sp modelId="{75B3A11F-02A1-487C-86A6-99B29AD217ED}">
      <dsp:nvSpPr>
        <dsp:cNvPr id="0" name=""/>
        <dsp:cNvSpPr/>
      </dsp:nvSpPr>
      <dsp:spPr>
        <a:xfrm>
          <a:off x="841875" y="0"/>
          <a:ext cx="1531934" cy="1531934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1638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4925" y="0"/>
            <a:ext cx="2941638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0DA81E5-8954-44DB-A3E2-BF29577D6BAF}" type="datetimeFigureOut">
              <a:rPr lang="ko-KR" altLang="en-US"/>
              <a:pPr>
                <a:defRPr/>
              </a:pPr>
              <a:t>2021-06-07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4988"/>
            <a:ext cx="2941638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4925" y="9424988"/>
            <a:ext cx="2941638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2AA495D-E712-4B04-ACA6-77A4A206DD1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570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1-05-31T05:02:50.8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7691 13635 0,'-18'0'78,"18"17"-78,0 1 0,-18-18 0,18 18 15,-17-18-15,17 17 0,-18-17 0,18 18 0,-18 0 0,18-1 16,-17-17-16,17 18 0,0 0 0,-18-18 0,18 17 0,-18-17 0,18 18 0,0 0 0,0-1 0,-17 1 0,17-1 0,-18 1 16,18 0-16,0-1 0,0 1 0,-17 0 0,17-1 0,-18 1 0,18 0 0,0 17 0,0-18 0,-18-17 0,18 36 0,-17-19 0,17 1 15,0 0-15,0-1 0,0 1 0,-18 0 0,18-1 0,0 19 0,0-19 0,0 18 0,0-17 0,0 17 0,0-17 0,0 0 0,0-1 0,0 1 16,0 0-16,0-1 0,0 1 0,0-1 0,0 19 0,0-19 0,0 1 0,18 0 0,-18 17 0,17-35 0,-17 18 0,0 17 0,18-35 0,0 17 0,-18 1 15,17 0-15,-17-1 0,18 1 0,-18 0 0,17-18 0,-17 17 0,18 19 0,0-19 0,-1-17 0,-17 18 0,18-18 0,-18 17 0,18-17 0,17 36 16,-17-19-16,-1-17 0,1 36 0,-1-36 0,1 17 0,0-17 0,-1 0 0,-17 18 0,36-18 0,-19 0 0,-17 18 16,18-18-16,0 0 0,-1 0 0,1 0 0,0 0 0,-1 0 0,1 0 0,-1 0 0,1 0 15,0 0-15,-1 0 0,-17-18 0,18 18 0,0 0 0,-1-18 0,1 18 0,0-17 16,-18-1-16,17 18 0,1-18 0,-18 1 0,17 17 0,-17-36 0,36 36 0,-36-17 0,17-1 0,1-17 16,0 17-16,-1-17 0,-17 17 0,18 1 0,-18-1 0,18 0 0,-1-17 0,-17 18 0,18-1 0,-1 0 0,-17 1 0,0-19 15,18 19-15,0-1 0,-18 0 0,0-17 0,17 18 0,-17-1 0,0 0 0,18 1 0,-18-1 0,0-17 0,18 17 0,-18-17 0,17 17 16,-17 1-16,0-1 0,0 0 0,0-17 0,0 17 0,18 18 0,-18-17 0,0-1 0,0 0 0,0-17 0,0 17 0,0 1 0,0-1 0,0-17 0,0 17 15,0-17-15,0 17 0,0 1 0,0-1 0,0 0 0,0 1 0,0-1 0,0 1 0,0-1 0,0 0 0,-18 1 0,18-1 0,0 0 16,-17 1-16,17-19 0,0 19 0,-18-1 0,0 0 0,18 1 0,-17-1 0,17 1 0,0-1 0,-18 18 0,0-35 16,18 17-16,-17 18 0,17-35 0,-18 35 0,1-36 0,-1 36 0,18-17 0,-18-1 0,1 1 0,-1-1 0,18 0 15,-18 18-15,1 0 0,17-35 0,-18 35 0,0-18 0,18 1 0,-35 17 0,35-18 0,-17 0 0,-1 18 0,18-17 16,-18-1-16,1 18 0,17-17 0,-18 17 0,18-18 0,-35 18 0,35-18 0,-18 18 0,18-17 0,-18 17 0,18-18 0,-17 18 16,-1 0-16,18-18 0,-17 18 0,-1 0 0,0 0 0,1 0 0,-1 0 15,0 0-15,1 0 0,-1 0 0,0 0 16,18 18-16,-17-18 0,17 18 0,-18-1 0,0 1 15,1 0-15,17-1 0,-18 1 0,1-18 0,17 17 0,-18 1 16,18 0-16,-18-18 0,18 17 0,-17-17 0,17 18 0,-18-18 0,0 18 0,18-1 0,-17-17 16,17 18-16,-18-18 0,18 18 0,-18-18 0,1 0 15,17 17-15,0 1 0</inkml:trace>
  <inkml:trace contextRef="#ctx0" brushRef="#br0" timeOffset="413.97">8678 13564 0,'0'0'0,"18"0"47,0 0-31,-1 0-16,1-17 15,0 17-15,-1 0 0,1 0 0,-1 0 0,1 0 16,-18-18-16,18 18 0,-18-18 0,17 18 0,1 0 0,0 0 0,-1 0 16,1-17-16,0 17 0,-1 0 0,1 0 0,-1 0 15,1 0-15,0 0 0,-1-18 0,1 18 0,0 0 16,-1 0-16,1 0 0,0 0 0,-1 0 16,1 0-16,0 0 0,-1 0 0,1 0 15,-1 0-15,-17-18 0,18 18 0</inkml:trace>
  <inkml:trace contextRef="#ctx0" brushRef="#br0" timeOffset="812.99">8819 13970 0,'18'0'46,"0"0"-30,-1 0-16,1 0 16,0 0-16,-18-18 0,17 18 0,1 0 0,-18-17 15,18 17-15,-1 0 0,1-18 0,-1 18 0,1 0 0,0 0 0,-18-18 16,17 18-16,1 0 0,0 0 0,-1 0 0,-17-17 0,36-1 0,-19 18 0,1 0 0,-18-17 16,18 17-16,-1 0 0,1-18 0,17 18 0,-35-18 0,18 18 0,-18-17 0,17 17 0,1 0 15,0 0-15,-18-18 0,17 18 0,1-18 0,0 18 0,-1-17 0,1 17 0,-18-18 16,17 18-16,1 0 0,0 0 0,-18-18 0,17 18 0,-17-17 15,18 17-15</inkml:trace>
  <inkml:trace contextRef="#ctx0" brushRef="#br0" timeOffset="1134.43">9313 13053 0,'0'17'16,"0"1"-16,0 0 15,0-1-15,0 1 0,0 0 0,0-1 0,0 1 0,0 0 0,0-1 0,0 18 0,0-17 16,0 17-16,0-17 0,0 0 0,0-1 0,0 19 0,0-19 0,0 1 0,0 17 0,0 0 0,0-17 0,0 17 0,0-17 0,0 0 0,0 17 0,0 0 16,0 0-16,18-17 0,-18 0 0,0-1 0,0 36 0,0-35 0,18 0 0,-18 17 0,0 0 0,0 0 0,0 1 0,0-19 0,0 1 0,17 0 0,-17 17 15,0-18-15,0 1 0,0 0 0,18-18 0,-18 35 0,0-17 0,0-1 0,0 1 0,0 0 0,0-1 0,0 1 0,0 0 16,0-1-16,18 1 0,-18-1 0,0 1 0,0 0 0,0 17 0,0-17 16,17-18-16,-17 17 0,0 1 15</inkml:trace>
  <inkml:trace contextRef="#ctx0" brushRef="#br0" timeOffset="1739.95">10777 13406 0,'18'0'63,"0"0"-48,-1 0-15,1 0 0,0 0 16,-1 0-16,1 0 0,-1 0 0,1 0 16,0 0-16,-1 0 0,1 0 0,0 0 0,-1 0 0,1 0 15,0 0-15,-1 0 0,1 0 0,-1 0 0,1 0 0,0 0 0,-1 0 0,1 0 0,0 0 16,-1 0-16,1 0 0,0 0 0,-1 0 0,1 0 0,0 0 0,-1 0 0,1 0 0,-1 0 0,1 0 0,0 0 15,-1 0-15,1 17 0,0-17 0,-1 0 0,1 0 0,0 0 0,-1 0 16,1 0-16,-18 18 0,17-18 0,1 0 16,-18 17-16,0 1 15,0 0 1,0-1-16,0 1 0,0 0 0,0-1 16,0 1-16,0 0 0,0-1 0,0 1 15,0-1-15,0 1 0,0 0 0,0-1 0,0 1 0,0 0 16,0 17-16,0-17 0,0-1 0,0 1 15,0 0-15,0-1 0,-18-17 0,18 18 0,0-1 0,0 1 0,0 0 0,0-1 16,0 1-16,0 0 0,0-1 0,0 1 0,0 0 16,0-1-16,0 1 0,0-1 0,0 1 15,0 0-15,0-1 0</inkml:trace>
  <inkml:trace contextRef="#ctx0" brushRef="#br0" timeOffset="2142.94">12118 12647 0,'18'0'16,"-18"18"-1,0-1-15,0 1 0,0 0 0,0-1 16,0 1-16,0 0 0,17-1 0,-17 1 0,0-1 0,0 1 0,18 0 16,-18-1-16,0 1 0,0 0 0,0-1 0,0 1 0,0 0 0,17-1 0,-17 19 0,0-19 0,0 1 15,18-1-15,-18 1 0,0 17 0,0-17 0,18 0 0,-18 17 0,0-17 0,0-1 0,0 18 0,17-17 0,-17 17 0,18 1 0,-18-19 0,0 1 0,0 35 16,0-36-16,18 19 0,-18-1 0,17 0 0,-17 1 0,18-1 0,-18 0 0,0-17 0,0 35 0,18 0 0,-18-18 0,0 0 0,17-17 0,-17 35 0,0-18 0,18 18 15,-18-18-15,17 0 0,1 18 0,-18-17 0,0 17 0,18-18 0,-1 18 0,1 0 0,-18-18 0,0 0 0,18 18 0,-1 0 0,-17-18 0,18 1 0,0 17 16,-18-1-16,17 1 0,1-17 0,-18-19 0,18 36 0,-18-18 0,17 18 0,1-17 0,-18-1 0,17 18 0,1-18 0,-18 0 0,18 1 0,-18-19 0,17 36 0,1-17 16,-18-19-16,18 1 0,-18 17 0,17-17 0,-17-1 0,0 19 0,18-19 0,0 1 0,-18 0 0,0 17 0,17-35 0,-17 18 0,0 17 0,18-35 15,-18 17-15,0 1 0,17-18 0,-17 18 16,18-18-16,-18-18 47</inkml:trace>
  <inkml:trace contextRef="#ctx0" brushRef="#br0" timeOffset="2744.56">13018 13547 0,'17'0'46,"-17"17"-46,0 1 16,0 0-16,18-18 0,-1 0 16,-17 17-16,18-17 0,-18 18 0,18-18 15,-1 17-15,1-17 0,-18 18 0,18-18 0,-1 0 0,1 18 16,0-18-16,-1 0 0,1 0 0,-18 17 0,35-17 0,-17 0 0,-1 0 0,1 0 0,0 0 0,-18 18 0,17-18 0,1 0 16,0 0-16,-1 0 0,1 0 0,-1 0 0,1 18 0,17-18 0,-17 0 0,0 0 0,-1 0 0,1 0 0,0 0 0,-1 0 15,1 0-15,17 0 0,-17 0 0,-1 0 0,1 0 0,0 0 0,-1 0 0,19 0 0,-19 0 0,1 0 0,0 0 16,-1 0-16,1 0 0,17 0 0,-17 0 0,-1 0 0,1 0 0,0 0 0,-1 0 0,19 0 15,-19 0-15,1 0 0,-1 0 0,1 0 16,-18 17-16,18-17 16,-18 18-16,0 0 0,0-1 15,0 1-15,0 0 0,0-1 0,17-17 0,-17 18 0,0-1 16,18 19-16,-18-19 0,0 1 0,0 0 0,0-1 0,0 1 0,0 0 16,0-1-16,0 1 0,0-1 0,0 1 0,0 0 0,18-1 0,-18 1 0,0 0 15,0-1-15,0 1 0,0 0 0,0-1 0,0 1 16,0 0-16,0-1 0,0 1 0,0-1 15,0 1-15,0 0 16,0-1-16,-18-17 0,18 18 16,-18-18-16,18 18 31,-17-18-31,-1 0 16,18 17-16</inkml:trace>
  <inkml:trace contextRef="#ctx0" brushRef="#br0" timeOffset="3282.18">14199 13529 0,'18'0'15,"-18"18"1,18-1-16,-18 1 0,17 0 16,-17-1-16,0 1 0,18-18 0,0 17 0,-18 1 0,0 0 0,17-18 0,-17 17 0,18 1 15,-1 0-15,-17-1 0,18-17 0,-18 18 0,18-18 0,-18 18 0,17-18 0,-17 17 0,18 1 16,0-18-16,-18 18 0,17-18 0,1 17 0,-18 1 0,18-18 0,-1 0 0,-17 17 15,18-17-15,-1 18 0,1-18 0,0 0 0,-1 18 0,1-18 16,0 0-16,-1 0 0,1 17 0,0-17 16,-18 18-16,17-18 0,1 0 0,-1 0 0,1 0 0,-18 18 15,18-18-15,-1 0 0,1 0 0,-18 17 0,18 1 16,-18 0-16,0-1 16,17-17-16,-17 18 0,0-1 15,0 1-15,0 0 0,0-1 0,0 1 16,0 0-16,0-1 0,0 1 0,0 0 0,0-1 0,0 1 15,0 0-15,0 17 0,0-18 0,-17 1 0,17 0 0,0-1 0,0 1 16,-18 0-16,18-1 0,0 1 0,-18 0 0,18-1 0,0 1 0,0-1 0,0 1 0,0 0 0,-17-18 0,17 17 0,0 1 16,0 17-16,0-17 0,-18 0 0,18-1 0,-18 1 0,18-1 0,0 1 0,0 0 0,0-1 0,0 1 0,0 0 15,-17-1-15,17 1 0,0 0 0,0-1 0,0 1 0,-18-1 0,18 1 0,0 0 16,0-1-16,0 1 0</inkml:trace>
  <inkml:trace contextRef="#ctx0" brushRef="#br0" timeOffset="3722.51">15152 13176 0,'0'18'16,"17"0"-16,-17-1 0,0 1 15,0-1-15,0 1 0,0 0 0,18-18 0,-18 17 0,0 1 0,0 0 0,18-18 0,-18 17 0,0 1 16,0 0-16,0-1 0,17 1 0,-17-1 0,0 1 0,0 0 0,0-1 0,0 1 0,0 17 0,18-35 0,-18 18 0,0 0 15,18-1-15,-18 18 0,0 1 0,17-19 0,-17 1 0,0 0 0,0-1 0,0 1 0,18 0 0,-18 17 0,0-17 0,0-1 0,0 18 0,0-17 16,18 17-16,-18-17 0,0 0 0,0 17 0,17-17 0,-17-1 0,0 18 0,0-17 0,0 17 0,0-17 0,0 0 0,0-1 0,0 19 0,0-1 16,0-17-16,18-1 0,-18 1 0,0 17 0,0-17 0,0-1 0,17 1 0,-17 17 0,0-17 0,0 0 0,0-1 0,0 1 0,18-1 0,-18 1 15,0 0-15,0-1 0,0 19 0,0-1 0,18-17 0,-18-1 0,0 1 0,17-1 0,-17 1 0,0 0 16,0-1-16,0 1 0,18 0 0,-18-1 0,0 1 0,0 0 0,0-1 0,0 1 0,18-18 0,-18 17 0,0 1 16,0 0-16,17-1 0,1 1 0,-18 0 0,0-1 15,0 1-15,18-18 0,-18 18 0,17-1 16,-17 1-16,18-18 15</inkml:trace>
  <inkml:trace contextRef="#ctx0" brushRef="#br0" timeOffset="4123.46">15434 14235 0,'18'0'78,"-18"-18"-62,17 18-16,1 0 0,0 0 0,-1 0 16,1 0-16,0 0 0,-1 0 0,1 0 0,-1 0 15,1 0-15,0 0 0,-1 0 0,1 0 16,0 0-16,-1 0 0,1 0 0,0 0 15,-1 0-15,1 0 0,-1 0 0,1 0 16,0 0-16,-1 0 0,1 0 0,0 0 0,-1 0 16,1 0-16,0 0 0,-1 0 0,1 0 15,-1 0-15</inkml:trace>
  <inkml:trace contextRef="#ctx0" brushRef="#br0" timeOffset="4844.81">15769 13441 0,'18'0'109,"-1"0"-93,1 0-16,0 0 15,-1 0-15,1 0 0,0 0 0,-1 0 16,1 0-16,0 0 0,-1 0 0,1 0 0,-1 0 0,1 0 0,0 0 0,-1 0 15,1 0-15,0 0 0,-1 0 0,1 0 0,0 0 0,-18-18 0,17 18 0,18 0 0,-17 0 0,17 0 16,-17 0-16,0 0 0,-1-17 0,1 17 0,0 0 0,-1 0 0,19 0 0,-19 0 0,18 0 0,-17 0 16,0-18-16,-1 18 0,1 0 0,17 0 0,-17 0 0,0 0 0,-1 0 0,1 0 0,-1 0 0,-17-18 0,36 18 0,-19 0 15,1 0-15,0 0 0,-1 0 0,1 0 0,0 0 0,-1 0 0,1 0 0,17 0 0,-17-17 16,-1 17-16,1 0 0,0 0 0,-18-18 0,17 18 0,1 0 16,-18 18 30,-18-18-30,18 17-16,0 1 16,-17-18-16,17 18 0,0-1 0,-18-17 0,18 18 0,0-1 0,-18 1 15,18 0-15,0-1 0,0 1 0,0 0 0,-17-18 0,17 17 0,0 1 0,0 0 0,-18-1 16,18 1-16,-17-1 0,17 1 0,0 0 0,0-1 0,0 1 0,-18-18 0,18 35 0,0-17 0,0 0 16,0-1-16,0 1 0,-18 0 0,18-1 0,0 1 0,0-1 0,0 1 15,0 0-15,0-1 0,0 1 0,-17-18 0,17 18 0,-18-1 16,18 1-16,0 0 0,0-1 15</inkml:trace>
  <inkml:trace contextRef="#ctx0" brushRef="#br0" timeOffset="5179.46">16775 13617 0,'17'0'31,"-17"18"-16,18-1-15,-18 1 0,18-18 0,-18 18 0,17-18 0,-17 17 0,18 1 16,-18 0-16,17-1 0,1-17 0,-18 18 0,0 17 0,18-35 0,-1 0 0,-17 18 0,0 0 16,36-1-16,-36 1 0,17-18 0,-17 35 0,18-35 0,-18 35 0,18-35 0,-1 18 0,-17 0 15,18-18-15,-18 17 0,17-17 0,-17 18 0,0 0 0,18-18 0,0 0 16,-18 17-16,17-17 0,-17 18 0,18-18 31,0 0-15,-1 0-1</inkml:trace>
  <inkml:trace contextRef="#ctx0" brushRef="#br0" timeOffset="5540.13">17268 12806 0,'0'17'31,"0"1"-31,0 0 0,0-1 0,0 1 15,0 0-15,0-1 0,0 1 0,0 0 0,0-1 0,0 1 0,18-18 0,-18 35 0,0-17 0,0-1 16,18 1-16,-18 0 0,0 17 0,0-17 0,0 17 0,0-17 0,17 17 0,-17-18 0,18 1 0,-18 0 0,0 17 0,0-17 16,0-1-16,0 1 0,0 0 0,18-1 0,-18 1 0,0-1 0,0 19 0,0-19 0,0 1 0,0 17 0,17-35 0,-17 18 0,0 17 0,0 0 0,0-17 15,0 0-15,18-1 0,0 19 0,-18-19 0,0 19 0,0-19 0,0 1 0,0 0 0,0 17 0,17 0 0,1-17 0,-18-1 0,0 19 16,0-19-16,0 1 0,0 17 0,17-35 0,-17 18 0,0 17 0,0-17 0,0-1 0,0 1 0,0 0 0,0-1 0,0 1 0,18 17 16,0-17-16,-18 0 0,0-1 0,0 1 0,0-1 0,0 1 0,0 0 0,0-1 0,0 1 0,17 0 0,-17-1 0,18 1 15,-18 0-15,0-1 0,0 1 0,0-1 0,0 1 0,18-18 0,-18 18 0,0-1 0,0 1 16,0 0-16,0-1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1638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4925" y="0"/>
            <a:ext cx="2941638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07D72B9-EB0F-4440-8F58-F8842A14769C}" type="datetimeFigureOut">
              <a:rPr lang="ko-KR" altLang="en-US"/>
              <a:pPr>
                <a:defRPr/>
              </a:pPr>
              <a:t>2021-06-07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3288"/>
            <a:ext cx="5429250" cy="4465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4988"/>
            <a:ext cx="2941638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4925" y="9424988"/>
            <a:ext cx="2941638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A814442-E780-4250-8A9C-6011CBC8572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0745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814442-E780-4250-8A9C-6011CBC8572A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738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814442-E780-4250-8A9C-6011CBC8572A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057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814442-E780-4250-8A9C-6011CBC8572A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186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814442-E780-4250-8A9C-6011CBC8572A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292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814442-E780-4250-8A9C-6011CBC8572A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447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814442-E780-4250-8A9C-6011CBC8572A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03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Dept. of Computer Science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B8CDC-C30F-4F93-A8A4-3A4DDEAE81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107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 userDrawn="1"/>
        </p:nvSpPr>
        <p:spPr>
          <a:xfrm>
            <a:off x="571500" y="714375"/>
            <a:ext cx="1000125" cy="1000125"/>
          </a:xfrm>
          <a:prstGeom prst="ellipse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 userDrawn="1"/>
        </p:nvSpPr>
        <p:spPr>
          <a:xfrm>
            <a:off x="642938" y="785813"/>
            <a:ext cx="912812" cy="912812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4" name="타원 3"/>
          <p:cNvSpPr/>
          <p:nvPr userDrawn="1"/>
        </p:nvSpPr>
        <p:spPr>
          <a:xfrm>
            <a:off x="714375" y="857250"/>
            <a:ext cx="825500" cy="82550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itchFamily="2" charset="2"/>
              <a:buNone/>
              <a:defRPr/>
            </a:pPr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 rot="5400000">
            <a:off x="-85725" y="1771650"/>
            <a:ext cx="1100138" cy="928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 rot="5400000">
            <a:off x="-1799431" y="4487069"/>
            <a:ext cx="4741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 rot="5400000" flipH="1" flipV="1">
            <a:off x="927894" y="569119"/>
            <a:ext cx="285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0" y="0"/>
            <a:ext cx="1071563" cy="427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1071563" y="427038"/>
            <a:ext cx="8072437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0"/>
          <p:cNvSpPr txBox="1"/>
          <p:nvPr userDrawn="1"/>
        </p:nvSpPr>
        <p:spPr>
          <a:xfrm>
            <a:off x="1547813" y="981075"/>
            <a:ext cx="2087562" cy="769441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  <a:defRPr/>
            </a:pPr>
            <a:r>
              <a:rPr lang="en-US" altLang="ko-KR" sz="4000" b="1" dirty="0">
                <a:latin typeface="HY동녘M" pitchFamily="18" charset="-127"/>
                <a:ea typeface="HY동녘M" pitchFamily="18" charset="-127"/>
              </a:rPr>
              <a:t>12 </a:t>
            </a:r>
            <a:r>
              <a:rPr lang="ko-KR" altLang="en-US" sz="4000" b="1" dirty="0">
                <a:latin typeface="HY동녘M" pitchFamily="18" charset="-127"/>
                <a:ea typeface="HY동녘M" pitchFamily="18" charset="-127"/>
              </a:rPr>
              <a:t>주차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8286750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8501063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8715375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8072438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0" y="6357938"/>
            <a:ext cx="91440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214313" y="6427788"/>
            <a:ext cx="8786812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1304925" y="1643063"/>
            <a:ext cx="145573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1403350" y="1679575"/>
            <a:ext cx="14541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571500" y="2114550"/>
            <a:ext cx="8572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 userDrawn="1"/>
        </p:nvSpPr>
        <p:spPr>
          <a:xfrm>
            <a:off x="7429500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7643813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7858125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 userDrawn="1"/>
        </p:nvSpPr>
        <p:spPr>
          <a:xfrm>
            <a:off x="7215188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363663" y="2413000"/>
            <a:ext cx="5857875" cy="449263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  <a:defRPr/>
            </a:pPr>
            <a:r>
              <a:rPr lang="ko-KR" altLang="en-US" sz="2400" b="1" dirty="0">
                <a:latin typeface="HY동녘M" pitchFamily="18" charset="-127"/>
                <a:ea typeface="HY동녘M" pitchFamily="18" charset="-127"/>
              </a:rPr>
              <a:t>제 </a:t>
            </a:r>
            <a:r>
              <a:rPr lang="en-US" altLang="ko-KR" sz="2400" b="1" dirty="0">
                <a:latin typeface="HY동녘M" pitchFamily="18" charset="-127"/>
                <a:ea typeface="HY동녘M" pitchFamily="18" charset="-127"/>
              </a:rPr>
              <a:t>6 </a:t>
            </a:r>
            <a:r>
              <a:rPr lang="ko-KR" altLang="en-US" sz="2400" b="1" dirty="0">
                <a:latin typeface="HY동녘M" pitchFamily="18" charset="-127"/>
                <a:ea typeface="HY동녘M" pitchFamily="18" charset="-127"/>
              </a:rPr>
              <a:t>장 트리</a:t>
            </a:r>
            <a:r>
              <a:rPr lang="en-US" altLang="ko-KR" sz="2400" b="1" dirty="0">
                <a:latin typeface="HY동녘M" pitchFamily="18" charset="-127"/>
                <a:ea typeface="HY동녘M" pitchFamily="18" charset="-127"/>
              </a:rPr>
              <a:t>(Tree)</a:t>
            </a:r>
            <a:endParaRPr lang="ko-KR" altLang="en-US" sz="2400" b="1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5" name="TextBox 23"/>
          <p:cNvSpPr txBox="1"/>
          <p:nvPr userDrawn="1"/>
        </p:nvSpPr>
        <p:spPr>
          <a:xfrm>
            <a:off x="1917700" y="2908300"/>
            <a:ext cx="5857875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altLang="ko-KR" dirty="0">
                <a:solidFill>
                  <a:sysClr val="windowText" lastClr="000000"/>
                </a:solidFill>
                <a:latin typeface="한양신명조"/>
              </a:rPr>
              <a:t> </a:t>
            </a:r>
            <a:r>
              <a:rPr lang="ko-KR" altLang="en-US" dirty="0" err="1">
                <a:solidFill>
                  <a:sysClr val="windowText" lastClr="000000"/>
                </a:solidFill>
                <a:latin typeface="한양신명조"/>
              </a:rPr>
              <a:t>트리의</a:t>
            </a:r>
            <a:r>
              <a:rPr lang="ko-KR" altLang="en-US" dirty="0">
                <a:solidFill>
                  <a:sysClr val="windowText" lastClr="000000"/>
                </a:solidFill>
                <a:latin typeface="한양신명조"/>
              </a:rPr>
              <a:t> 개념 이해</a:t>
            </a:r>
          </a:p>
        </p:txBody>
      </p:sp>
      <p:sp>
        <p:nvSpPr>
          <p:cNvPr id="26" name="TextBox 23"/>
          <p:cNvSpPr txBox="1"/>
          <p:nvPr userDrawn="1"/>
        </p:nvSpPr>
        <p:spPr>
          <a:xfrm>
            <a:off x="1922463" y="3340100"/>
            <a:ext cx="5857875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altLang="ko-KR" dirty="0">
                <a:solidFill>
                  <a:sysClr val="windowText" lastClr="000000"/>
                </a:solidFill>
                <a:latin typeface="한양신명조"/>
              </a:rPr>
              <a:t> Binary Tree(</a:t>
            </a:r>
            <a:r>
              <a:rPr lang="ko-KR" altLang="en-US" dirty="0">
                <a:solidFill>
                  <a:sysClr val="windowText" lastClr="000000"/>
                </a:solidFill>
                <a:latin typeface="한양신명조"/>
              </a:rPr>
              <a:t>이진 트리</a:t>
            </a:r>
            <a:r>
              <a:rPr lang="en-US" altLang="ko-KR" dirty="0">
                <a:solidFill>
                  <a:sysClr val="windowText" lastClr="000000"/>
                </a:solidFill>
                <a:latin typeface="한양신명조"/>
              </a:rPr>
              <a:t>)</a:t>
            </a:r>
            <a:r>
              <a:rPr lang="ko-KR" altLang="en-US" dirty="0">
                <a:solidFill>
                  <a:sysClr val="windowText" lastClr="000000"/>
                </a:solidFill>
                <a:latin typeface="한양신명조"/>
              </a:rPr>
              <a:t>의 구현</a:t>
            </a:r>
          </a:p>
        </p:txBody>
      </p:sp>
    </p:spTree>
    <p:extLst>
      <p:ext uri="{BB962C8B-B14F-4D97-AF65-F5344CB8AC3E}">
        <p14:creationId xmlns:p14="http://schemas.microsoft.com/office/powerpoint/2010/main" val="2595122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 userDrawn="1"/>
        </p:nvSpPr>
        <p:spPr>
          <a:xfrm>
            <a:off x="571500" y="714375"/>
            <a:ext cx="1000125" cy="1000125"/>
          </a:xfrm>
          <a:prstGeom prst="ellipse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 userDrawn="1"/>
        </p:nvSpPr>
        <p:spPr>
          <a:xfrm>
            <a:off x="642938" y="785813"/>
            <a:ext cx="912812" cy="912812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4" name="타원 3"/>
          <p:cNvSpPr/>
          <p:nvPr userDrawn="1"/>
        </p:nvSpPr>
        <p:spPr>
          <a:xfrm>
            <a:off x="714375" y="857250"/>
            <a:ext cx="825500" cy="82550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 rot="5400000">
            <a:off x="-85725" y="1771650"/>
            <a:ext cx="1100138" cy="928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 rot="5400000">
            <a:off x="-1799431" y="4487069"/>
            <a:ext cx="4741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 rot="5400000" flipH="1" flipV="1">
            <a:off x="927894" y="569119"/>
            <a:ext cx="285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0" y="0"/>
            <a:ext cx="1071563" cy="427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1071563" y="427038"/>
            <a:ext cx="8072437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0"/>
          <p:cNvSpPr txBox="1"/>
          <p:nvPr userDrawn="1"/>
        </p:nvSpPr>
        <p:spPr>
          <a:xfrm>
            <a:off x="1547813" y="981075"/>
            <a:ext cx="2136775" cy="769441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  <a:defRPr/>
            </a:pPr>
            <a:r>
              <a:rPr lang="en-US" altLang="ko-KR" sz="4000" b="1" dirty="0">
                <a:latin typeface="HY동녘M" pitchFamily="18" charset="-127"/>
                <a:ea typeface="HY동녘M" pitchFamily="18" charset="-127"/>
              </a:rPr>
              <a:t>13</a:t>
            </a:r>
            <a:r>
              <a:rPr lang="ko-KR" altLang="en-US" sz="4000" b="1" dirty="0">
                <a:latin typeface="HY동녘M" pitchFamily="18" charset="-127"/>
                <a:ea typeface="HY동녘M" pitchFamily="18" charset="-127"/>
              </a:rPr>
              <a:t> 주차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8286750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8501063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8715375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8072438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0" y="6357938"/>
            <a:ext cx="91440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214313" y="6427788"/>
            <a:ext cx="8786812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1304925" y="1643063"/>
            <a:ext cx="145573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1403350" y="1679575"/>
            <a:ext cx="14541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571500" y="2114550"/>
            <a:ext cx="8572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 userDrawn="1"/>
        </p:nvSpPr>
        <p:spPr>
          <a:xfrm>
            <a:off x="7429500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7643813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7858125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 userDrawn="1"/>
        </p:nvSpPr>
        <p:spPr>
          <a:xfrm>
            <a:off x="7215188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363663" y="2413000"/>
            <a:ext cx="5857875" cy="49847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  <a:defRPr/>
            </a:pPr>
            <a:r>
              <a:rPr lang="ko-KR" altLang="en-US" sz="2400" b="1" dirty="0">
                <a:latin typeface="HY동녘M" pitchFamily="18" charset="-127"/>
                <a:ea typeface="HY동녘M" pitchFamily="18" charset="-127"/>
              </a:rPr>
              <a:t>제 </a:t>
            </a:r>
            <a:r>
              <a:rPr lang="en-US" altLang="ko-KR" sz="2400" b="1" dirty="0">
                <a:latin typeface="HY동녘M" pitchFamily="18" charset="-127"/>
                <a:ea typeface="HY동녘M" pitchFamily="18" charset="-127"/>
              </a:rPr>
              <a:t>6 </a:t>
            </a:r>
            <a:r>
              <a:rPr lang="ko-KR" altLang="en-US" sz="2400" b="1" dirty="0">
                <a:latin typeface="HY동녘M" pitchFamily="18" charset="-127"/>
                <a:ea typeface="HY동녘M" pitchFamily="18" charset="-127"/>
              </a:rPr>
              <a:t>장 트리</a:t>
            </a:r>
            <a:r>
              <a:rPr lang="en-US" altLang="ko-KR" sz="2400" b="1" dirty="0">
                <a:latin typeface="HY동녘M" pitchFamily="18" charset="-127"/>
                <a:ea typeface="HY동녘M" pitchFamily="18" charset="-127"/>
              </a:rPr>
              <a:t>(Tree)</a:t>
            </a:r>
            <a:endParaRPr lang="ko-KR" altLang="en-US" sz="2400" b="1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5" name="TextBox 23"/>
          <p:cNvSpPr txBox="1"/>
          <p:nvPr userDrawn="1"/>
        </p:nvSpPr>
        <p:spPr>
          <a:xfrm>
            <a:off x="1917700" y="2908300"/>
            <a:ext cx="5857875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altLang="ko-KR" dirty="0">
                <a:solidFill>
                  <a:sysClr val="windowText" lastClr="000000"/>
                </a:solidFill>
                <a:latin typeface="한양신명조"/>
              </a:rPr>
              <a:t> Binary Tree(</a:t>
            </a:r>
            <a:r>
              <a:rPr lang="ko-KR" altLang="en-US" dirty="0" err="1">
                <a:solidFill>
                  <a:sysClr val="windowText" lastClr="000000"/>
                </a:solidFill>
                <a:latin typeface="한양신명조"/>
              </a:rPr>
              <a:t>이진트리</a:t>
            </a:r>
            <a:r>
              <a:rPr lang="en-US" altLang="ko-KR" dirty="0">
                <a:solidFill>
                  <a:sysClr val="windowText" lastClr="000000"/>
                </a:solidFill>
                <a:latin typeface="한양신명조"/>
              </a:rPr>
              <a:t>)</a:t>
            </a:r>
            <a:r>
              <a:rPr lang="ko-KR" altLang="en-US" dirty="0">
                <a:solidFill>
                  <a:sysClr val="windowText" lastClr="000000"/>
                </a:solidFill>
                <a:latin typeface="한양신명조"/>
              </a:rPr>
              <a:t>의 순회</a:t>
            </a:r>
          </a:p>
        </p:txBody>
      </p:sp>
      <p:sp>
        <p:nvSpPr>
          <p:cNvPr id="26" name="TextBox 23"/>
          <p:cNvSpPr txBox="1"/>
          <p:nvPr userDrawn="1"/>
        </p:nvSpPr>
        <p:spPr>
          <a:xfrm>
            <a:off x="1922463" y="3340100"/>
            <a:ext cx="5857875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altLang="ko-KR" dirty="0">
                <a:solidFill>
                  <a:sysClr val="windowText" lastClr="000000"/>
                </a:solidFill>
                <a:latin typeface="한양신명조"/>
              </a:rPr>
              <a:t> Binary </a:t>
            </a:r>
            <a:r>
              <a:rPr lang="ko-KR" altLang="en-US" dirty="0">
                <a:solidFill>
                  <a:sysClr val="windowText" lastClr="000000"/>
                </a:solidFill>
                <a:latin typeface="한양신명조"/>
              </a:rPr>
              <a:t>탐색 </a:t>
            </a:r>
            <a:r>
              <a:rPr lang="en-US" altLang="ko-KR" dirty="0">
                <a:solidFill>
                  <a:sysClr val="windowText" lastClr="000000"/>
                </a:solidFill>
                <a:latin typeface="한양신명조"/>
              </a:rPr>
              <a:t>Tree</a:t>
            </a:r>
            <a:endParaRPr lang="ko-KR" altLang="en-US" dirty="0">
              <a:solidFill>
                <a:sysClr val="windowText" lastClr="000000"/>
              </a:solidFill>
              <a:latin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1876616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/>
          <p:cNvGraphicFramePr/>
          <p:nvPr userDrawn="1"/>
        </p:nvGraphicFramePr>
        <p:xfrm>
          <a:off x="752230" y="2337458"/>
          <a:ext cx="7572428" cy="1531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9737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slideLayout" Target="../slideLayouts/slideLayout3.xml"/><Relationship Id="rId7" Type="http://schemas.openxmlformats.org/officeDocument/2006/relationships/diagramLayout" Target="../diagrams/layout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5" Type="http://schemas.openxmlformats.org/officeDocument/2006/relationships/theme" Target="../theme/theme1.xml"/><Relationship Id="rId10" Type="http://schemas.microsoft.com/office/2007/relationships/diagramDrawing" Target="../diagrams/drawing1.xml"/><Relationship Id="rId4" Type="http://schemas.openxmlformats.org/officeDocument/2006/relationships/slideLayout" Target="../slideLayouts/slideLayout4.xml"/><Relationship Id="rId9" Type="http://schemas.openxmlformats.org/officeDocument/2006/relationships/diagramColors" Target="../diagrams/colors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8435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buNone/>
              <a:defRPr kumimoji="0" sz="14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Dept. of Computer Science</a:t>
            </a:r>
            <a:endParaRPr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17C82E5-31D1-46F3-908B-4A0EF3A3BF54}" type="slidenum">
              <a:rPr lang="en-US"/>
              <a:pPr>
                <a:defRPr/>
              </a:pPr>
              <a:t>‹#›</a:t>
            </a:fld>
            <a:endParaRPr lang="en-US" sz="1600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graphicFrame>
        <p:nvGraphicFramePr>
          <p:cNvPr id="11" name="다이어그램 10"/>
          <p:cNvGraphicFramePr/>
          <p:nvPr userDrawn="1"/>
        </p:nvGraphicFramePr>
        <p:xfrm>
          <a:off x="7681279" y="6445059"/>
          <a:ext cx="1143008" cy="214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Bookman Old Style" pitchFamily="18" charset="0"/>
          <a:ea typeface="돋움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Bookman Old Style" pitchFamily="18" charset="0"/>
          <a:ea typeface="돋움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Bookman Old Style" pitchFamily="18" charset="0"/>
          <a:ea typeface="돋움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Bookman Old Style" pitchFamily="18" charset="0"/>
          <a:ea typeface="돋움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Bookman Old Style" pitchFamily="18" charset="0"/>
          <a:ea typeface="돋움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Bookman Old Style" pitchFamily="18" charset="0"/>
          <a:ea typeface="돋움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Bookman Old Style" pitchFamily="18" charset="0"/>
          <a:ea typeface="돋움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Bookman Old Style" pitchFamily="18" charset="0"/>
          <a:ea typeface="돋움" pitchFamily="50" charset="-127"/>
        </a:defRPr>
      </a:lvl9pPr>
    </p:titleStyle>
    <p:bodyStyle>
      <a:lvl1pPr marL="273050" indent="-273050" algn="l" rtl="0" eaLnBrk="0" fontAlgn="base" latinLnBrk="1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latinLnBrk="1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latinLnBrk="1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latinLnBrk="1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fontScale="92500"/>
          </a:bodyPr>
          <a:lstStyle/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sz="1800" dirty="0"/>
              <a:t>차수 </a:t>
            </a:r>
          </a:p>
          <a:p>
            <a:pPr marL="1097280" lvl="3" eaLnBrk="1" fontAlgn="auto" hangingPunct="1">
              <a:lnSpc>
                <a:spcPct val="50000"/>
              </a:lnSpc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r>
              <a:rPr lang="en-US" altLang="ko-KR" dirty="0"/>
              <a:t>node</a:t>
            </a:r>
            <a:r>
              <a:rPr lang="ko-KR" altLang="en-US" dirty="0"/>
              <a:t>의 차수 </a:t>
            </a:r>
            <a:r>
              <a:rPr lang="en-US" altLang="ko-KR" dirty="0"/>
              <a:t>: node</a:t>
            </a:r>
            <a:r>
              <a:rPr lang="ko-KR" altLang="en-US" dirty="0"/>
              <a:t>에 연결된 자식 </a:t>
            </a:r>
            <a:r>
              <a:rPr lang="en-US" altLang="ko-KR" dirty="0"/>
              <a:t>node</a:t>
            </a:r>
            <a:r>
              <a:rPr lang="ko-KR" altLang="en-US" dirty="0"/>
              <a:t>의 수</a:t>
            </a:r>
            <a:r>
              <a:rPr lang="en-US" altLang="ko-KR" dirty="0"/>
              <a:t>. </a:t>
            </a:r>
          </a:p>
          <a:p>
            <a:pPr lvl="4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ko-KR" dirty="0"/>
              <a:t>A</a:t>
            </a:r>
            <a:r>
              <a:rPr lang="ko-KR" altLang="en-US" dirty="0"/>
              <a:t>의 차수</a:t>
            </a:r>
            <a:r>
              <a:rPr lang="en-US" altLang="ko-KR" dirty="0"/>
              <a:t>=2, B</a:t>
            </a:r>
            <a:r>
              <a:rPr lang="ko-KR" altLang="en-US" dirty="0"/>
              <a:t>의 차수</a:t>
            </a:r>
            <a:r>
              <a:rPr lang="en-US" altLang="ko-KR" dirty="0"/>
              <a:t>=2, C</a:t>
            </a:r>
            <a:r>
              <a:rPr lang="ko-KR" altLang="en-US" dirty="0"/>
              <a:t>의 차수</a:t>
            </a:r>
            <a:r>
              <a:rPr lang="en-US" altLang="ko-KR" dirty="0"/>
              <a:t>=2, </a:t>
            </a:r>
          </a:p>
          <a:p>
            <a:pPr marL="1097280" lvl="3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r>
              <a:rPr lang="en-US" altLang="ko-KR" dirty="0"/>
              <a:t>tree</a:t>
            </a:r>
            <a:r>
              <a:rPr lang="ko-KR" altLang="en-US" dirty="0"/>
              <a:t>의 차수 </a:t>
            </a:r>
            <a:r>
              <a:rPr lang="en-US" altLang="ko-KR" dirty="0"/>
              <a:t>: tree</a:t>
            </a:r>
            <a:r>
              <a:rPr lang="ko-KR" altLang="en-US" dirty="0"/>
              <a:t>에 있는 </a:t>
            </a:r>
            <a:r>
              <a:rPr lang="en-US" altLang="ko-KR" dirty="0"/>
              <a:t>node</a:t>
            </a:r>
            <a:r>
              <a:rPr lang="ko-KR" altLang="en-US" dirty="0"/>
              <a:t>의 차수 중에서 가장 큰 값</a:t>
            </a:r>
          </a:p>
          <a:p>
            <a:pPr lvl="4" eaLnBrk="1" fontAlgn="auto" hangingPunct="1">
              <a:lnSpc>
                <a:spcPct val="11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ko-KR" dirty="0"/>
              <a:t>tree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의 차수</a:t>
            </a:r>
            <a:r>
              <a:rPr lang="en-US" altLang="ko-KR" dirty="0"/>
              <a:t>=3</a:t>
            </a:r>
          </a:p>
          <a:p>
            <a:pPr marL="1097280" lvl="3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r>
              <a:rPr lang="ko-KR" altLang="en-US" b="1" dirty="0"/>
              <a:t>단말 </a:t>
            </a:r>
            <a:r>
              <a:rPr lang="en-US" altLang="ko-KR" b="1" dirty="0"/>
              <a:t>node</a:t>
            </a:r>
            <a:r>
              <a:rPr lang="en-US" altLang="ko-KR" dirty="0"/>
              <a:t>(</a:t>
            </a:r>
            <a:r>
              <a:rPr lang="ko-KR" altLang="en-US" dirty="0" err="1"/>
              <a:t>리프</a:t>
            </a:r>
            <a:r>
              <a:rPr lang="ko-KR" altLang="en-US" dirty="0"/>
              <a:t> </a:t>
            </a:r>
            <a:r>
              <a:rPr lang="en-US" altLang="ko-KR" dirty="0"/>
              <a:t>node) : </a:t>
            </a:r>
            <a:r>
              <a:rPr lang="ko-KR" altLang="en-US" dirty="0"/>
              <a:t>차수가 </a:t>
            </a:r>
            <a:r>
              <a:rPr lang="en-US" altLang="ko-KR" dirty="0"/>
              <a:t>0</a:t>
            </a:r>
            <a:r>
              <a:rPr lang="ko-KR" altLang="en-US" dirty="0"/>
              <a:t>인 </a:t>
            </a:r>
            <a:r>
              <a:rPr lang="en-US" altLang="ko-KR" dirty="0"/>
              <a:t>node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자식 </a:t>
            </a:r>
            <a:r>
              <a:rPr lang="en-US" altLang="ko-KR" dirty="0"/>
              <a:t>node</a:t>
            </a:r>
            <a:r>
              <a:rPr lang="ko-KR" altLang="en-US" dirty="0"/>
              <a:t>가 없는 </a:t>
            </a:r>
            <a:r>
              <a:rPr lang="en-US" altLang="ko-KR" dirty="0"/>
              <a:t>node</a:t>
            </a:r>
          </a:p>
          <a:p>
            <a:pPr marL="1097280" lvl="3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r>
              <a:rPr lang="ko-KR" altLang="en-US" b="1" dirty="0"/>
              <a:t>중간 </a:t>
            </a:r>
            <a:r>
              <a:rPr lang="en-US" altLang="ko-KR" b="1" dirty="0"/>
              <a:t>node</a:t>
            </a:r>
            <a:r>
              <a:rPr lang="en-US" altLang="ko-KR" dirty="0"/>
              <a:t>(</a:t>
            </a:r>
            <a:r>
              <a:rPr lang="en-US" altLang="ko-KR" dirty="0" err="1"/>
              <a:t>nonterminal</a:t>
            </a:r>
            <a:r>
              <a:rPr lang="en-US" altLang="ko-KR" dirty="0"/>
              <a:t> node) : root node</a:t>
            </a:r>
            <a:r>
              <a:rPr lang="ko-KR" altLang="en-US" dirty="0"/>
              <a:t>를 제외하고 부모와 자식 </a:t>
            </a:r>
            <a:r>
              <a:rPr lang="en-US" altLang="ko-KR" dirty="0"/>
              <a:t>node</a:t>
            </a:r>
            <a:r>
              <a:rPr lang="ko-KR" altLang="en-US" dirty="0"/>
              <a:t>를 갖는 </a:t>
            </a:r>
            <a:r>
              <a:rPr lang="en-US" altLang="ko-KR" dirty="0"/>
              <a:t>node</a:t>
            </a:r>
            <a:endParaRPr lang="ko-KR" altLang="en-US" dirty="0"/>
          </a:p>
          <a:p>
            <a:pPr marL="822960" lvl="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sz="1800" dirty="0"/>
              <a:t>높이 </a:t>
            </a:r>
          </a:p>
          <a:p>
            <a:pPr marL="1097280" lvl="3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r>
              <a:rPr lang="en-US" altLang="ko-KR" dirty="0"/>
              <a:t>node</a:t>
            </a:r>
            <a:r>
              <a:rPr lang="ko-KR" altLang="en-US" dirty="0"/>
              <a:t>의 높이 </a:t>
            </a:r>
            <a:r>
              <a:rPr lang="en-US" altLang="ko-KR" dirty="0"/>
              <a:t>: root</a:t>
            </a:r>
            <a:r>
              <a:rPr lang="ko-KR" altLang="en-US" dirty="0"/>
              <a:t>에서 </a:t>
            </a:r>
            <a:r>
              <a:rPr lang="en-US" altLang="ko-KR" dirty="0"/>
              <a:t>node</a:t>
            </a:r>
            <a:r>
              <a:rPr lang="ko-KR" altLang="en-US" dirty="0"/>
              <a:t>에 이르는 간선의 수로</a:t>
            </a:r>
            <a:r>
              <a:rPr lang="en-US" altLang="ko-KR" dirty="0"/>
              <a:t> node</a:t>
            </a:r>
            <a:r>
              <a:rPr lang="ko-KR" altLang="en-US" dirty="0"/>
              <a:t>의 레벨</a:t>
            </a:r>
          </a:p>
          <a:p>
            <a:pPr lvl="4" eaLnBrk="1" fontAlgn="auto" hangingPunct="1">
              <a:lnSpc>
                <a:spcPct val="11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ko-KR" dirty="0"/>
              <a:t>B</a:t>
            </a:r>
            <a:r>
              <a:rPr lang="ko-KR" altLang="en-US" dirty="0"/>
              <a:t>의 높이</a:t>
            </a:r>
            <a:r>
              <a:rPr lang="en-US" altLang="ko-KR" dirty="0"/>
              <a:t>=1,  F</a:t>
            </a:r>
            <a:r>
              <a:rPr lang="ko-KR" altLang="en-US" dirty="0"/>
              <a:t>의 높이</a:t>
            </a:r>
            <a:r>
              <a:rPr lang="en-US" altLang="ko-KR" dirty="0"/>
              <a:t>=2</a:t>
            </a:r>
          </a:p>
          <a:p>
            <a:pPr marL="1097280" lvl="3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r>
              <a:rPr lang="en-US" altLang="ko-KR" dirty="0"/>
              <a:t>tree</a:t>
            </a:r>
            <a:r>
              <a:rPr lang="ko-KR" altLang="en-US" dirty="0"/>
              <a:t>의 높이 </a:t>
            </a:r>
            <a:r>
              <a:rPr lang="en-US" altLang="ko-KR" dirty="0"/>
              <a:t>: tree</a:t>
            </a:r>
            <a:r>
              <a:rPr lang="ko-KR" altLang="en-US" dirty="0"/>
              <a:t>에 있는 </a:t>
            </a:r>
            <a:r>
              <a:rPr lang="en-US" altLang="ko-KR" dirty="0"/>
              <a:t>node</a:t>
            </a:r>
            <a:r>
              <a:rPr lang="ko-KR" altLang="en-US" dirty="0"/>
              <a:t>의 높이 중에서 가장 큰 값으로</a:t>
            </a:r>
            <a:r>
              <a:rPr lang="en-US" altLang="ko-KR" dirty="0"/>
              <a:t> </a:t>
            </a:r>
            <a:r>
              <a:rPr lang="ko-KR" altLang="en-US" dirty="0"/>
              <a:t>최대 레벨</a:t>
            </a:r>
          </a:p>
          <a:p>
            <a:pPr lvl="4" eaLnBrk="1" fontAlgn="auto" hangingPunct="1">
              <a:lnSpc>
                <a:spcPct val="11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ko-KR" dirty="0"/>
              <a:t>tree</a:t>
            </a:r>
            <a:r>
              <a:rPr lang="ko-KR" altLang="en-US" dirty="0"/>
              <a:t> </a:t>
            </a:r>
            <a:r>
              <a:rPr lang="en-US" altLang="ko-KR" dirty="0"/>
              <a:t>T</a:t>
            </a:r>
            <a:r>
              <a:rPr lang="ko-KR" altLang="en-US" dirty="0"/>
              <a:t>의 높이</a:t>
            </a:r>
            <a:r>
              <a:rPr lang="en-US" altLang="ko-KR" dirty="0"/>
              <a:t>=3</a:t>
            </a:r>
          </a:p>
          <a:p>
            <a:pPr marL="822960" lvl="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sz="1800" dirty="0" err="1"/>
              <a:t>포리스트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subtree</a:t>
            </a:r>
            <a:r>
              <a:rPr lang="ko-KR" altLang="en-US" sz="1800" dirty="0"/>
              <a:t>의 집합</a:t>
            </a:r>
          </a:p>
          <a:p>
            <a:pPr marL="1097280" lvl="3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r>
              <a:rPr lang="en-US" altLang="ko-KR" dirty="0"/>
              <a:t>Tree T</a:t>
            </a:r>
            <a:r>
              <a:rPr lang="ko-KR" altLang="en-US" dirty="0"/>
              <a:t>에서 </a:t>
            </a:r>
            <a:r>
              <a:rPr lang="en-US" altLang="ko-KR" dirty="0"/>
              <a:t>node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를 제거하면</a:t>
            </a:r>
            <a:r>
              <a:rPr lang="en-US" altLang="ko-KR" dirty="0"/>
              <a:t>, A</a:t>
            </a:r>
            <a:r>
              <a:rPr lang="ko-KR" altLang="en-US" dirty="0"/>
              <a:t>의 자식 </a:t>
            </a:r>
            <a:r>
              <a:rPr lang="en-US" altLang="ko-KR" dirty="0"/>
              <a:t>node</a:t>
            </a:r>
            <a:r>
              <a:rPr lang="ko-KR" altLang="en-US" dirty="0"/>
              <a:t> </a:t>
            </a:r>
            <a:r>
              <a:rPr lang="en-US" altLang="ko-KR" dirty="0"/>
              <a:t>B, C</a:t>
            </a:r>
            <a:r>
              <a:rPr lang="ko-KR" altLang="en-US" dirty="0"/>
              <a:t>에 대한 </a:t>
            </a:r>
            <a:r>
              <a:rPr lang="en-US" altLang="ko-KR" dirty="0"/>
              <a:t>sub</a:t>
            </a:r>
            <a:r>
              <a:rPr lang="ko-KR" altLang="en-US" dirty="0"/>
              <a:t> </a:t>
            </a:r>
            <a:r>
              <a:rPr lang="en-US" altLang="ko-KR" dirty="0"/>
              <a:t>tree</a:t>
            </a:r>
            <a:r>
              <a:rPr lang="ko-KR" altLang="en-US" dirty="0"/>
              <a:t>가 생기고</a:t>
            </a:r>
            <a:r>
              <a:rPr lang="en-US" altLang="ko-KR" dirty="0"/>
              <a:t>, </a:t>
            </a:r>
            <a:r>
              <a:rPr lang="ko-KR" altLang="en-US" dirty="0"/>
              <a:t>이들의 집합은 </a:t>
            </a:r>
            <a:r>
              <a:rPr lang="ko-KR" altLang="en-US" dirty="0" err="1"/>
              <a:t>포리스트가</a:t>
            </a:r>
            <a:r>
              <a:rPr lang="ko-KR" altLang="en-US" dirty="0"/>
              <a:t> 된다</a:t>
            </a:r>
            <a:r>
              <a:rPr lang="en-US" altLang="ko-KR" dirty="0"/>
              <a:t>.</a:t>
            </a:r>
          </a:p>
        </p:txBody>
      </p:sp>
      <p:sp>
        <p:nvSpPr>
          <p:cNvPr id="28675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B7459972-8F72-4FCB-A55D-C44CEB7023E8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10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8676" name="바닥글 개체 틀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tree</a:t>
            </a:r>
            <a:endParaRPr lang="ko-KR" altLang="en-US" sz="24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DE0D6B2-3836-4D6D-8011-FC37AD06AE9E}"/>
              </a:ext>
            </a:extLst>
          </p:cNvPr>
          <p:cNvGrpSpPr/>
          <p:nvPr/>
        </p:nvGrpSpPr>
        <p:grpSpPr>
          <a:xfrm>
            <a:off x="6012160" y="411885"/>
            <a:ext cx="3120236" cy="1280691"/>
            <a:chOff x="1603375" y="1684366"/>
            <a:chExt cx="4517183" cy="1839597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3C1ADD76-72B7-4201-A754-D5620B0409EB}"/>
                </a:ext>
              </a:extLst>
            </p:cNvPr>
            <p:cNvGrpSpPr/>
            <p:nvPr/>
          </p:nvGrpSpPr>
          <p:grpSpPr>
            <a:xfrm>
              <a:off x="1603375" y="1684366"/>
              <a:ext cx="4517183" cy="1839597"/>
              <a:chOff x="1603375" y="1684366"/>
              <a:chExt cx="4517183" cy="1839597"/>
            </a:xfrm>
          </p:grpSpPr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6DD285F3-F384-4920-8506-B3A6DB4EA50A}"/>
                  </a:ext>
                </a:extLst>
              </p:cNvPr>
              <p:cNvGrpSpPr/>
              <p:nvPr/>
            </p:nvGrpSpPr>
            <p:grpSpPr>
              <a:xfrm>
                <a:off x="1626869" y="1760829"/>
                <a:ext cx="2873123" cy="1668171"/>
                <a:chOff x="1626869" y="1760829"/>
                <a:chExt cx="4984418" cy="2249975"/>
              </a:xfrm>
            </p:grpSpPr>
            <p:sp>
              <p:nvSpPr>
                <p:cNvPr id="41" name="타원 40">
                  <a:extLst>
                    <a:ext uri="{FF2B5EF4-FFF2-40B4-BE49-F238E27FC236}">
                      <a16:creationId xmlns:a16="http://schemas.microsoft.com/office/drawing/2014/main" id="{EED12B93-2788-491B-B864-6ADA5A8995DC}"/>
                    </a:ext>
                  </a:extLst>
                </p:cNvPr>
                <p:cNvSpPr/>
                <p:nvPr/>
              </p:nvSpPr>
              <p:spPr>
                <a:xfrm>
                  <a:off x="3695383" y="1760829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US" altLang="ko-KR" sz="1400" dirty="0">
                      <a:solidFill>
                        <a:schemeClr val="tx1"/>
                      </a:solidFill>
                    </a:rPr>
                    <a:t>A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타원 41">
                  <a:extLst>
                    <a:ext uri="{FF2B5EF4-FFF2-40B4-BE49-F238E27FC236}">
                      <a16:creationId xmlns:a16="http://schemas.microsoft.com/office/drawing/2014/main" id="{2D354C70-BA8B-46DA-A994-08A33B374963}"/>
                    </a:ext>
                  </a:extLst>
                </p:cNvPr>
                <p:cNvSpPr/>
                <p:nvPr/>
              </p:nvSpPr>
              <p:spPr>
                <a:xfrm>
                  <a:off x="2956402" y="2256620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US" altLang="ko-KR" sz="1400" dirty="0">
                      <a:solidFill>
                        <a:schemeClr val="tx1"/>
                      </a:solidFill>
                    </a:rPr>
                    <a:t>B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829EBEDB-BB10-41B8-8BC8-C02B08DF20C6}"/>
                    </a:ext>
                  </a:extLst>
                </p:cNvPr>
                <p:cNvSpPr/>
                <p:nvPr/>
              </p:nvSpPr>
              <p:spPr>
                <a:xfrm>
                  <a:off x="4434364" y="2264370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US" altLang="ko-KR" sz="1400" dirty="0">
                      <a:solidFill>
                        <a:schemeClr val="tx1"/>
                      </a:solidFill>
                    </a:rPr>
                    <a:t>C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1EB43162-2972-4972-8B9B-1782E7B5F5AB}"/>
                    </a:ext>
                  </a:extLst>
                </p:cNvPr>
                <p:cNvSpPr/>
                <p:nvPr/>
              </p:nvSpPr>
              <p:spPr>
                <a:xfrm>
                  <a:off x="2291238" y="2857545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US" altLang="ko-KR" sz="1400" dirty="0">
                      <a:solidFill>
                        <a:schemeClr val="tx1"/>
                      </a:solidFill>
                    </a:rPr>
                    <a:t>D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타원 44">
                  <a:extLst>
                    <a:ext uri="{FF2B5EF4-FFF2-40B4-BE49-F238E27FC236}">
                      <a16:creationId xmlns:a16="http://schemas.microsoft.com/office/drawing/2014/main" id="{D4FDB2D9-7242-48FB-85DB-8ADA9777B2B1}"/>
                    </a:ext>
                  </a:extLst>
                </p:cNvPr>
                <p:cNvSpPr/>
                <p:nvPr/>
              </p:nvSpPr>
              <p:spPr>
                <a:xfrm>
                  <a:off x="3677204" y="2888973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US" altLang="ko-KR" sz="1400" dirty="0">
                      <a:solidFill>
                        <a:schemeClr val="tx1"/>
                      </a:solidFill>
                    </a:rPr>
                    <a:t>E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타원 45">
                  <a:extLst>
                    <a:ext uri="{FF2B5EF4-FFF2-40B4-BE49-F238E27FC236}">
                      <a16:creationId xmlns:a16="http://schemas.microsoft.com/office/drawing/2014/main" id="{5D08BF92-EE66-425F-B3CF-D247FE71E04C}"/>
                    </a:ext>
                  </a:extLst>
                </p:cNvPr>
                <p:cNvSpPr/>
                <p:nvPr/>
              </p:nvSpPr>
              <p:spPr>
                <a:xfrm>
                  <a:off x="5356860" y="2796927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US" altLang="ko-KR" sz="1400" dirty="0">
                      <a:solidFill>
                        <a:schemeClr val="tx1"/>
                      </a:solidFill>
                    </a:rPr>
                    <a:t>F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9A272A8C-56EB-4204-95B5-91A479DA3D99}"/>
                    </a:ext>
                  </a:extLst>
                </p:cNvPr>
                <p:cNvSpPr/>
                <p:nvPr/>
              </p:nvSpPr>
              <p:spPr>
                <a:xfrm>
                  <a:off x="1626869" y="3489966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US" altLang="ko-KR" sz="1400" dirty="0">
                      <a:solidFill>
                        <a:schemeClr val="tx1"/>
                      </a:solidFill>
                    </a:rPr>
                    <a:t>G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E99F4C6C-D43E-41EB-B28D-145966F33BB6}"/>
                    </a:ext>
                  </a:extLst>
                </p:cNvPr>
                <p:cNvSpPr/>
                <p:nvPr/>
              </p:nvSpPr>
              <p:spPr>
                <a:xfrm>
                  <a:off x="2956402" y="3506748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US" altLang="ko-KR" sz="1400" dirty="0">
                      <a:solidFill>
                        <a:schemeClr val="tx1"/>
                      </a:solidFill>
                    </a:rPr>
                    <a:t>H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타원 48">
                  <a:extLst>
                    <a:ext uri="{FF2B5EF4-FFF2-40B4-BE49-F238E27FC236}">
                      <a16:creationId xmlns:a16="http://schemas.microsoft.com/office/drawing/2014/main" id="{23D1D523-8ADA-4BD6-960A-68665F643EAB}"/>
                    </a:ext>
                  </a:extLst>
                </p:cNvPr>
                <p:cNvSpPr/>
                <p:nvPr/>
              </p:nvSpPr>
              <p:spPr>
                <a:xfrm>
                  <a:off x="4716016" y="3501008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US" altLang="ko-KR" sz="1400" dirty="0">
                      <a:solidFill>
                        <a:schemeClr val="tx1"/>
                      </a:solidFill>
                    </a:rPr>
                    <a:t>I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타원 49">
                  <a:extLst>
                    <a:ext uri="{FF2B5EF4-FFF2-40B4-BE49-F238E27FC236}">
                      <a16:creationId xmlns:a16="http://schemas.microsoft.com/office/drawing/2014/main" id="{5BA80F6B-3E59-4192-AFAD-41A997813EE2}"/>
                    </a:ext>
                  </a:extLst>
                </p:cNvPr>
                <p:cNvSpPr/>
                <p:nvPr/>
              </p:nvSpPr>
              <p:spPr>
                <a:xfrm>
                  <a:off x="5359849" y="3501008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US" altLang="ko-KR" sz="1400" dirty="0">
                      <a:solidFill>
                        <a:schemeClr val="tx1"/>
                      </a:solidFill>
                    </a:rPr>
                    <a:t>J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1958D92C-B7E9-4C82-84B7-14B7E9A000F0}"/>
                    </a:ext>
                  </a:extLst>
                </p:cNvPr>
                <p:cNvSpPr/>
                <p:nvPr/>
              </p:nvSpPr>
              <p:spPr>
                <a:xfrm>
                  <a:off x="6107231" y="3501008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US" altLang="ko-KR" sz="1400" dirty="0">
                      <a:solidFill>
                        <a:schemeClr val="tx1"/>
                      </a:solidFill>
                    </a:rPr>
                    <a:t>K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2" name="직선 연결선 51">
                  <a:extLst>
                    <a:ext uri="{FF2B5EF4-FFF2-40B4-BE49-F238E27FC236}">
                      <a16:creationId xmlns:a16="http://schemas.microsoft.com/office/drawing/2014/main" id="{172521B9-83DB-4E50-8EA3-C4F34175D5A4}"/>
                    </a:ext>
                  </a:extLst>
                </p:cNvPr>
                <p:cNvCxnSpPr>
                  <a:stCxn id="41" idx="2"/>
                  <a:endCxn id="42" idx="7"/>
                </p:cNvCxnSpPr>
                <p:nvPr/>
              </p:nvCxnSpPr>
              <p:spPr>
                <a:xfrm flipH="1">
                  <a:off x="3386641" y="2012857"/>
                  <a:ext cx="308742" cy="317580"/>
                </a:xfrm>
                <a:prstGeom prst="line">
                  <a:avLst/>
                </a:prstGeom>
                <a:ln w="1905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>
                  <a:extLst>
                    <a:ext uri="{FF2B5EF4-FFF2-40B4-BE49-F238E27FC236}">
                      <a16:creationId xmlns:a16="http://schemas.microsoft.com/office/drawing/2014/main" id="{556065EE-F0CF-42FC-B511-24B3AEA65D86}"/>
                    </a:ext>
                  </a:extLst>
                </p:cNvPr>
                <p:cNvCxnSpPr>
                  <a:cxnSpLocks/>
                  <a:endCxn id="44" idx="7"/>
                </p:cNvCxnSpPr>
                <p:nvPr/>
              </p:nvCxnSpPr>
              <p:spPr>
                <a:xfrm flipH="1">
                  <a:off x="2721477" y="2660351"/>
                  <a:ext cx="282100" cy="271011"/>
                </a:xfrm>
                <a:prstGeom prst="line">
                  <a:avLst/>
                </a:prstGeom>
                <a:ln w="1905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>
                  <a:extLst>
                    <a:ext uri="{FF2B5EF4-FFF2-40B4-BE49-F238E27FC236}">
                      <a16:creationId xmlns:a16="http://schemas.microsoft.com/office/drawing/2014/main" id="{9917905E-C4BE-4723-9477-23A493DDD742}"/>
                    </a:ext>
                  </a:extLst>
                </p:cNvPr>
                <p:cNvCxnSpPr>
                  <a:cxnSpLocks/>
                  <a:endCxn id="47" idx="7"/>
                </p:cNvCxnSpPr>
                <p:nvPr/>
              </p:nvCxnSpPr>
              <p:spPr>
                <a:xfrm flipH="1">
                  <a:off x="2057108" y="3287240"/>
                  <a:ext cx="313608" cy="276543"/>
                </a:xfrm>
                <a:prstGeom prst="line">
                  <a:avLst/>
                </a:prstGeom>
                <a:ln w="1905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>
                  <a:extLst>
                    <a:ext uri="{FF2B5EF4-FFF2-40B4-BE49-F238E27FC236}">
                      <a16:creationId xmlns:a16="http://schemas.microsoft.com/office/drawing/2014/main" id="{63DF4147-DE5F-42BA-A76C-08E671F8267B}"/>
                    </a:ext>
                  </a:extLst>
                </p:cNvPr>
                <p:cNvCxnSpPr>
                  <a:cxnSpLocks/>
                  <a:stCxn id="41" idx="6"/>
                </p:cNvCxnSpPr>
                <p:nvPr/>
              </p:nvCxnSpPr>
              <p:spPr>
                <a:xfrm>
                  <a:off x="4199439" y="2012857"/>
                  <a:ext cx="349685" cy="287728"/>
                </a:xfrm>
                <a:prstGeom prst="line">
                  <a:avLst/>
                </a:prstGeom>
                <a:ln w="1905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0210D227-4765-46EC-A569-6457DC76D67F}"/>
                    </a:ext>
                  </a:extLst>
                </p:cNvPr>
                <p:cNvCxnSpPr>
                  <a:cxnSpLocks/>
                  <a:stCxn id="43" idx="6"/>
                  <a:endCxn id="46" idx="1"/>
                </p:cNvCxnSpPr>
                <p:nvPr/>
              </p:nvCxnSpPr>
              <p:spPr>
                <a:xfrm>
                  <a:off x="4938420" y="2516398"/>
                  <a:ext cx="492257" cy="354346"/>
                </a:xfrm>
                <a:prstGeom prst="line">
                  <a:avLst/>
                </a:prstGeom>
                <a:ln w="1905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F89C64BE-ECCF-433B-BD38-AE4157E01B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0756" y="3249587"/>
                  <a:ext cx="349685" cy="263857"/>
                </a:xfrm>
                <a:prstGeom prst="line">
                  <a:avLst/>
                </a:prstGeom>
                <a:ln w="1905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>
                  <a:extLst>
                    <a:ext uri="{FF2B5EF4-FFF2-40B4-BE49-F238E27FC236}">
                      <a16:creationId xmlns:a16="http://schemas.microsoft.com/office/drawing/2014/main" id="{3F12767E-83C4-4A70-ACA0-11B23BBC24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16534" y="2667505"/>
                  <a:ext cx="349685" cy="263857"/>
                </a:xfrm>
                <a:prstGeom prst="line">
                  <a:avLst/>
                </a:prstGeom>
                <a:ln w="1905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>
                  <a:extLst>
                    <a:ext uri="{FF2B5EF4-FFF2-40B4-BE49-F238E27FC236}">
                      <a16:creationId xmlns:a16="http://schemas.microsoft.com/office/drawing/2014/main" id="{ACCD6438-2CE3-4BE6-84AB-497B080281B0}"/>
                    </a:ext>
                  </a:extLst>
                </p:cNvPr>
                <p:cNvCxnSpPr>
                  <a:cxnSpLocks/>
                  <a:stCxn id="46" idx="3"/>
                </p:cNvCxnSpPr>
                <p:nvPr/>
              </p:nvCxnSpPr>
              <p:spPr>
                <a:xfrm flipH="1">
                  <a:off x="5068419" y="3227166"/>
                  <a:ext cx="362258" cy="294618"/>
                </a:xfrm>
                <a:prstGeom prst="line">
                  <a:avLst/>
                </a:prstGeom>
                <a:ln w="1905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직선 연결선 59">
                  <a:extLst>
                    <a:ext uri="{FF2B5EF4-FFF2-40B4-BE49-F238E27FC236}">
                      <a16:creationId xmlns:a16="http://schemas.microsoft.com/office/drawing/2014/main" id="{C362F9F0-430E-4AF5-9557-0E785936D2AD}"/>
                    </a:ext>
                  </a:extLst>
                </p:cNvPr>
                <p:cNvCxnSpPr>
                  <a:cxnSpLocks/>
                  <a:stCxn id="46" idx="5"/>
                  <a:endCxn id="51" idx="1"/>
                </p:cNvCxnSpPr>
                <p:nvPr/>
              </p:nvCxnSpPr>
              <p:spPr>
                <a:xfrm>
                  <a:off x="5787099" y="3227166"/>
                  <a:ext cx="393949" cy="347659"/>
                </a:xfrm>
                <a:prstGeom prst="line">
                  <a:avLst/>
                </a:prstGeom>
                <a:ln w="1905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직선 연결선 60">
                  <a:extLst>
                    <a:ext uri="{FF2B5EF4-FFF2-40B4-BE49-F238E27FC236}">
                      <a16:creationId xmlns:a16="http://schemas.microsoft.com/office/drawing/2014/main" id="{EAD8D92B-17C3-4B4E-9311-07E90F33A501}"/>
                    </a:ext>
                  </a:extLst>
                </p:cNvPr>
                <p:cNvCxnSpPr>
                  <a:cxnSpLocks/>
                  <a:stCxn id="46" idx="4"/>
                  <a:endCxn id="50" idx="0"/>
                </p:cNvCxnSpPr>
                <p:nvPr/>
              </p:nvCxnSpPr>
              <p:spPr>
                <a:xfrm>
                  <a:off x="5608888" y="3300983"/>
                  <a:ext cx="2989" cy="200025"/>
                </a:xfrm>
                <a:prstGeom prst="line">
                  <a:avLst/>
                </a:prstGeom>
                <a:ln w="1905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D4F7219-B2E8-4371-B655-DCAF84027367}"/>
                  </a:ext>
                </a:extLst>
              </p:cNvPr>
              <p:cNvSpPr txBox="1"/>
              <p:nvPr/>
            </p:nvSpPr>
            <p:spPr>
              <a:xfrm>
                <a:off x="1603375" y="1684366"/>
                <a:ext cx="1188652" cy="377437"/>
              </a:xfrm>
              <a:prstGeom prst="rect">
                <a:avLst/>
              </a:prstGeom>
              <a:noFill/>
              <a:ln>
                <a:solidFill>
                  <a:srgbClr val="FF9900"/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ko-KR" altLang="en-US" sz="1100" dirty="0"/>
                  <a:t>루트</a:t>
                </a:r>
                <a:r>
                  <a:rPr lang="en-US" altLang="ko-KR" sz="1100" dirty="0"/>
                  <a:t>(root)</a:t>
                </a:r>
                <a:endParaRPr lang="ko-KR" altLang="en-US" sz="1100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F5FEAA-F8D6-498C-BE4A-ED68024701BA}"/>
                  </a:ext>
                </a:extLst>
              </p:cNvPr>
              <p:cNvSpPr txBox="1"/>
              <p:nvPr/>
            </p:nvSpPr>
            <p:spPr>
              <a:xfrm>
                <a:off x="4756569" y="1754099"/>
                <a:ext cx="1332533" cy="377437"/>
              </a:xfrm>
              <a:prstGeom prst="rect">
                <a:avLst/>
              </a:prstGeom>
              <a:noFill/>
              <a:ln>
                <a:solidFill>
                  <a:srgbClr val="FF9900"/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ko-KR" altLang="en-US" sz="1100" dirty="0"/>
                  <a:t>레벨</a:t>
                </a:r>
                <a:r>
                  <a:rPr lang="en-US" altLang="ko-KR" sz="1100" dirty="0"/>
                  <a:t>(level)0</a:t>
                </a:r>
                <a:endParaRPr lang="ko-KR" altLang="en-US" sz="11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FFF8B16-C1F2-4E15-A324-522E4F870D00}"/>
                  </a:ext>
                </a:extLst>
              </p:cNvPr>
              <p:cNvSpPr txBox="1"/>
              <p:nvPr/>
            </p:nvSpPr>
            <p:spPr>
              <a:xfrm>
                <a:off x="4760268" y="2132330"/>
                <a:ext cx="1332533" cy="377437"/>
              </a:xfrm>
              <a:prstGeom prst="rect">
                <a:avLst/>
              </a:prstGeom>
              <a:noFill/>
              <a:ln>
                <a:solidFill>
                  <a:srgbClr val="FF9900"/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ko-KR" altLang="en-US" sz="1100" dirty="0"/>
                  <a:t>레벨</a:t>
                </a:r>
                <a:r>
                  <a:rPr lang="en-US" altLang="ko-KR" sz="1100" dirty="0"/>
                  <a:t>(level)1</a:t>
                </a:r>
                <a:endParaRPr lang="ko-KR" altLang="en-US" sz="1100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80E6C88-7928-43DB-AB56-64DA201D496E}"/>
                  </a:ext>
                </a:extLst>
              </p:cNvPr>
              <p:cNvSpPr txBox="1"/>
              <p:nvPr/>
            </p:nvSpPr>
            <p:spPr>
              <a:xfrm>
                <a:off x="4752554" y="2578496"/>
                <a:ext cx="1332533" cy="377437"/>
              </a:xfrm>
              <a:prstGeom prst="rect">
                <a:avLst/>
              </a:prstGeom>
              <a:noFill/>
              <a:ln>
                <a:solidFill>
                  <a:srgbClr val="FF9900"/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ko-KR" altLang="en-US" sz="1100" dirty="0"/>
                  <a:t>레벨</a:t>
                </a:r>
                <a:r>
                  <a:rPr lang="en-US" altLang="ko-KR" sz="1100" dirty="0"/>
                  <a:t>(level)2</a:t>
                </a:r>
                <a:endParaRPr lang="ko-KR" altLang="en-US" sz="1100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0AD79FF-E12D-43AA-989B-22423A702D18}"/>
                  </a:ext>
                </a:extLst>
              </p:cNvPr>
              <p:cNvSpPr txBox="1"/>
              <p:nvPr/>
            </p:nvSpPr>
            <p:spPr>
              <a:xfrm>
                <a:off x="4788025" y="3146526"/>
                <a:ext cx="1332533" cy="377437"/>
              </a:xfrm>
              <a:prstGeom prst="rect">
                <a:avLst/>
              </a:prstGeom>
              <a:noFill/>
              <a:ln>
                <a:solidFill>
                  <a:srgbClr val="FF9900"/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ko-KR" altLang="en-US" sz="1100" dirty="0"/>
                  <a:t>레벨</a:t>
                </a:r>
                <a:r>
                  <a:rPr lang="en-US" altLang="ko-KR" sz="1100" dirty="0"/>
                  <a:t>(level)3</a:t>
                </a:r>
                <a:endParaRPr lang="ko-KR" altLang="en-US" sz="1100" dirty="0"/>
              </a:p>
            </p:txBody>
          </p: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6C5F1CF7-8512-4854-9392-2F60B5261781}"/>
                  </a:ext>
                </a:extLst>
              </p:cNvPr>
              <p:cNvCxnSpPr>
                <a:cxnSpLocks/>
                <a:endCxn id="33" idx="1"/>
              </p:cNvCxnSpPr>
              <p:nvPr/>
            </p:nvCxnSpPr>
            <p:spPr>
              <a:xfrm>
                <a:off x="4499992" y="1893208"/>
                <a:ext cx="256577" cy="49609"/>
              </a:xfrm>
              <a:prstGeom prst="line">
                <a:avLst/>
              </a:prstGeom>
              <a:ln>
                <a:solidFill>
                  <a:srgbClr val="FF99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E996E468-9487-48C7-B2D2-4547BB4E6D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6372" y="2708920"/>
                <a:ext cx="256576" cy="0"/>
              </a:xfrm>
              <a:prstGeom prst="line">
                <a:avLst/>
              </a:prstGeom>
              <a:ln>
                <a:solidFill>
                  <a:srgbClr val="FF99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BA077FC4-EB19-4D99-BFB7-1B2B9A7F10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1448" y="3284984"/>
                <a:ext cx="256576" cy="0"/>
              </a:xfrm>
              <a:prstGeom prst="line">
                <a:avLst/>
              </a:prstGeom>
              <a:ln>
                <a:solidFill>
                  <a:srgbClr val="FF99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BA2707D3-DC39-4428-ABC8-0009DC1986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6372" y="2271439"/>
                <a:ext cx="256576" cy="0"/>
              </a:xfrm>
              <a:prstGeom prst="line">
                <a:avLst/>
              </a:prstGeom>
              <a:ln>
                <a:solidFill>
                  <a:srgbClr val="FF99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EB52EC43-A78E-4C51-A783-EA92BFF24F4A}"/>
                </a:ext>
              </a:extLst>
            </p:cNvPr>
            <p:cNvCxnSpPr>
              <a:cxnSpLocks/>
            </p:cNvCxnSpPr>
            <p:nvPr/>
          </p:nvCxnSpPr>
          <p:spPr>
            <a:xfrm>
              <a:off x="2512950" y="1844824"/>
              <a:ext cx="256576" cy="0"/>
            </a:xfrm>
            <a:prstGeom prst="line">
              <a:avLst/>
            </a:prstGeom>
            <a:ln>
              <a:solidFill>
                <a:srgbClr val="FF99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tree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 표현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endParaRPr lang="en-US" altLang="ko-KR">
              <a:solidFill>
                <a:schemeClr val="tx1"/>
              </a:solidFill>
            </a:endParaRPr>
          </a:p>
          <a:p>
            <a:pPr lvl="1" eaLnBrk="1" hangingPunct="1"/>
            <a:endParaRPr lang="en-US" altLang="ko-KR">
              <a:solidFill>
                <a:schemeClr val="tx1"/>
              </a:solidFill>
            </a:endParaRPr>
          </a:p>
          <a:p>
            <a:pPr lvl="1" eaLnBrk="1" hangingPunct="1"/>
            <a:endParaRPr lang="en-US" altLang="ko-KR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altLang="ko-KR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altLang="ko-KR">
              <a:solidFill>
                <a:schemeClr val="tx1"/>
              </a:solidFill>
            </a:endParaRPr>
          </a:p>
          <a:p>
            <a:pPr lvl="1" eaLnBrk="1" hangingPunct="1"/>
            <a:r>
              <a:rPr lang="en-US" altLang="ko-KR">
                <a:solidFill>
                  <a:schemeClr val="tx1"/>
                </a:solidFill>
              </a:rPr>
              <a:t>[</a:t>
            </a:r>
            <a:r>
              <a:rPr lang="ko-KR" altLang="en-US">
                <a:solidFill>
                  <a:schemeClr val="tx1"/>
                </a:solidFill>
              </a:rPr>
              <a:t>그림 </a:t>
            </a:r>
            <a:r>
              <a:rPr lang="en-US" altLang="ko-KR">
                <a:solidFill>
                  <a:schemeClr val="tx1"/>
                </a:solidFill>
              </a:rPr>
              <a:t>6.3]</a:t>
            </a:r>
            <a:r>
              <a:rPr lang="ko-KR" altLang="en-US">
                <a:solidFill>
                  <a:schemeClr val="tx1"/>
                </a:solidFill>
              </a:rPr>
              <a:t>의 예제 </a:t>
            </a:r>
            <a:r>
              <a:rPr lang="en-US" altLang="ko-KR">
                <a:solidFill>
                  <a:schemeClr val="tx1"/>
                </a:solidFill>
              </a:rPr>
              <a:t>tree</a:t>
            </a:r>
            <a:r>
              <a:rPr lang="ko-KR" altLang="en-US">
                <a:solidFill>
                  <a:schemeClr val="tx1"/>
                </a:solidFill>
              </a:rPr>
              <a:t>에 대한 리스트 표현 </a:t>
            </a:r>
            <a:endParaRPr lang="en-US" altLang="ko-KR">
              <a:solidFill>
                <a:schemeClr val="tx1"/>
              </a:solidFill>
            </a:endParaRPr>
          </a:p>
          <a:p>
            <a:pPr lvl="2" eaLnBrk="1" hangingPunct="1"/>
            <a:r>
              <a:rPr lang="en-US" altLang="ko-KR" sz="1800"/>
              <a:t>(A (B (D(G,H), E), C(F(I, J, K)))</a:t>
            </a:r>
          </a:p>
          <a:p>
            <a:pPr lvl="1" eaLnBrk="1" hangingPunct="1"/>
            <a:r>
              <a:rPr lang="en-US" altLang="ko-KR">
                <a:solidFill>
                  <a:schemeClr val="tx1"/>
                </a:solidFill>
              </a:rPr>
              <a:t>[</a:t>
            </a:r>
            <a:r>
              <a:rPr lang="ko-KR" altLang="en-US">
                <a:solidFill>
                  <a:schemeClr val="tx1"/>
                </a:solidFill>
              </a:rPr>
              <a:t>그림 </a:t>
            </a:r>
            <a:r>
              <a:rPr lang="en-US" altLang="ko-KR">
                <a:solidFill>
                  <a:schemeClr val="tx1"/>
                </a:solidFill>
              </a:rPr>
              <a:t>6.3]</a:t>
            </a:r>
            <a:r>
              <a:rPr lang="ko-KR" altLang="en-US">
                <a:solidFill>
                  <a:schemeClr val="tx1"/>
                </a:solidFill>
              </a:rPr>
              <a:t>의 예제 </a:t>
            </a:r>
            <a:r>
              <a:rPr lang="en-US" altLang="ko-KR">
                <a:solidFill>
                  <a:schemeClr val="tx1"/>
                </a:solidFill>
              </a:rPr>
              <a:t>tree</a:t>
            </a:r>
            <a:r>
              <a:rPr lang="ko-KR" altLang="en-US">
                <a:solidFill>
                  <a:schemeClr val="tx1"/>
                </a:solidFill>
              </a:rPr>
              <a:t>에 대한 내부적 표현 </a:t>
            </a:r>
            <a:endParaRPr lang="en-US" altLang="ko-KR">
              <a:solidFill>
                <a:schemeClr val="tx1"/>
              </a:solidFill>
            </a:endParaRPr>
          </a:p>
          <a:p>
            <a:pPr lvl="1" eaLnBrk="1" hangingPunct="1"/>
            <a:endParaRPr lang="en-US" altLang="ko-KR">
              <a:solidFill>
                <a:schemeClr val="tx1"/>
              </a:solidFill>
            </a:endParaRPr>
          </a:p>
          <a:p>
            <a:pPr lvl="2" eaLnBrk="1" hangingPunct="1"/>
            <a:endParaRPr lang="en-US" altLang="ko-KR" sz="1800"/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4357688"/>
            <a:ext cx="4429125" cy="181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341438"/>
            <a:ext cx="4267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2" name="슬라이드 번호 개체 틀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2EB03C99-6258-4393-BB14-F333194C6147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11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9703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5089525"/>
          </a:xfrm>
        </p:spPr>
        <p:txBody>
          <a:bodyPr/>
          <a:lstStyle/>
          <a:p>
            <a:pPr lvl="1" eaLnBrk="1" hangingPunct="1"/>
            <a:r>
              <a:rPr lang="en-US" altLang="ko-KR">
                <a:solidFill>
                  <a:schemeClr val="tx1"/>
                </a:solidFill>
              </a:rPr>
              <a:t>tree</a:t>
            </a:r>
          </a:p>
          <a:p>
            <a:pPr lvl="1" eaLnBrk="1" hangingPunct="1"/>
            <a:endParaRPr lang="en-US" altLang="ko-KR">
              <a:solidFill>
                <a:schemeClr val="tx1"/>
              </a:solidFill>
            </a:endParaRPr>
          </a:p>
          <a:p>
            <a:pPr lvl="1" eaLnBrk="1" hangingPunct="1"/>
            <a:endParaRPr lang="en-US" altLang="ko-KR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altLang="ko-KR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altLang="ko-KR">
              <a:solidFill>
                <a:schemeClr val="tx1"/>
              </a:solidFill>
            </a:endParaRPr>
          </a:p>
          <a:p>
            <a:pPr lvl="1" eaLnBrk="1" hangingPunct="1"/>
            <a:r>
              <a:rPr lang="ko-KR" altLang="en-US">
                <a:solidFill>
                  <a:schemeClr val="tx1"/>
                </a:solidFill>
              </a:rPr>
              <a:t>일반 </a:t>
            </a:r>
            <a:r>
              <a:rPr lang="en-US" altLang="ko-KR">
                <a:solidFill>
                  <a:schemeClr val="tx1"/>
                </a:solidFill>
              </a:rPr>
              <a:t>tree</a:t>
            </a:r>
            <a:r>
              <a:rPr lang="ko-KR" altLang="en-US">
                <a:solidFill>
                  <a:schemeClr val="tx1"/>
                </a:solidFill>
              </a:rPr>
              <a:t>의 </a:t>
            </a:r>
            <a:r>
              <a:rPr lang="en-US" altLang="ko-KR">
                <a:solidFill>
                  <a:schemeClr val="tx1"/>
                </a:solidFill>
              </a:rPr>
              <a:t>binary</a:t>
            </a:r>
            <a:r>
              <a:rPr lang="ko-KR" altLang="en-US">
                <a:solidFill>
                  <a:schemeClr val="tx1"/>
                </a:solidFill>
              </a:rPr>
              <a:t> 트리 형태로 표현</a:t>
            </a:r>
            <a:endParaRPr lang="en-US" altLang="ko-KR">
              <a:solidFill>
                <a:schemeClr val="tx1"/>
              </a:solidFill>
            </a:endParaRPr>
          </a:p>
          <a:p>
            <a:pPr lvl="2" eaLnBrk="1" hangingPunct="1"/>
            <a:endParaRPr lang="en-US" altLang="ko-KR" sz="1800"/>
          </a:p>
        </p:txBody>
      </p:sp>
      <p:pic>
        <p:nvPicPr>
          <p:cNvPr id="3072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644900"/>
            <a:ext cx="2427287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24" name="그룹 10"/>
          <p:cNvGrpSpPr>
            <a:grpSpLocks/>
          </p:cNvGrpSpPr>
          <p:nvPr/>
        </p:nvGrpSpPr>
        <p:grpSpPr bwMode="auto">
          <a:xfrm>
            <a:off x="1403350" y="3933825"/>
            <a:ext cx="6121400" cy="2359025"/>
            <a:chOff x="1403649" y="3933056"/>
            <a:chExt cx="6120679" cy="2359077"/>
          </a:xfrm>
        </p:grpSpPr>
        <p:pic>
          <p:nvPicPr>
            <p:cNvPr id="3072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9" y="4437113"/>
              <a:ext cx="2552522" cy="180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30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104" y="3933056"/>
              <a:ext cx="2016224" cy="23590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31" name="오른쪽 화살표 12"/>
            <p:cNvSpPr>
              <a:spLocks noChangeArrowheads="1"/>
            </p:cNvSpPr>
            <p:nvPr/>
          </p:nvSpPr>
          <p:spPr bwMode="auto">
            <a:xfrm>
              <a:off x="4355976" y="5229200"/>
              <a:ext cx="785813" cy="357187"/>
            </a:xfrm>
            <a:prstGeom prst="rightArrow">
              <a:avLst>
                <a:gd name="adj1" fmla="val 50000"/>
                <a:gd name="adj2" fmla="val 49999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ko-KR" altLang="en-US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pic>
        <p:nvPicPr>
          <p:cNvPr id="3072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557338"/>
            <a:ext cx="230505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슬라이드 번호 개체 틀 8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5896916C-F6AC-45E5-9F68-AA2A6DE5A3FD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12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30727" name="바닥글 개체 틀 9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30728" name="Rectangle 3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tree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 표현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5089525"/>
          </a:xfrm>
        </p:spPr>
        <p:txBody>
          <a:bodyPr/>
          <a:lstStyle/>
          <a:p>
            <a:pPr eaLnBrk="1" hangingPunct="1"/>
            <a:r>
              <a:rPr lang="en-US" altLang="ko-KR"/>
              <a:t>Binary tree</a:t>
            </a:r>
            <a:endParaRPr lang="ko-KR" altLang="en-US"/>
          </a:p>
          <a:p>
            <a:pPr lvl="1" eaLnBrk="1" hangingPunct="1"/>
            <a:r>
              <a:rPr lang="en-US" altLang="ko-KR">
                <a:solidFill>
                  <a:schemeClr val="tx1"/>
                </a:solidFill>
              </a:rPr>
              <a:t>tree</a:t>
            </a:r>
            <a:r>
              <a:rPr lang="ko-KR" altLang="en-US">
                <a:solidFill>
                  <a:schemeClr val="tx1"/>
                </a:solidFill>
              </a:rPr>
              <a:t>의 </a:t>
            </a:r>
            <a:r>
              <a:rPr lang="en-US" altLang="ko-KR">
                <a:solidFill>
                  <a:schemeClr val="tx1"/>
                </a:solidFill>
              </a:rPr>
              <a:t>node</a:t>
            </a:r>
            <a:r>
              <a:rPr lang="ko-KR" altLang="en-US">
                <a:solidFill>
                  <a:schemeClr val="tx1"/>
                </a:solidFill>
              </a:rPr>
              <a:t> 구조를 일정하게 정의하여 </a:t>
            </a:r>
            <a:r>
              <a:rPr lang="en-US" altLang="ko-KR">
                <a:solidFill>
                  <a:schemeClr val="tx1"/>
                </a:solidFill>
              </a:rPr>
              <a:t>tree</a:t>
            </a:r>
            <a:r>
              <a:rPr lang="ko-KR" altLang="en-US">
                <a:solidFill>
                  <a:schemeClr val="tx1"/>
                </a:solidFill>
              </a:rPr>
              <a:t>의 구현과 연산이 쉽도록  정의한 </a:t>
            </a:r>
            <a:r>
              <a:rPr lang="en-US" altLang="ko-KR">
                <a:solidFill>
                  <a:schemeClr val="tx1"/>
                </a:solidFill>
              </a:rPr>
              <a:t>tree</a:t>
            </a:r>
            <a:endParaRPr lang="ko-KR" altLang="en-US">
              <a:solidFill>
                <a:schemeClr val="tx1"/>
              </a:solidFill>
            </a:endParaRPr>
          </a:p>
          <a:p>
            <a:pPr lvl="1" eaLnBrk="1" hangingPunct="1"/>
            <a:r>
              <a:rPr lang="en-US" altLang="ko-KR">
                <a:solidFill>
                  <a:schemeClr val="tx1"/>
                </a:solidFill>
              </a:rPr>
              <a:t>binary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tree</a:t>
            </a:r>
            <a:r>
              <a:rPr lang="ko-KR" altLang="en-US">
                <a:solidFill>
                  <a:schemeClr val="tx1"/>
                </a:solidFill>
              </a:rPr>
              <a:t>의 모든 </a:t>
            </a:r>
            <a:r>
              <a:rPr lang="en-US" altLang="ko-KR">
                <a:solidFill>
                  <a:schemeClr val="tx1"/>
                </a:solidFill>
              </a:rPr>
              <a:t>node</a:t>
            </a:r>
            <a:r>
              <a:rPr lang="ko-KR" altLang="en-US">
                <a:solidFill>
                  <a:schemeClr val="tx1"/>
                </a:solidFill>
              </a:rPr>
              <a:t>는 왼쪽 자식 </a:t>
            </a:r>
            <a:r>
              <a:rPr lang="en-US" altLang="ko-KR">
                <a:solidFill>
                  <a:schemeClr val="tx1"/>
                </a:solidFill>
              </a:rPr>
              <a:t>node</a:t>
            </a:r>
            <a:r>
              <a:rPr lang="ko-KR" altLang="en-US">
                <a:solidFill>
                  <a:schemeClr val="tx1"/>
                </a:solidFill>
              </a:rPr>
              <a:t>와 오른쪽 자식 </a:t>
            </a:r>
            <a:r>
              <a:rPr lang="en-US" altLang="ko-KR">
                <a:solidFill>
                  <a:schemeClr val="tx1"/>
                </a:solidFill>
              </a:rPr>
              <a:t>node</a:t>
            </a:r>
            <a:r>
              <a:rPr lang="ko-KR" altLang="en-US">
                <a:solidFill>
                  <a:schemeClr val="tx1"/>
                </a:solidFill>
              </a:rPr>
              <a:t> 만을 가진다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  <a:p>
            <a:pPr lvl="2" eaLnBrk="1" hangingPunct="1">
              <a:lnSpc>
                <a:spcPct val="130000"/>
              </a:lnSpc>
            </a:pPr>
            <a:r>
              <a:rPr lang="ko-KR" altLang="en-US" sz="1800"/>
              <a:t>부모 </a:t>
            </a:r>
            <a:r>
              <a:rPr lang="en-US" altLang="ko-KR" sz="1800"/>
              <a:t>node</a:t>
            </a:r>
            <a:r>
              <a:rPr lang="ko-KR" altLang="en-US" sz="1800"/>
              <a:t>와 자식 </a:t>
            </a:r>
            <a:r>
              <a:rPr lang="en-US" altLang="ko-KR" sz="1800"/>
              <a:t>node</a:t>
            </a:r>
            <a:r>
              <a:rPr lang="ko-KR" altLang="en-US" sz="1800"/>
              <a:t> 수와의 관계  ☞  </a:t>
            </a:r>
            <a:r>
              <a:rPr lang="en-US" altLang="ko-KR" sz="1800"/>
              <a:t>1:2  </a:t>
            </a:r>
          </a:p>
          <a:p>
            <a:pPr lvl="2" eaLnBrk="1" hangingPunct="1">
              <a:lnSpc>
                <a:spcPct val="70000"/>
              </a:lnSpc>
            </a:pPr>
            <a:r>
              <a:rPr lang="ko-KR" altLang="en-US" sz="1800"/>
              <a:t>공백 </a:t>
            </a:r>
            <a:r>
              <a:rPr lang="en-US" altLang="ko-KR" sz="1800"/>
              <a:t>node</a:t>
            </a:r>
            <a:r>
              <a:rPr lang="ko-KR" altLang="en-US" sz="1800"/>
              <a:t>도 자식 </a:t>
            </a:r>
            <a:r>
              <a:rPr lang="en-US" altLang="ko-KR" sz="1800"/>
              <a:t>node</a:t>
            </a:r>
            <a:r>
              <a:rPr lang="ko-KR" altLang="en-US" sz="1800"/>
              <a:t>로 취급한다</a:t>
            </a:r>
            <a:r>
              <a:rPr lang="en-US" altLang="ko-KR" sz="1800"/>
              <a:t>.</a:t>
            </a:r>
          </a:p>
          <a:p>
            <a:pPr lvl="2" eaLnBrk="1" hangingPunct="1">
              <a:lnSpc>
                <a:spcPct val="70000"/>
              </a:lnSpc>
            </a:pPr>
            <a:r>
              <a:rPr lang="en-US" altLang="ko-KR" sz="1800"/>
              <a:t>0 ≤ node</a:t>
            </a:r>
            <a:r>
              <a:rPr lang="ko-KR" altLang="en-US" sz="1800"/>
              <a:t>의 차수 ≤ </a:t>
            </a:r>
            <a:r>
              <a:rPr lang="en-US" altLang="ko-KR" sz="1800"/>
              <a:t>2</a:t>
            </a:r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endParaRPr lang="ko-KR" altLang="en-US" sz="24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748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A3CEC67A-AB02-4AD7-A0A6-6E1152F32FBE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13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31749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바닥글 개체 틀 2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2053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32A8373F-6B38-406B-B4E3-E79A73DEBA23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14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grpSp>
        <p:nvGrpSpPr>
          <p:cNvPr id="2054" name="그룹 6"/>
          <p:cNvGrpSpPr>
            <a:grpSpLocks/>
          </p:cNvGrpSpPr>
          <p:nvPr/>
        </p:nvGrpSpPr>
        <p:grpSpPr bwMode="auto">
          <a:xfrm>
            <a:off x="5364163" y="1341438"/>
            <a:ext cx="3217862" cy="431800"/>
            <a:chOff x="539551" y="1268760"/>
            <a:chExt cx="3434987" cy="431800"/>
          </a:xfrm>
        </p:grpSpPr>
        <p:sp>
          <p:nvSpPr>
            <p:cNvPr id="8" name="직사각형 7"/>
            <p:cNvSpPr/>
            <p:nvPr/>
          </p:nvSpPr>
          <p:spPr bwMode="auto">
            <a:xfrm>
              <a:off x="898810" y="1268760"/>
              <a:ext cx="3075728" cy="4318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pitchFamily="2" charset="2"/>
                <a:buNone/>
                <a:defRPr/>
              </a:pPr>
              <a:r>
                <a:rPr lang="ko-KR" altLang="en-US" sz="2000" b="1" dirty="0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이진 </a:t>
              </a:r>
              <a:r>
                <a:rPr lang="ko-KR" altLang="en-US" sz="2000" b="1" dirty="0" err="1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트리의</a:t>
              </a:r>
              <a:r>
                <a:rPr lang="ko-KR" altLang="en-US" sz="2000" b="1" dirty="0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 기본 구조의 원리</a:t>
              </a:r>
            </a:p>
          </p:txBody>
        </p:sp>
        <p:sp>
          <p:nvSpPr>
            <p:cNvPr id="9" name="실행 단추: 동영상 8">
              <a:hlinkClick r:id="" action="ppaction://noaction" highlightClick="1"/>
            </p:cNvPr>
            <p:cNvSpPr/>
            <p:nvPr/>
          </p:nvSpPr>
          <p:spPr>
            <a:xfrm>
              <a:off x="539551" y="1286690"/>
              <a:ext cx="461120" cy="413448"/>
            </a:xfrm>
            <a:prstGeom prst="actionButtonMovi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dirty="0"/>
            </a:p>
          </p:txBody>
        </p:sp>
      </p:grpSp>
      <p:pic>
        <p:nvPicPr>
          <p:cNvPr id="205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700213"/>
            <a:ext cx="4513263" cy="356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endParaRPr lang="ko-KR" altLang="en-US" sz="24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FA2535-D761-4F93-A857-F8B4AFCDBAC8}"/>
              </a:ext>
            </a:extLst>
          </p:cNvPr>
          <p:cNvSpPr txBox="1"/>
          <p:nvPr/>
        </p:nvSpPr>
        <p:spPr>
          <a:xfrm>
            <a:off x="1774909" y="5373009"/>
            <a:ext cx="2247731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ko-KR" altLang="en-US" dirty="0"/>
              <a:t>이진</a:t>
            </a:r>
            <a:r>
              <a:rPr lang="en-US" altLang="ko-KR" dirty="0"/>
              <a:t> </a:t>
            </a:r>
            <a:r>
              <a:rPr lang="ko-KR" altLang="en-US" dirty="0"/>
              <a:t>트리의 기본 구조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E033481-DA53-4425-9452-F743DD003BB6}"/>
              </a:ext>
            </a:extLst>
          </p:cNvPr>
          <p:cNvSpPr/>
          <p:nvPr/>
        </p:nvSpPr>
        <p:spPr>
          <a:xfrm>
            <a:off x="6519740" y="2869787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B518791-F595-4CFB-9087-E54443B120F2}"/>
              </a:ext>
            </a:extLst>
          </p:cNvPr>
          <p:cNvSpPr/>
          <p:nvPr/>
        </p:nvSpPr>
        <p:spPr>
          <a:xfrm>
            <a:off x="5822900" y="360285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D5D9871-3789-489D-B085-BDC08B079512}"/>
              </a:ext>
            </a:extLst>
          </p:cNvPr>
          <p:cNvSpPr/>
          <p:nvPr/>
        </p:nvSpPr>
        <p:spPr>
          <a:xfrm>
            <a:off x="7226199" y="360285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35E9B8-1E1A-4F41-AC92-3B4BEE0DFA91}"/>
              </a:ext>
            </a:extLst>
          </p:cNvPr>
          <p:cNvSpPr txBox="1"/>
          <p:nvPr/>
        </p:nvSpPr>
        <p:spPr>
          <a:xfrm>
            <a:off x="5220243" y="2951736"/>
            <a:ext cx="1106713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ko-KR" altLang="en-US" dirty="0"/>
              <a:t>루트</a:t>
            </a:r>
            <a:r>
              <a:rPr lang="en-US" altLang="ko-KR" dirty="0"/>
              <a:t>(root)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C748E61-3A22-485E-BB4B-9E7FC3522D89}"/>
              </a:ext>
            </a:extLst>
          </p:cNvPr>
          <p:cNvCxnSpPr>
            <a:stCxn id="4" idx="3"/>
            <a:endCxn id="13" idx="0"/>
          </p:cNvCxnSpPr>
          <p:nvPr/>
        </p:nvCxnSpPr>
        <p:spPr>
          <a:xfrm flipH="1">
            <a:off x="6074928" y="3300026"/>
            <a:ext cx="518629" cy="302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9E51EAC-A0C9-418A-8328-9F912CC00020}"/>
              </a:ext>
            </a:extLst>
          </p:cNvPr>
          <p:cNvCxnSpPr>
            <a:stCxn id="4" idx="5"/>
            <a:endCxn id="14" idx="0"/>
          </p:cNvCxnSpPr>
          <p:nvPr/>
        </p:nvCxnSpPr>
        <p:spPr>
          <a:xfrm>
            <a:off x="6949979" y="3300026"/>
            <a:ext cx="528248" cy="302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28A91A9-8975-432E-B046-71BC5803DC9A}"/>
              </a:ext>
            </a:extLst>
          </p:cNvPr>
          <p:cNvSpPr txBox="1"/>
          <p:nvPr/>
        </p:nvSpPr>
        <p:spPr>
          <a:xfrm>
            <a:off x="5376088" y="4190821"/>
            <a:ext cx="1487908" cy="684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ko-KR" altLang="en-US" dirty="0"/>
              <a:t>왼쪽</a:t>
            </a:r>
            <a:r>
              <a:rPr lang="en-US" altLang="ko-KR" dirty="0"/>
              <a:t> </a:t>
            </a:r>
            <a:r>
              <a:rPr lang="ko-KR" altLang="en-US" dirty="0" err="1"/>
              <a:t>서브트리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(left subtree)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AE6177-F3D1-4B8F-9A7A-288A67BBC373}"/>
              </a:ext>
            </a:extLst>
          </p:cNvPr>
          <p:cNvSpPr txBox="1"/>
          <p:nvPr/>
        </p:nvSpPr>
        <p:spPr>
          <a:xfrm>
            <a:off x="6986301" y="4190821"/>
            <a:ext cx="1693092" cy="684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ko-KR" altLang="en-US" dirty="0"/>
              <a:t>오른쪽</a:t>
            </a:r>
            <a:r>
              <a:rPr lang="en-US" altLang="ko-KR" dirty="0"/>
              <a:t> </a:t>
            </a:r>
            <a:r>
              <a:rPr lang="ko-KR" altLang="en-US" dirty="0" err="1"/>
              <a:t>서브트리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(right subtree)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  <p:bldP spid="5" grpId="0"/>
      <p:bldP spid="15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395288" y="1196975"/>
            <a:ext cx="8389937" cy="5237163"/>
          </a:xfrm>
        </p:spPr>
        <p:txBody>
          <a:bodyPr/>
          <a:lstStyle/>
          <a:p>
            <a:pPr lvl="1" eaLnBrk="1" hangingPunct="1"/>
            <a:r>
              <a:rPr lang="en-US" altLang="ko-KR">
                <a:solidFill>
                  <a:schemeClr val="tx1"/>
                </a:solidFill>
              </a:rPr>
              <a:t>Binary tree</a:t>
            </a:r>
            <a:r>
              <a:rPr lang="ko-KR" altLang="en-US">
                <a:solidFill>
                  <a:schemeClr val="tx1"/>
                </a:solidFill>
              </a:rPr>
              <a:t>는 순환적으로 구성</a:t>
            </a:r>
          </a:p>
          <a:p>
            <a:pPr lvl="2" eaLnBrk="1" hangingPunct="1"/>
            <a:r>
              <a:rPr lang="en-US" altLang="ko-KR" sz="1800"/>
              <a:t>node</a:t>
            </a:r>
            <a:r>
              <a:rPr lang="ko-KR" altLang="en-US" sz="1800"/>
              <a:t>의 왼쪽 자식 </a:t>
            </a:r>
            <a:r>
              <a:rPr lang="en-US" altLang="ko-KR" sz="1800"/>
              <a:t>node</a:t>
            </a:r>
            <a:r>
              <a:rPr lang="ko-KR" altLang="en-US" sz="1800"/>
              <a:t>를 </a:t>
            </a:r>
            <a:r>
              <a:rPr lang="en-US" altLang="ko-KR" sz="1800"/>
              <a:t>root</a:t>
            </a:r>
            <a:r>
              <a:rPr lang="ko-KR" altLang="en-US" sz="1800"/>
              <a:t>로 하는 왼쪽 </a:t>
            </a:r>
            <a:r>
              <a:rPr lang="en-US" altLang="ko-KR" sz="1800"/>
              <a:t>subtree</a:t>
            </a:r>
            <a:r>
              <a:rPr lang="ko-KR" altLang="en-US" sz="1800"/>
              <a:t>도 </a:t>
            </a:r>
            <a:r>
              <a:rPr lang="en-US" altLang="ko-KR" sz="1800"/>
              <a:t>binary</a:t>
            </a:r>
            <a:r>
              <a:rPr lang="ko-KR" altLang="en-US" sz="1800"/>
              <a:t> </a:t>
            </a:r>
            <a:r>
              <a:rPr lang="en-US" altLang="ko-KR" sz="1800"/>
              <a:t>tree</a:t>
            </a:r>
            <a:endParaRPr lang="ko-KR" altLang="en-US" sz="1800"/>
          </a:p>
          <a:p>
            <a:pPr lvl="2" eaLnBrk="1" hangingPunct="1">
              <a:lnSpc>
                <a:spcPct val="90000"/>
              </a:lnSpc>
            </a:pPr>
            <a:r>
              <a:rPr lang="en-US" altLang="ko-KR" sz="1800"/>
              <a:t>node</a:t>
            </a:r>
            <a:r>
              <a:rPr lang="ko-KR" altLang="en-US" sz="1800"/>
              <a:t>의 오른쪽 자식 </a:t>
            </a:r>
            <a:r>
              <a:rPr lang="en-US" altLang="ko-KR" sz="1800"/>
              <a:t>node</a:t>
            </a:r>
            <a:r>
              <a:rPr lang="ko-KR" altLang="en-US" sz="1800"/>
              <a:t>를 </a:t>
            </a:r>
            <a:r>
              <a:rPr lang="en-US" altLang="ko-KR" sz="1800"/>
              <a:t>root</a:t>
            </a:r>
            <a:r>
              <a:rPr lang="ko-KR" altLang="en-US" sz="1800"/>
              <a:t>로 하는 오른쪽 </a:t>
            </a:r>
            <a:r>
              <a:rPr lang="en-US" altLang="ko-KR" sz="1800"/>
              <a:t>sub</a:t>
            </a:r>
            <a:r>
              <a:rPr lang="ko-KR" altLang="en-US" sz="1800"/>
              <a:t> </a:t>
            </a:r>
            <a:r>
              <a:rPr lang="en-US" altLang="ko-KR" sz="1800"/>
              <a:t>tree</a:t>
            </a:r>
            <a:r>
              <a:rPr lang="ko-KR" altLang="en-US" sz="1800"/>
              <a:t>도 </a:t>
            </a:r>
            <a:r>
              <a:rPr lang="en-US" altLang="ko-KR" sz="1800"/>
              <a:t>binary</a:t>
            </a:r>
            <a:r>
              <a:rPr lang="ko-KR" altLang="en-US" sz="1800"/>
              <a:t> </a:t>
            </a:r>
            <a:r>
              <a:rPr lang="en-US" altLang="ko-KR" sz="1800"/>
              <a:t>tree</a:t>
            </a:r>
            <a:endParaRPr lang="ko-KR" altLang="en-US" sz="1800"/>
          </a:p>
        </p:txBody>
      </p:sp>
      <p:sp>
        <p:nvSpPr>
          <p:cNvPr id="32771" name="TextBox 8"/>
          <p:cNvSpPr txBox="1">
            <a:spLocks noChangeArrowheads="1"/>
          </p:cNvSpPr>
          <p:nvPr/>
        </p:nvSpPr>
        <p:spPr bwMode="auto">
          <a:xfrm>
            <a:off x="1547813" y="5157788"/>
            <a:ext cx="5857875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ko-KR" b="1">
                <a:latin typeface="굴림" pitchFamily="50" charset="-127"/>
                <a:ea typeface="굴림" pitchFamily="50" charset="-127"/>
              </a:rPr>
              <a:t>① root   ② root A</a:t>
            </a:r>
            <a:r>
              <a:rPr lang="ko-KR" altLang="en-US" b="1">
                <a:latin typeface="굴림" pitchFamily="50" charset="-127"/>
                <a:ea typeface="굴림" pitchFamily="50" charset="-127"/>
              </a:rPr>
              <a:t>의 오른쪽 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subtree ③root A</a:t>
            </a:r>
            <a:r>
              <a:rPr lang="ko-KR" altLang="en-US" b="1">
                <a:latin typeface="굴림" pitchFamily="50" charset="-127"/>
                <a:ea typeface="굴림" pitchFamily="50" charset="-127"/>
              </a:rPr>
              <a:t>의 왼쪽 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subtree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b="1">
                <a:latin typeface="굴림" pitchFamily="50" charset="-127"/>
                <a:ea typeface="굴림" pitchFamily="50" charset="-127"/>
              </a:rPr>
              <a:t>④ node B</a:t>
            </a:r>
            <a:r>
              <a:rPr lang="ko-KR" altLang="en-US" b="1">
                <a:latin typeface="굴림" pitchFamily="50" charset="-127"/>
                <a:ea typeface="굴림" pitchFamily="50" charset="-127"/>
              </a:rPr>
              <a:t>의 오른쪽 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subtree  ⑤ node B</a:t>
            </a:r>
            <a:r>
              <a:rPr lang="ko-KR" altLang="en-US" b="1">
                <a:latin typeface="굴림" pitchFamily="50" charset="-127"/>
                <a:ea typeface="굴림" pitchFamily="50" charset="-127"/>
              </a:rPr>
              <a:t>의 왼쪽 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subtree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b="1">
                <a:latin typeface="굴림" pitchFamily="50" charset="-127"/>
                <a:ea typeface="굴림" pitchFamily="50" charset="-127"/>
              </a:rPr>
              <a:t>⑥ node D</a:t>
            </a:r>
            <a:r>
              <a:rPr lang="ko-KR" altLang="en-US" b="1">
                <a:latin typeface="굴림" pitchFamily="50" charset="-127"/>
                <a:ea typeface="굴림" pitchFamily="50" charset="-127"/>
              </a:rPr>
              <a:t>의 오른쪽 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subtree  ⑦ node C</a:t>
            </a:r>
            <a:r>
              <a:rPr lang="ko-KR" altLang="en-US" b="1">
                <a:latin typeface="굴림" pitchFamily="50" charset="-127"/>
                <a:ea typeface="굴림" pitchFamily="50" charset="-127"/>
              </a:rPr>
              <a:t>의 왼쪽 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subtree</a:t>
            </a:r>
            <a:endParaRPr lang="ko-KR" altLang="en-US" b="1"/>
          </a:p>
        </p:txBody>
      </p:sp>
      <p:pic>
        <p:nvPicPr>
          <p:cNvPr id="3277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420530"/>
            <a:ext cx="3683000" cy="247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슬라이드 번호 개체 틀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C34F3424-A448-4213-93A2-7803C2DE9993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15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32774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32775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endParaRPr lang="ko-KR" altLang="en-US" sz="24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125538"/>
            <a:ext cx="8229600" cy="5183187"/>
          </a:xfrm>
        </p:spPr>
        <p:txBody>
          <a:bodyPr/>
          <a:lstStyle/>
          <a:p>
            <a:pPr eaLnBrk="1" hangingPunct="1"/>
            <a:r>
              <a:rPr lang="ko-KR" altLang="en-US"/>
              <a:t>추상 자료형 </a:t>
            </a:r>
            <a:r>
              <a:rPr lang="en-US" altLang="ko-KR"/>
              <a:t>binary tree</a:t>
            </a:r>
            <a:endParaRPr lang="ko-KR" altLang="en-US"/>
          </a:p>
          <a:p>
            <a:pPr lvl="1" eaLnBrk="1" hangingPunct="1">
              <a:buFont typeface="Wingdings" pitchFamily="2" charset="2"/>
              <a:buNone/>
            </a:pPr>
            <a:endParaRPr lang="en-US" altLang="ko-KR" u="sng">
              <a:solidFill>
                <a:schemeClr val="tx1"/>
              </a:solidFill>
            </a:endParaRPr>
          </a:p>
        </p:txBody>
      </p:sp>
      <p:sp>
        <p:nvSpPr>
          <p:cNvPr id="41988" name="Text Box 5"/>
          <p:cNvSpPr txBox="1">
            <a:spLocks noChangeArrowheads="1"/>
          </p:cNvSpPr>
          <p:nvPr/>
        </p:nvSpPr>
        <p:spPr bwMode="auto">
          <a:xfrm>
            <a:off x="900113" y="1628775"/>
            <a:ext cx="6192837" cy="4340225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200" b="1">
                <a:solidFill>
                  <a:schemeClr val="tx1"/>
                </a:solidFill>
                <a:latin typeface="+mj-lt"/>
                <a:ea typeface="굴림" pitchFamily="50" charset="-127"/>
              </a:rPr>
              <a:t>ADT  Binary Tree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    data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:  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공백이거나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root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node, 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왼쪽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sub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tree, 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오른쪽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sub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tree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로 구성된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    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node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들의 유한 집합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    연산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: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 bt, bt1, bt2∈BinaryTree; item∈Element;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 createBT() ∷= create an empty binary tree;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       // 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공백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binary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tree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를 생성하는 연산       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isEmpty(bt) ∷= </a:t>
            </a:r>
            <a:r>
              <a:rPr lang="en-US" altLang="ko-KR" sz="1200" b="1">
                <a:solidFill>
                  <a:schemeClr val="tx1"/>
                </a:solidFill>
                <a:latin typeface="+mj-lt"/>
                <a:ea typeface="굴림" pitchFamily="50" charset="-127"/>
              </a:rPr>
              <a:t>if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 (bt is empty) </a:t>
            </a:r>
            <a:r>
              <a:rPr lang="en-US" altLang="ko-KR" sz="1200" b="1">
                <a:solidFill>
                  <a:schemeClr val="tx1"/>
                </a:solidFill>
                <a:latin typeface="+mj-lt"/>
                <a:ea typeface="굴림" pitchFamily="50" charset="-127"/>
              </a:rPr>
              <a:t>then return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true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                 </a:t>
            </a:r>
            <a:r>
              <a:rPr lang="en-US" altLang="ko-KR" sz="1200" b="1">
                <a:solidFill>
                  <a:schemeClr val="tx1"/>
                </a:solidFill>
                <a:latin typeface="+mj-lt"/>
                <a:ea typeface="굴림" pitchFamily="50" charset="-127"/>
              </a:rPr>
              <a:t>else return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false;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       // binary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tree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가 공백인지 아닌지를 확인하는 연산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makeBT(bt1, item, bt2) ∷= </a:t>
            </a:r>
            <a:r>
              <a:rPr lang="en-US" altLang="ko-KR" sz="1200" b="1">
                <a:solidFill>
                  <a:schemeClr val="tx1"/>
                </a:solidFill>
                <a:latin typeface="+mj-lt"/>
                <a:ea typeface="굴림" pitchFamily="50" charset="-127"/>
              </a:rPr>
              <a:t>return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 {item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을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root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로 하고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bt1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을 왼쪽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sub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tree,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                                    bt2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를 오른쪽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sub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tree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로 하는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binary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tree}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       // 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두개의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binary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sub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tree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를 연결하여 하나의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binary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tree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를 만드는 연산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leftSubtree(bt) ∷= </a:t>
            </a:r>
            <a:r>
              <a:rPr lang="en-US" altLang="ko-KR" sz="1200" b="1">
                <a:solidFill>
                  <a:schemeClr val="tx1"/>
                </a:solidFill>
                <a:latin typeface="+mj-lt"/>
                <a:ea typeface="굴림" pitchFamily="50" charset="-127"/>
              </a:rPr>
              <a:t>if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 (isEmpty(bt)) </a:t>
            </a:r>
            <a:r>
              <a:rPr lang="en-US" altLang="ko-KR" sz="1200" b="1">
                <a:solidFill>
                  <a:schemeClr val="tx1"/>
                </a:solidFill>
                <a:latin typeface="+mj-lt"/>
                <a:ea typeface="굴림" pitchFamily="50" charset="-127"/>
              </a:rPr>
              <a:t>then return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null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                     </a:t>
            </a:r>
            <a:r>
              <a:rPr lang="en-US" altLang="ko-KR" sz="1200" b="1">
                <a:solidFill>
                  <a:schemeClr val="tx1"/>
                </a:solidFill>
                <a:latin typeface="+mj-lt"/>
                <a:ea typeface="굴림" pitchFamily="50" charset="-127"/>
              </a:rPr>
              <a:t>else return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left subtree of bt;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       // binary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tree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의 왼쪽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sub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tree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를 구하는 연산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rightSubtree(bt) ∷= </a:t>
            </a:r>
            <a:r>
              <a:rPr lang="en-US" altLang="ko-KR" sz="1200" b="1">
                <a:solidFill>
                  <a:schemeClr val="tx1"/>
                </a:solidFill>
                <a:latin typeface="+mj-lt"/>
                <a:ea typeface="굴림" pitchFamily="50" charset="-127"/>
              </a:rPr>
              <a:t>if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 (isEmpty(bt)) </a:t>
            </a:r>
            <a:r>
              <a:rPr lang="en-US" altLang="ko-KR" sz="1200" b="1">
                <a:solidFill>
                  <a:schemeClr val="tx1"/>
                </a:solidFill>
                <a:latin typeface="+mj-lt"/>
                <a:ea typeface="굴림" pitchFamily="50" charset="-127"/>
              </a:rPr>
              <a:t>then return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null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                     </a:t>
            </a:r>
            <a:r>
              <a:rPr lang="en-US" altLang="ko-KR" sz="1200" b="1">
                <a:solidFill>
                  <a:schemeClr val="tx1"/>
                </a:solidFill>
                <a:latin typeface="+mj-lt"/>
                <a:ea typeface="굴림" pitchFamily="50" charset="-127"/>
              </a:rPr>
              <a:t>else return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right subtree of bt;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       // binary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tree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의 오른쪽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sub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tree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를 구하는 연산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data(bt) ∷= </a:t>
            </a:r>
            <a:r>
              <a:rPr lang="en-US" altLang="ko-KR" sz="1200" b="1">
                <a:solidFill>
                  <a:schemeClr val="tx1"/>
                </a:solidFill>
                <a:latin typeface="+mj-lt"/>
                <a:ea typeface="굴림" pitchFamily="50" charset="-127"/>
              </a:rPr>
              <a:t>if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 (isEmpty(bt)) </a:t>
            </a:r>
            <a:r>
              <a:rPr lang="en-US" altLang="ko-KR" sz="1200" b="1">
                <a:solidFill>
                  <a:schemeClr val="tx1"/>
                </a:solidFill>
                <a:latin typeface="+mj-lt"/>
                <a:ea typeface="굴림" pitchFamily="50" charset="-127"/>
              </a:rPr>
              <a:t>then return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null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               </a:t>
            </a:r>
            <a:r>
              <a:rPr lang="en-US" altLang="ko-KR" sz="1200" b="1">
                <a:solidFill>
                  <a:schemeClr val="tx1"/>
                </a:solidFill>
                <a:latin typeface="+mj-lt"/>
                <a:ea typeface="굴림" pitchFamily="50" charset="-127"/>
              </a:rPr>
              <a:t>else return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 the item in the root node of bt;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       // binary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tree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에서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root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node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의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data(item)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를 구하는 연산 </a:t>
            </a:r>
            <a:endParaRPr lang="ko-KR" altLang="en-US" sz="1200" b="1"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200" b="1">
                <a:solidFill>
                  <a:schemeClr val="tx1"/>
                </a:solidFill>
                <a:latin typeface="+mj-lt"/>
                <a:ea typeface="굴림" pitchFamily="50" charset="-127"/>
              </a:rPr>
              <a:t>End  BinaryTree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 </a:t>
            </a:r>
          </a:p>
        </p:txBody>
      </p:sp>
      <p:sp>
        <p:nvSpPr>
          <p:cNvPr id="33796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7887451A-93F8-4A27-BA59-A06D3876505F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16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33797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33798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endParaRPr lang="ko-KR" altLang="en-US" sz="24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77687" y="1266825"/>
            <a:ext cx="8229600" cy="4937125"/>
          </a:xfrm>
        </p:spPr>
        <p:txBody>
          <a:bodyPr>
            <a:normAutofit/>
          </a:bodyPr>
          <a:lstStyle/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>
                <a:solidFill>
                  <a:schemeClr val="tx1"/>
                </a:solidFill>
              </a:rPr>
              <a:t>Binary tree</a:t>
            </a:r>
            <a:r>
              <a:rPr lang="ko-KR" altLang="en-US" dirty="0">
                <a:solidFill>
                  <a:schemeClr val="tx1"/>
                </a:solidFill>
              </a:rPr>
              <a:t>의 특성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sz="1800" dirty="0"/>
              <a:t>정의</a:t>
            </a:r>
            <a:r>
              <a:rPr lang="en-US" altLang="ko-KR" sz="1800" dirty="0"/>
              <a:t>1) </a:t>
            </a:r>
            <a:r>
              <a:rPr lang="en-US" altLang="ko-KR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ko-KR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개의 </a:t>
            </a:r>
            <a:r>
              <a:rPr lang="en-US" altLang="ko-KR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node</a:t>
            </a:r>
            <a:r>
              <a:rPr lang="ko-KR" altLang="en-US" sz="1800" dirty="0"/>
              <a:t>를 가진 </a:t>
            </a:r>
            <a:r>
              <a:rPr lang="en-US" altLang="ko-KR" sz="1800" dirty="0"/>
              <a:t>binary</a:t>
            </a:r>
            <a:r>
              <a:rPr lang="ko-KR" altLang="en-US" sz="1800" dirty="0"/>
              <a:t> </a:t>
            </a:r>
            <a:r>
              <a:rPr lang="en-US" altLang="ko-KR" sz="1800" dirty="0"/>
              <a:t>tree</a:t>
            </a:r>
            <a:r>
              <a:rPr lang="ko-KR" altLang="en-US" sz="1800" dirty="0"/>
              <a:t>는 항상 </a:t>
            </a:r>
            <a:r>
              <a:rPr lang="en-US" altLang="ko-KR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(n-1)</a:t>
            </a:r>
            <a:r>
              <a:rPr lang="ko-KR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개의 간선</a:t>
            </a:r>
            <a:r>
              <a:rPr lang="ko-KR" altLang="en-US" sz="1800" dirty="0"/>
              <a:t>을 가진다</a:t>
            </a:r>
            <a:r>
              <a:rPr lang="en-US" altLang="ko-KR" sz="1800" dirty="0"/>
              <a:t>.</a:t>
            </a:r>
          </a:p>
          <a:p>
            <a:pPr marL="1097280" lvl="3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r>
              <a:rPr lang="en-US" altLang="ko-KR" dirty="0"/>
              <a:t>root</a:t>
            </a:r>
            <a:r>
              <a:rPr lang="ko-KR" altLang="en-US" dirty="0"/>
              <a:t>를 제외한 </a:t>
            </a:r>
            <a:r>
              <a:rPr lang="en-US" altLang="ko-KR" dirty="0"/>
              <a:t>(n-1)</a:t>
            </a:r>
            <a:r>
              <a:rPr lang="ko-KR" altLang="en-US" dirty="0"/>
              <a:t>개의 </a:t>
            </a:r>
            <a:r>
              <a:rPr lang="en-US" altLang="ko-KR" dirty="0"/>
              <a:t>node</a:t>
            </a:r>
            <a:r>
              <a:rPr lang="ko-KR" altLang="en-US" dirty="0"/>
              <a:t>가 부모 </a:t>
            </a:r>
            <a:r>
              <a:rPr lang="en-US" altLang="ko-KR" dirty="0"/>
              <a:t>node</a:t>
            </a:r>
            <a:r>
              <a:rPr lang="ko-KR" altLang="en-US" dirty="0"/>
              <a:t>와 연결되는 한 개의 간선을 가진다</a:t>
            </a:r>
            <a:r>
              <a:rPr lang="en-US" altLang="ko-KR" dirty="0"/>
              <a:t>.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ko-KR" u="sng" dirty="0">
              <a:solidFill>
                <a:schemeClr val="tx1"/>
              </a:solidFill>
            </a:endParaRPr>
          </a:p>
        </p:txBody>
      </p:sp>
      <p:sp>
        <p:nvSpPr>
          <p:cNvPr id="34819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FAF26EEC-4C8D-40C6-8D25-B0AFFF08CA1E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17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34820" name="바닥글 개체 틀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endParaRPr lang="ko-KR" altLang="en-US" sz="24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35122F1-F339-429A-9F30-5577284E2147}"/>
              </a:ext>
            </a:extLst>
          </p:cNvPr>
          <p:cNvSpPr/>
          <p:nvPr/>
        </p:nvSpPr>
        <p:spPr>
          <a:xfrm>
            <a:off x="3911075" y="27089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8C24865-007E-417A-ADC7-05224E8C2907}"/>
              </a:ext>
            </a:extLst>
          </p:cNvPr>
          <p:cNvSpPr/>
          <p:nvPr/>
        </p:nvSpPr>
        <p:spPr>
          <a:xfrm>
            <a:off x="3217755" y="3386249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3BB1DC4-94A1-4B87-9B5E-49418238A8B6}"/>
              </a:ext>
            </a:extLst>
          </p:cNvPr>
          <p:cNvSpPr/>
          <p:nvPr/>
        </p:nvSpPr>
        <p:spPr>
          <a:xfrm>
            <a:off x="4618670" y="341034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11BF0DE-C283-4E1B-B193-8B492E2BEAB7}"/>
              </a:ext>
            </a:extLst>
          </p:cNvPr>
          <p:cNvSpPr/>
          <p:nvPr/>
        </p:nvSpPr>
        <p:spPr>
          <a:xfrm>
            <a:off x="2459425" y="4038132"/>
            <a:ext cx="504056" cy="514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E9D7D36-E5A5-430E-9D10-8F675A445FD1}"/>
              </a:ext>
            </a:extLst>
          </p:cNvPr>
          <p:cNvSpPr/>
          <p:nvPr/>
        </p:nvSpPr>
        <p:spPr>
          <a:xfrm>
            <a:off x="3808550" y="403813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A9539A8-AB6B-4DCA-963E-CF7E70DC7505}"/>
              </a:ext>
            </a:extLst>
          </p:cNvPr>
          <p:cNvSpPr/>
          <p:nvPr/>
        </p:nvSpPr>
        <p:spPr>
          <a:xfrm>
            <a:off x="5294673" y="404851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5637666-C4B4-4C49-A56E-902A73A5EB7B}"/>
              </a:ext>
            </a:extLst>
          </p:cNvPr>
          <p:cNvSpPr/>
          <p:nvPr/>
        </p:nvSpPr>
        <p:spPr>
          <a:xfrm>
            <a:off x="3099119" y="478093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66EE8C7-9EFB-46DE-BB3C-1739C20AF9B9}"/>
              </a:ext>
            </a:extLst>
          </p:cNvPr>
          <p:cNvSpPr/>
          <p:nvPr/>
        </p:nvSpPr>
        <p:spPr>
          <a:xfrm>
            <a:off x="1820023" y="478093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H</a:t>
            </a:r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6BB6EF5-7CA7-4772-9A94-AD57C140E756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3647994" y="3139159"/>
            <a:ext cx="336898" cy="3209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FE7F5E3-A58E-49E0-8A96-70E4CA948013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4341314" y="3139159"/>
            <a:ext cx="351173" cy="3450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2462FCA-539A-4353-B494-01E8ADBCA66C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2923800" y="3816488"/>
            <a:ext cx="367772" cy="3211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8AD6378-CF45-49DA-95EB-B1C3272FD3A1}"/>
              </a:ext>
            </a:extLst>
          </p:cNvPr>
          <p:cNvCxnSpPr>
            <a:cxnSpLocks/>
          </p:cNvCxnSpPr>
          <p:nvPr/>
        </p:nvCxnSpPr>
        <p:spPr>
          <a:xfrm>
            <a:off x="3559902" y="3741899"/>
            <a:ext cx="351173" cy="3450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B0C7AF4-1780-4168-A8E1-8B32E38CA514}"/>
              </a:ext>
            </a:extLst>
          </p:cNvPr>
          <p:cNvCxnSpPr>
            <a:cxnSpLocks/>
          </p:cNvCxnSpPr>
          <p:nvPr/>
        </p:nvCxnSpPr>
        <p:spPr>
          <a:xfrm>
            <a:off x="5032672" y="3799607"/>
            <a:ext cx="351173" cy="3450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42A5948-3DBA-4BDA-ACAF-4ED698237B80}"/>
              </a:ext>
            </a:extLst>
          </p:cNvPr>
          <p:cNvCxnSpPr>
            <a:cxnSpLocks/>
          </p:cNvCxnSpPr>
          <p:nvPr/>
        </p:nvCxnSpPr>
        <p:spPr>
          <a:xfrm>
            <a:off x="2859256" y="4467105"/>
            <a:ext cx="351173" cy="3450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AC8CFD5-F769-4FA6-8C25-91B811D028F5}"/>
              </a:ext>
            </a:extLst>
          </p:cNvPr>
          <p:cNvCxnSpPr>
            <a:cxnSpLocks/>
          </p:cNvCxnSpPr>
          <p:nvPr/>
        </p:nvCxnSpPr>
        <p:spPr>
          <a:xfrm flipH="1">
            <a:off x="2192424" y="4498495"/>
            <a:ext cx="367772" cy="3211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9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73872" y="1170659"/>
            <a:ext cx="8229600" cy="4937125"/>
          </a:xfrm>
        </p:spPr>
        <p:txBody>
          <a:bodyPr>
            <a:normAutofit/>
          </a:bodyPr>
          <a:lstStyle/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>
                <a:solidFill>
                  <a:schemeClr val="tx1"/>
                </a:solidFill>
              </a:rPr>
              <a:t>Binary tree</a:t>
            </a:r>
            <a:r>
              <a:rPr lang="ko-KR" altLang="en-US" dirty="0">
                <a:solidFill>
                  <a:schemeClr val="tx1"/>
                </a:solidFill>
              </a:rPr>
              <a:t>의 특성</a:t>
            </a:r>
            <a:endParaRPr lang="en-US" altLang="ko-KR" dirty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sz="1800" dirty="0"/>
              <a:t>정의</a:t>
            </a:r>
            <a:r>
              <a:rPr lang="en-US" altLang="ko-KR" sz="1800" dirty="0"/>
              <a:t>2) </a:t>
            </a:r>
            <a:r>
              <a:rPr lang="ko-KR" altLang="en-US" dirty="0"/>
              <a:t>하나의 </a:t>
            </a:r>
            <a:r>
              <a:rPr lang="en-US" altLang="ko-KR" dirty="0"/>
              <a:t>node</a:t>
            </a:r>
            <a:r>
              <a:rPr lang="ko-KR" altLang="en-US" dirty="0"/>
              <a:t>는 최대 </a:t>
            </a:r>
            <a:r>
              <a:rPr lang="en-US" altLang="ko-KR" dirty="0"/>
              <a:t>2</a:t>
            </a:r>
            <a:r>
              <a:rPr lang="ko-KR" altLang="en-US" dirty="0"/>
              <a:t>개의 자식</a:t>
            </a:r>
            <a:r>
              <a:rPr lang="en-US" altLang="ko-KR" dirty="0"/>
              <a:t>node</a:t>
            </a:r>
            <a:r>
              <a:rPr lang="ko-KR" altLang="en-US" dirty="0"/>
              <a:t>를 가질 수 있으므로 레벨 </a:t>
            </a:r>
            <a:r>
              <a:rPr lang="en-US" altLang="ko-KR" dirty="0" err="1"/>
              <a:t>i</a:t>
            </a:r>
            <a:r>
              <a:rPr lang="ko-KR" altLang="en-US" dirty="0"/>
              <a:t>에서의 </a:t>
            </a:r>
            <a:r>
              <a:rPr lang="en-US" altLang="ko-KR" dirty="0"/>
              <a:t>node</a:t>
            </a:r>
            <a:r>
              <a:rPr lang="ko-KR" altLang="en-US" dirty="0"/>
              <a:t>의 최대 개수는 </a:t>
            </a:r>
            <a:r>
              <a:rPr lang="en-US" altLang="ko-KR" dirty="0"/>
              <a:t>2</a:t>
            </a:r>
            <a:r>
              <a:rPr lang="en-US" altLang="ko-KR" baseline="30000" dirty="0"/>
              <a:t>i</a:t>
            </a:r>
            <a:r>
              <a:rPr lang="ko-KR" altLang="en-US" dirty="0"/>
              <a:t>개 이므로 높이가 </a:t>
            </a:r>
            <a:r>
              <a:rPr lang="en-US" altLang="ko-KR" dirty="0"/>
              <a:t>h</a:t>
            </a:r>
            <a:r>
              <a:rPr lang="ko-KR" altLang="en-US" dirty="0"/>
              <a:t>인 </a:t>
            </a:r>
            <a:r>
              <a:rPr lang="en-US" altLang="ko-KR" dirty="0"/>
              <a:t>binary</a:t>
            </a:r>
            <a:r>
              <a:rPr lang="ko-KR" altLang="en-US" dirty="0"/>
              <a:t> </a:t>
            </a:r>
            <a:r>
              <a:rPr lang="en-US" altLang="ko-KR" dirty="0"/>
              <a:t>tree</a:t>
            </a:r>
            <a:r>
              <a:rPr lang="ko-KR" altLang="en-US" dirty="0"/>
              <a:t> 전체의 </a:t>
            </a:r>
            <a:r>
              <a:rPr lang="en-US" altLang="ko-KR" dirty="0"/>
              <a:t>node</a:t>
            </a:r>
            <a:r>
              <a:rPr lang="ko-KR" altLang="en-US" dirty="0"/>
              <a:t> 개수는   ∑</a:t>
            </a:r>
            <a:r>
              <a:rPr lang="en-US" altLang="ko-KR" dirty="0"/>
              <a:t>2</a:t>
            </a:r>
            <a:r>
              <a:rPr lang="en-US" altLang="ko-KR" baseline="30000" dirty="0"/>
              <a:t>i</a:t>
            </a:r>
            <a:r>
              <a:rPr lang="en-US" altLang="ko-KR" dirty="0"/>
              <a:t> = 2</a:t>
            </a:r>
            <a:r>
              <a:rPr lang="en-US" altLang="ko-KR" baseline="30000" dirty="0"/>
              <a:t>h+1</a:t>
            </a:r>
            <a:r>
              <a:rPr lang="en-US" altLang="ko-KR" dirty="0"/>
              <a:t>-1 </a:t>
            </a:r>
            <a:r>
              <a:rPr lang="ko-KR" altLang="en-US" dirty="0"/>
              <a:t>개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sz="1800" dirty="0"/>
          </a:p>
          <a:p>
            <a:pPr marL="548640" lvl="1" indent="-27432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ko-KR" u="sng" dirty="0">
              <a:solidFill>
                <a:schemeClr val="tx1"/>
              </a:solidFill>
            </a:endParaRPr>
          </a:p>
        </p:txBody>
      </p:sp>
      <p:sp>
        <p:nvSpPr>
          <p:cNvPr id="34819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xfrm>
            <a:off x="629644" y="6403709"/>
            <a:ext cx="1981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FAF26EEC-4C8D-40C6-8D25-B0AFFF08CA1E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18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34820" name="바닥글 개체 틀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endParaRPr lang="ko-KR" altLang="en-US" sz="24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FD2D3A3-6EE0-441E-95CC-355DA82C0CBB}"/>
              </a:ext>
            </a:extLst>
          </p:cNvPr>
          <p:cNvSpPr/>
          <p:nvPr/>
        </p:nvSpPr>
        <p:spPr>
          <a:xfrm>
            <a:off x="3418190" y="295559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E4BA630-CCE6-4586-B7F7-DE007BC8E700}"/>
              </a:ext>
            </a:extLst>
          </p:cNvPr>
          <p:cNvSpPr/>
          <p:nvPr/>
        </p:nvSpPr>
        <p:spPr>
          <a:xfrm>
            <a:off x="2208511" y="384740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75D5C9F-7335-4F3F-B9EE-4AC033350BCC}"/>
              </a:ext>
            </a:extLst>
          </p:cNvPr>
          <p:cNvSpPr/>
          <p:nvPr/>
        </p:nvSpPr>
        <p:spPr>
          <a:xfrm>
            <a:off x="4714933" y="384740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FB9F0E9-DC7D-4A3B-B51D-CF2C56B2253E}"/>
              </a:ext>
            </a:extLst>
          </p:cNvPr>
          <p:cNvSpPr/>
          <p:nvPr/>
        </p:nvSpPr>
        <p:spPr>
          <a:xfrm>
            <a:off x="1704455" y="4664942"/>
            <a:ext cx="504056" cy="514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61166F0-0BDE-42DE-AFA9-E12547440A83}"/>
              </a:ext>
            </a:extLst>
          </p:cNvPr>
          <p:cNvSpPr/>
          <p:nvPr/>
        </p:nvSpPr>
        <p:spPr>
          <a:xfrm>
            <a:off x="2660370" y="471194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85452DB-882D-4AD4-9112-943E58BD696D}"/>
              </a:ext>
            </a:extLst>
          </p:cNvPr>
          <p:cNvSpPr/>
          <p:nvPr/>
        </p:nvSpPr>
        <p:spPr>
          <a:xfrm>
            <a:off x="4222352" y="467013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0D1E136-D5F0-407A-9B05-9027A82B48FB}"/>
              </a:ext>
            </a:extLst>
          </p:cNvPr>
          <p:cNvSpPr/>
          <p:nvPr/>
        </p:nvSpPr>
        <p:spPr>
          <a:xfrm>
            <a:off x="5395612" y="4655927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8144E53-767E-4F16-AA65-CD3C95E0266A}"/>
              </a:ext>
            </a:extLst>
          </p:cNvPr>
          <p:cNvSpPr/>
          <p:nvPr/>
        </p:nvSpPr>
        <p:spPr>
          <a:xfrm>
            <a:off x="5796136" y="554363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0E6871F-6AC9-478B-B1F0-11F1828C48E3}"/>
              </a:ext>
            </a:extLst>
          </p:cNvPr>
          <p:cNvSpPr/>
          <p:nvPr/>
        </p:nvSpPr>
        <p:spPr>
          <a:xfrm>
            <a:off x="5143584" y="5569269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AE02E7F-792D-42FB-91C4-9574010EC90D}"/>
              </a:ext>
            </a:extLst>
          </p:cNvPr>
          <p:cNvSpPr/>
          <p:nvPr/>
        </p:nvSpPr>
        <p:spPr>
          <a:xfrm>
            <a:off x="4599477" y="5571925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M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336FAA8-BDAB-4E85-8AC7-D18007E24A1D}"/>
              </a:ext>
            </a:extLst>
          </p:cNvPr>
          <p:cNvSpPr/>
          <p:nvPr/>
        </p:nvSpPr>
        <p:spPr>
          <a:xfrm>
            <a:off x="3885479" y="557648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E755310-7F90-43F8-BEE3-862CFB50FEC5}"/>
              </a:ext>
            </a:extLst>
          </p:cNvPr>
          <p:cNvSpPr/>
          <p:nvPr/>
        </p:nvSpPr>
        <p:spPr>
          <a:xfrm>
            <a:off x="3109370" y="557648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K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6B72E8A-5D21-4AAC-8BFC-251494A88267}"/>
              </a:ext>
            </a:extLst>
          </p:cNvPr>
          <p:cNvSpPr/>
          <p:nvPr/>
        </p:nvSpPr>
        <p:spPr>
          <a:xfrm>
            <a:off x="2496298" y="557648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J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BCC8F3D-C03F-42D7-9E32-E63769072A49}"/>
              </a:ext>
            </a:extLst>
          </p:cNvPr>
          <p:cNvSpPr/>
          <p:nvPr/>
        </p:nvSpPr>
        <p:spPr>
          <a:xfrm>
            <a:off x="1899131" y="557648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9F0723C-2813-4169-ACC7-8DF3D4536BBA}"/>
              </a:ext>
            </a:extLst>
          </p:cNvPr>
          <p:cNvSpPr/>
          <p:nvPr/>
        </p:nvSpPr>
        <p:spPr>
          <a:xfrm>
            <a:off x="1355024" y="5591697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7C0F7F-6DF7-40DE-941E-3E8DDFE7DF06}"/>
              </a:ext>
            </a:extLst>
          </p:cNvPr>
          <p:cNvSpPr txBox="1"/>
          <p:nvPr/>
        </p:nvSpPr>
        <p:spPr>
          <a:xfrm>
            <a:off x="6824827" y="3017620"/>
            <a:ext cx="839012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Level 0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073D40-43B8-4FEF-8756-24D7DE55A391}"/>
              </a:ext>
            </a:extLst>
          </p:cNvPr>
          <p:cNvSpPr txBox="1"/>
          <p:nvPr/>
        </p:nvSpPr>
        <p:spPr>
          <a:xfrm>
            <a:off x="6862143" y="3879979"/>
            <a:ext cx="839012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Level 1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9FEB61-3047-4FF6-960E-DCCCD932B88D}"/>
              </a:ext>
            </a:extLst>
          </p:cNvPr>
          <p:cNvSpPr txBox="1"/>
          <p:nvPr/>
        </p:nvSpPr>
        <p:spPr>
          <a:xfrm>
            <a:off x="6862143" y="4616961"/>
            <a:ext cx="839012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Level 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CBC7BE-E532-41F0-8B03-72A8A970129F}"/>
              </a:ext>
            </a:extLst>
          </p:cNvPr>
          <p:cNvSpPr txBox="1"/>
          <p:nvPr/>
        </p:nvSpPr>
        <p:spPr>
          <a:xfrm>
            <a:off x="6865483" y="5625585"/>
            <a:ext cx="839012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Level 3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1F60C2-7E58-43AD-90B7-EDC87D297963}"/>
              </a:ext>
            </a:extLst>
          </p:cNvPr>
          <p:cNvSpPr txBox="1"/>
          <p:nvPr/>
        </p:nvSpPr>
        <p:spPr>
          <a:xfrm>
            <a:off x="6916565" y="2620255"/>
            <a:ext cx="653064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>
                <a:solidFill>
                  <a:srgbClr val="FF0000"/>
                </a:solidFill>
              </a:rPr>
              <a:t>Level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E7D1FF-774E-4039-BBA0-1213DB1328A0}"/>
              </a:ext>
            </a:extLst>
          </p:cNvPr>
          <p:cNvSpPr txBox="1"/>
          <p:nvPr/>
        </p:nvSpPr>
        <p:spPr>
          <a:xfrm>
            <a:off x="7827623" y="2608010"/>
            <a:ext cx="777777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>
                <a:solidFill>
                  <a:srgbClr val="FF0000"/>
                </a:solidFill>
              </a:rPr>
              <a:t>height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7A16F6-7DB6-4708-A727-8B93426F7836}"/>
              </a:ext>
            </a:extLst>
          </p:cNvPr>
          <p:cNvSpPr txBox="1"/>
          <p:nvPr/>
        </p:nvSpPr>
        <p:spPr>
          <a:xfrm>
            <a:off x="7798278" y="3017620"/>
            <a:ext cx="994183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Height 0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2688AB-8307-4A51-BE53-DD8BC0920A0C}"/>
              </a:ext>
            </a:extLst>
          </p:cNvPr>
          <p:cNvSpPr txBox="1"/>
          <p:nvPr/>
        </p:nvSpPr>
        <p:spPr>
          <a:xfrm>
            <a:off x="7798278" y="3879979"/>
            <a:ext cx="994183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Height 1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0CB780-7EAE-44B6-A51C-691D378CAE83}"/>
              </a:ext>
            </a:extLst>
          </p:cNvPr>
          <p:cNvSpPr txBox="1"/>
          <p:nvPr/>
        </p:nvSpPr>
        <p:spPr>
          <a:xfrm>
            <a:off x="7835594" y="4616961"/>
            <a:ext cx="994183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Height 2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C618B0-DB4E-4B56-89B6-CEFEA78A3044}"/>
              </a:ext>
            </a:extLst>
          </p:cNvPr>
          <p:cNvSpPr txBox="1"/>
          <p:nvPr/>
        </p:nvSpPr>
        <p:spPr>
          <a:xfrm>
            <a:off x="7835594" y="5625585"/>
            <a:ext cx="994183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Height 3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620E589-8B61-4976-AD67-889A465F0BC7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2460539" y="3459650"/>
            <a:ext cx="1209679" cy="3877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17" name="직선 연결선 34816">
            <a:extLst>
              <a:ext uri="{FF2B5EF4-FFF2-40B4-BE49-F238E27FC236}">
                <a16:creationId xmlns:a16="http://schemas.microsoft.com/office/drawing/2014/main" id="{D31A7A88-ECFD-4CAB-A019-46374067D77A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 flipH="1">
            <a:off x="1956483" y="4351460"/>
            <a:ext cx="504056" cy="313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23" name="직선 연결선 34822">
            <a:extLst>
              <a:ext uri="{FF2B5EF4-FFF2-40B4-BE49-F238E27FC236}">
                <a16:creationId xmlns:a16="http://schemas.microsoft.com/office/drawing/2014/main" id="{F8C49C45-0D86-4538-A03E-316E20D67D8A}"/>
              </a:ext>
            </a:extLst>
          </p:cNvPr>
          <p:cNvCxnSpPr>
            <a:cxnSpLocks/>
            <a:stCxn id="9" idx="4"/>
            <a:endCxn id="20" idx="0"/>
          </p:cNvCxnSpPr>
          <p:nvPr/>
        </p:nvCxnSpPr>
        <p:spPr>
          <a:xfrm flipH="1">
            <a:off x="1607052" y="5179382"/>
            <a:ext cx="349431" cy="4123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25" name="직선 연결선 34824">
            <a:extLst>
              <a:ext uri="{FF2B5EF4-FFF2-40B4-BE49-F238E27FC236}">
                <a16:creationId xmlns:a16="http://schemas.microsoft.com/office/drawing/2014/main" id="{E1B80831-6619-4728-9737-62265AB2A413}"/>
              </a:ext>
            </a:extLst>
          </p:cNvPr>
          <p:cNvCxnSpPr>
            <a:stCxn id="7" idx="5"/>
            <a:endCxn id="7" idx="5"/>
          </p:cNvCxnSpPr>
          <p:nvPr/>
        </p:nvCxnSpPr>
        <p:spPr>
          <a:xfrm>
            <a:off x="2638750" y="427764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27" name="직선 연결선 34826">
            <a:extLst>
              <a:ext uri="{FF2B5EF4-FFF2-40B4-BE49-F238E27FC236}">
                <a16:creationId xmlns:a16="http://schemas.microsoft.com/office/drawing/2014/main" id="{AA508C91-157B-4B32-B456-C5531D5A9E7A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2460539" y="4351460"/>
            <a:ext cx="451859" cy="360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285" name="직선 연결선 225284">
            <a:extLst>
              <a:ext uri="{FF2B5EF4-FFF2-40B4-BE49-F238E27FC236}">
                <a16:creationId xmlns:a16="http://schemas.microsoft.com/office/drawing/2014/main" id="{731EA6B9-39A5-4B09-AB98-8314475AB19E}"/>
              </a:ext>
            </a:extLst>
          </p:cNvPr>
          <p:cNvCxnSpPr>
            <a:stCxn id="9" idx="4"/>
            <a:endCxn id="19" idx="0"/>
          </p:cNvCxnSpPr>
          <p:nvPr/>
        </p:nvCxnSpPr>
        <p:spPr>
          <a:xfrm>
            <a:off x="1956483" y="5179382"/>
            <a:ext cx="194676" cy="39709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289" name="직선 연결선 225288">
            <a:extLst>
              <a:ext uri="{FF2B5EF4-FFF2-40B4-BE49-F238E27FC236}">
                <a16:creationId xmlns:a16="http://schemas.microsoft.com/office/drawing/2014/main" id="{16DF0925-64EB-43D5-8B70-2E903287ABDC}"/>
              </a:ext>
            </a:extLst>
          </p:cNvPr>
          <p:cNvCxnSpPr>
            <a:stCxn id="10" idx="4"/>
            <a:endCxn id="18" idx="0"/>
          </p:cNvCxnSpPr>
          <p:nvPr/>
        </p:nvCxnSpPr>
        <p:spPr>
          <a:xfrm flipH="1">
            <a:off x="2748326" y="5215998"/>
            <a:ext cx="164072" cy="360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291" name="직선 연결선 225290">
            <a:extLst>
              <a:ext uri="{FF2B5EF4-FFF2-40B4-BE49-F238E27FC236}">
                <a16:creationId xmlns:a16="http://schemas.microsoft.com/office/drawing/2014/main" id="{597717FE-A311-4AD2-8E59-D2AFD11BEB50}"/>
              </a:ext>
            </a:extLst>
          </p:cNvPr>
          <p:cNvCxnSpPr>
            <a:stCxn id="10" idx="4"/>
            <a:endCxn id="17" idx="0"/>
          </p:cNvCxnSpPr>
          <p:nvPr/>
        </p:nvCxnSpPr>
        <p:spPr>
          <a:xfrm>
            <a:off x="2912398" y="5215998"/>
            <a:ext cx="449000" cy="360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293" name="직선 연결선 225292">
            <a:extLst>
              <a:ext uri="{FF2B5EF4-FFF2-40B4-BE49-F238E27FC236}">
                <a16:creationId xmlns:a16="http://schemas.microsoft.com/office/drawing/2014/main" id="{7565516C-CBAC-4AB6-9152-5883E406865F}"/>
              </a:ext>
            </a:extLst>
          </p:cNvPr>
          <p:cNvCxnSpPr>
            <a:stCxn id="6" idx="4"/>
            <a:endCxn id="8" idx="0"/>
          </p:cNvCxnSpPr>
          <p:nvPr/>
        </p:nvCxnSpPr>
        <p:spPr>
          <a:xfrm>
            <a:off x="3670218" y="3459650"/>
            <a:ext cx="1296743" cy="3877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295" name="직선 연결선 225294">
            <a:extLst>
              <a:ext uri="{FF2B5EF4-FFF2-40B4-BE49-F238E27FC236}">
                <a16:creationId xmlns:a16="http://schemas.microsoft.com/office/drawing/2014/main" id="{9AF24D5F-BF1F-4559-98FE-B56F705E31B8}"/>
              </a:ext>
            </a:extLst>
          </p:cNvPr>
          <p:cNvCxnSpPr>
            <a:stCxn id="8" idx="4"/>
            <a:endCxn id="11" idx="0"/>
          </p:cNvCxnSpPr>
          <p:nvPr/>
        </p:nvCxnSpPr>
        <p:spPr>
          <a:xfrm flipH="1">
            <a:off x="4474380" y="4351460"/>
            <a:ext cx="492581" cy="31867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297" name="직선 연결선 225296">
            <a:extLst>
              <a:ext uri="{FF2B5EF4-FFF2-40B4-BE49-F238E27FC236}">
                <a16:creationId xmlns:a16="http://schemas.microsoft.com/office/drawing/2014/main" id="{B24BC497-808A-47A9-B0A5-BF0504A64B05}"/>
              </a:ext>
            </a:extLst>
          </p:cNvPr>
          <p:cNvCxnSpPr>
            <a:stCxn id="8" idx="4"/>
            <a:endCxn id="12" idx="0"/>
          </p:cNvCxnSpPr>
          <p:nvPr/>
        </p:nvCxnSpPr>
        <p:spPr>
          <a:xfrm>
            <a:off x="4966961" y="4351460"/>
            <a:ext cx="680679" cy="3044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299" name="직선 연결선 225298">
            <a:extLst>
              <a:ext uri="{FF2B5EF4-FFF2-40B4-BE49-F238E27FC236}">
                <a16:creationId xmlns:a16="http://schemas.microsoft.com/office/drawing/2014/main" id="{AFCB11F5-CDD3-46DD-B117-DA68FEA0350E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 flipH="1">
            <a:off x="4137507" y="5174190"/>
            <a:ext cx="336873" cy="4022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301" name="직선 연결선 225300">
            <a:extLst>
              <a:ext uri="{FF2B5EF4-FFF2-40B4-BE49-F238E27FC236}">
                <a16:creationId xmlns:a16="http://schemas.microsoft.com/office/drawing/2014/main" id="{383AE170-C524-4673-8B08-39D05C967632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>
            <a:off x="4474380" y="5174190"/>
            <a:ext cx="377125" cy="3977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303" name="직선 연결선 225302">
            <a:extLst>
              <a:ext uri="{FF2B5EF4-FFF2-40B4-BE49-F238E27FC236}">
                <a16:creationId xmlns:a16="http://schemas.microsoft.com/office/drawing/2014/main" id="{FE0671A1-8268-4091-8FA0-FE877DDFD3AA}"/>
              </a:ext>
            </a:extLst>
          </p:cNvPr>
          <p:cNvCxnSpPr>
            <a:stCxn id="12" idx="4"/>
            <a:endCxn id="14" idx="0"/>
          </p:cNvCxnSpPr>
          <p:nvPr/>
        </p:nvCxnSpPr>
        <p:spPr>
          <a:xfrm flipH="1">
            <a:off x="5395612" y="5159983"/>
            <a:ext cx="252028" cy="4092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305" name="직선 연결선 225304">
            <a:extLst>
              <a:ext uri="{FF2B5EF4-FFF2-40B4-BE49-F238E27FC236}">
                <a16:creationId xmlns:a16="http://schemas.microsoft.com/office/drawing/2014/main" id="{9B105C28-CF5B-4973-A45D-00B990018C3E}"/>
              </a:ext>
            </a:extLst>
          </p:cNvPr>
          <p:cNvCxnSpPr>
            <a:stCxn id="12" idx="4"/>
            <a:endCxn id="13" idx="0"/>
          </p:cNvCxnSpPr>
          <p:nvPr/>
        </p:nvCxnSpPr>
        <p:spPr>
          <a:xfrm>
            <a:off x="5647640" y="5159983"/>
            <a:ext cx="400524" cy="3836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309" name="직선 연결선 225308">
            <a:extLst>
              <a:ext uri="{FF2B5EF4-FFF2-40B4-BE49-F238E27FC236}">
                <a16:creationId xmlns:a16="http://schemas.microsoft.com/office/drawing/2014/main" id="{9A112AC3-0172-42CA-9E7F-A44E3A268576}"/>
              </a:ext>
            </a:extLst>
          </p:cNvPr>
          <p:cNvCxnSpPr>
            <a:endCxn id="2" idx="1"/>
          </p:cNvCxnSpPr>
          <p:nvPr/>
        </p:nvCxnSpPr>
        <p:spPr>
          <a:xfrm flipV="1">
            <a:off x="4851505" y="3187699"/>
            <a:ext cx="1973322" cy="53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311" name="직선 연결선 225310">
            <a:extLst>
              <a:ext uri="{FF2B5EF4-FFF2-40B4-BE49-F238E27FC236}">
                <a16:creationId xmlns:a16="http://schemas.microsoft.com/office/drawing/2014/main" id="{C51EB661-DB83-4EC3-B939-48869766D465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5459542" y="4050058"/>
            <a:ext cx="1402601" cy="28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314" name="직선 연결선 225313">
            <a:extLst>
              <a:ext uri="{FF2B5EF4-FFF2-40B4-BE49-F238E27FC236}">
                <a16:creationId xmlns:a16="http://schemas.microsoft.com/office/drawing/2014/main" id="{70D4C86A-6B3E-44CD-98E6-4621BA30DA86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1696" y="4787040"/>
            <a:ext cx="71044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317" name="직선 연결선 225316">
            <a:extLst>
              <a:ext uri="{FF2B5EF4-FFF2-40B4-BE49-F238E27FC236}">
                <a16:creationId xmlns:a16="http://schemas.microsoft.com/office/drawing/2014/main" id="{57C96A36-FBFF-413F-8AAF-0793506E2698}"/>
              </a:ext>
            </a:extLst>
          </p:cNvPr>
          <p:cNvCxnSpPr>
            <a:endCxn id="24" idx="1"/>
          </p:cNvCxnSpPr>
          <p:nvPr/>
        </p:nvCxnSpPr>
        <p:spPr>
          <a:xfrm>
            <a:off x="6583744" y="5785293"/>
            <a:ext cx="281739" cy="103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319" name="직선 화살표 연결선 225318">
            <a:extLst>
              <a:ext uri="{FF2B5EF4-FFF2-40B4-BE49-F238E27FC236}">
                <a16:creationId xmlns:a16="http://schemas.microsoft.com/office/drawing/2014/main" id="{255F15C5-A6EA-46F5-A83B-994673551353}"/>
              </a:ext>
            </a:extLst>
          </p:cNvPr>
          <p:cNvCxnSpPr/>
          <p:nvPr/>
        </p:nvCxnSpPr>
        <p:spPr>
          <a:xfrm>
            <a:off x="2047240" y="3187699"/>
            <a:ext cx="11171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C9B52C48-4DA1-4247-B8F6-1F8CFEBDD1E8}"/>
              </a:ext>
            </a:extLst>
          </p:cNvPr>
          <p:cNvSpPr txBox="1"/>
          <p:nvPr/>
        </p:nvSpPr>
        <p:spPr>
          <a:xfrm>
            <a:off x="1208228" y="2965086"/>
            <a:ext cx="620683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Root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156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" grpId="0"/>
      <p:bldP spid="22" grpId="0"/>
      <p:bldP spid="23" grpId="0"/>
      <p:bldP spid="24" grpId="0"/>
      <p:bldP spid="27" grpId="0"/>
      <p:bldP spid="28" grpId="0"/>
      <p:bldP spid="29" grpId="0"/>
      <p:bldP spid="30" grpId="0"/>
      <p:bldP spid="10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73872" y="1170659"/>
            <a:ext cx="8229600" cy="4937125"/>
          </a:xfrm>
        </p:spPr>
        <p:txBody>
          <a:bodyPr>
            <a:normAutofit/>
          </a:bodyPr>
          <a:lstStyle/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>
                <a:solidFill>
                  <a:schemeClr val="tx1"/>
                </a:solidFill>
              </a:rPr>
              <a:t>Binary tree</a:t>
            </a:r>
            <a:r>
              <a:rPr lang="ko-KR" altLang="en-US" dirty="0">
                <a:solidFill>
                  <a:schemeClr val="tx1"/>
                </a:solidFill>
              </a:rPr>
              <a:t>의 특성</a:t>
            </a:r>
            <a:endParaRPr lang="en-US" altLang="ko-KR" dirty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sz="1800" dirty="0"/>
              <a:t>정의</a:t>
            </a:r>
            <a:r>
              <a:rPr lang="en-US" altLang="ko-KR" sz="1800" dirty="0"/>
              <a:t>3) binary</a:t>
            </a:r>
            <a:r>
              <a:rPr lang="ko-KR" altLang="en-US" sz="1800" dirty="0"/>
              <a:t> </a:t>
            </a:r>
            <a:r>
              <a:rPr lang="en-US" altLang="ko-KR" sz="1800" dirty="0"/>
              <a:t>tree</a:t>
            </a:r>
            <a:r>
              <a:rPr lang="ko-KR" altLang="en-US" sz="1800" dirty="0"/>
              <a:t>의 높이가 </a:t>
            </a:r>
            <a:r>
              <a:rPr lang="en-US" altLang="ko-KR" sz="1800" dirty="0"/>
              <a:t>h</a:t>
            </a:r>
            <a:r>
              <a:rPr lang="ko-KR" altLang="en-US" sz="1800" dirty="0"/>
              <a:t>가 되려면 한 레벨에 최소한 한 개의 </a:t>
            </a:r>
            <a:r>
              <a:rPr lang="en-US" altLang="ko-KR" sz="1800" dirty="0"/>
              <a:t>node</a:t>
            </a:r>
            <a:r>
              <a:rPr lang="ko-KR" altLang="en-US" sz="1800" dirty="0"/>
              <a:t>가 있어야 하므로 높이가 </a:t>
            </a:r>
            <a:r>
              <a:rPr lang="en-US" altLang="ko-KR" sz="1800" dirty="0"/>
              <a:t>h</a:t>
            </a:r>
            <a:r>
              <a:rPr lang="ko-KR" altLang="en-US" sz="1800" dirty="0"/>
              <a:t>인 </a:t>
            </a:r>
            <a:r>
              <a:rPr lang="en-US" altLang="ko-KR" sz="1800" dirty="0"/>
              <a:t>binary</a:t>
            </a:r>
            <a:r>
              <a:rPr lang="ko-KR" altLang="en-US" sz="1800" dirty="0"/>
              <a:t> </a:t>
            </a:r>
            <a:r>
              <a:rPr lang="en-US" altLang="ko-KR" sz="1800" dirty="0"/>
              <a:t>tree</a:t>
            </a:r>
            <a:r>
              <a:rPr lang="ko-KR" altLang="en-US" sz="1800" dirty="0"/>
              <a:t>의 최소 </a:t>
            </a:r>
            <a:r>
              <a:rPr lang="en-US" altLang="ko-KR" sz="1800" dirty="0"/>
              <a:t>node</a:t>
            </a:r>
            <a:r>
              <a:rPr lang="ko-KR" altLang="en-US" sz="1800" dirty="0"/>
              <a:t>의 개수는 </a:t>
            </a:r>
            <a:r>
              <a:rPr lang="en-US" altLang="ko-KR" sz="1800" dirty="0"/>
              <a:t>(h+1)</a:t>
            </a:r>
            <a:r>
              <a:rPr lang="ko-KR" altLang="en-US" sz="1800" dirty="0"/>
              <a:t>개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ko-KR" u="sng" dirty="0">
              <a:solidFill>
                <a:schemeClr val="tx1"/>
              </a:solidFill>
            </a:endParaRPr>
          </a:p>
        </p:txBody>
      </p:sp>
      <p:sp>
        <p:nvSpPr>
          <p:cNvPr id="34819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xfrm>
            <a:off x="629644" y="6403709"/>
            <a:ext cx="1981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FAF26EEC-4C8D-40C6-8D25-B0AFFF08CA1E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19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34820" name="바닥글 개체 틀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endParaRPr lang="ko-KR" altLang="en-US" sz="24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FD2D3A3-6EE0-441E-95CC-355DA82C0CBB}"/>
              </a:ext>
            </a:extLst>
          </p:cNvPr>
          <p:cNvSpPr/>
          <p:nvPr/>
        </p:nvSpPr>
        <p:spPr>
          <a:xfrm>
            <a:off x="3907619" y="237957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E4BA630-CCE6-4586-B7F7-DE007BC8E700}"/>
              </a:ext>
            </a:extLst>
          </p:cNvPr>
          <p:cNvSpPr/>
          <p:nvPr/>
        </p:nvSpPr>
        <p:spPr>
          <a:xfrm>
            <a:off x="2954370" y="332388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FB9F0E9-DC7D-4A3B-B51D-CF2C56B2253E}"/>
              </a:ext>
            </a:extLst>
          </p:cNvPr>
          <p:cNvSpPr/>
          <p:nvPr/>
        </p:nvSpPr>
        <p:spPr>
          <a:xfrm>
            <a:off x="2077515" y="4143806"/>
            <a:ext cx="504056" cy="514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9F0723C-2813-4169-ACC7-8DF3D4536BBA}"/>
              </a:ext>
            </a:extLst>
          </p:cNvPr>
          <p:cNvSpPr/>
          <p:nvPr/>
        </p:nvSpPr>
        <p:spPr>
          <a:xfrm>
            <a:off x="1147868" y="506949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7C0F7F-6DF7-40DE-941E-3E8DDFE7DF06}"/>
              </a:ext>
            </a:extLst>
          </p:cNvPr>
          <p:cNvSpPr txBox="1"/>
          <p:nvPr/>
        </p:nvSpPr>
        <p:spPr>
          <a:xfrm>
            <a:off x="6901315" y="2461527"/>
            <a:ext cx="839012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Level 0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073D40-43B8-4FEF-8756-24D7DE55A391}"/>
              </a:ext>
            </a:extLst>
          </p:cNvPr>
          <p:cNvSpPr txBox="1"/>
          <p:nvPr/>
        </p:nvSpPr>
        <p:spPr>
          <a:xfrm>
            <a:off x="6905581" y="3379984"/>
            <a:ext cx="839012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Level 1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9FEB61-3047-4FF6-960E-DCCCD932B88D}"/>
              </a:ext>
            </a:extLst>
          </p:cNvPr>
          <p:cNvSpPr txBox="1"/>
          <p:nvPr/>
        </p:nvSpPr>
        <p:spPr>
          <a:xfrm>
            <a:off x="6901315" y="4242750"/>
            <a:ext cx="839012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Level 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CBC7BE-E532-41F0-8B03-72A8A970129F}"/>
              </a:ext>
            </a:extLst>
          </p:cNvPr>
          <p:cNvSpPr txBox="1"/>
          <p:nvPr/>
        </p:nvSpPr>
        <p:spPr>
          <a:xfrm>
            <a:off x="6901315" y="5233390"/>
            <a:ext cx="839012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Level 3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1F60C2-7E58-43AD-90B7-EDC87D297963}"/>
              </a:ext>
            </a:extLst>
          </p:cNvPr>
          <p:cNvSpPr txBox="1"/>
          <p:nvPr/>
        </p:nvSpPr>
        <p:spPr>
          <a:xfrm>
            <a:off x="6993053" y="2064162"/>
            <a:ext cx="653064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>
                <a:solidFill>
                  <a:srgbClr val="FF0000"/>
                </a:solidFill>
              </a:rPr>
              <a:t>Level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E7D1FF-774E-4039-BBA0-1213DB1328A0}"/>
              </a:ext>
            </a:extLst>
          </p:cNvPr>
          <p:cNvSpPr txBox="1"/>
          <p:nvPr/>
        </p:nvSpPr>
        <p:spPr>
          <a:xfrm>
            <a:off x="7904111" y="2051917"/>
            <a:ext cx="777777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>
                <a:solidFill>
                  <a:srgbClr val="FF0000"/>
                </a:solidFill>
              </a:rPr>
              <a:t>height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7A16F6-7DB6-4708-A727-8B93426F7836}"/>
              </a:ext>
            </a:extLst>
          </p:cNvPr>
          <p:cNvSpPr txBox="1"/>
          <p:nvPr/>
        </p:nvSpPr>
        <p:spPr>
          <a:xfrm>
            <a:off x="7874766" y="2461527"/>
            <a:ext cx="994183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Height 0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2688AB-8307-4A51-BE53-DD8BC0920A0C}"/>
              </a:ext>
            </a:extLst>
          </p:cNvPr>
          <p:cNvSpPr txBox="1"/>
          <p:nvPr/>
        </p:nvSpPr>
        <p:spPr>
          <a:xfrm>
            <a:off x="7841716" y="3379984"/>
            <a:ext cx="994183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Height 1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0CB780-7EAE-44B6-A51C-691D378CAE83}"/>
              </a:ext>
            </a:extLst>
          </p:cNvPr>
          <p:cNvSpPr txBox="1"/>
          <p:nvPr/>
        </p:nvSpPr>
        <p:spPr>
          <a:xfrm>
            <a:off x="7874766" y="4242750"/>
            <a:ext cx="994183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Height 2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C618B0-DB4E-4B56-89B6-CEFEA78A3044}"/>
              </a:ext>
            </a:extLst>
          </p:cNvPr>
          <p:cNvSpPr txBox="1"/>
          <p:nvPr/>
        </p:nvSpPr>
        <p:spPr>
          <a:xfrm>
            <a:off x="7871426" y="5233390"/>
            <a:ext cx="994183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Height 3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620E589-8B61-4976-AD67-889A465F0BC7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3347864" y="2809817"/>
            <a:ext cx="633572" cy="5950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17" name="직선 연결선 34816">
            <a:extLst>
              <a:ext uri="{FF2B5EF4-FFF2-40B4-BE49-F238E27FC236}">
                <a16:creationId xmlns:a16="http://schemas.microsoft.com/office/drawing/2014/main" id="{D31A7A88-ECFD-4CAB-A019-46374067D77A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2507754" y="3754125"/>
            <a:ext cx="520433" cy="4650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23" name="직선 연결선 34822">
            <a:extLst>
              <a:ext uri="{FF2B5EF4-FFF2-40B4-BE49-F238E27FC236}">
                <a16:creationId xmlns:a16="http://schemas.microsoft.com/office/drawing/2014/main" id="{F8C49C45-0D86-4538-A03E-316E20D67D8A}"/>
              </a:ext>
            </a:extLst>
          </p:cNvPr>
          <p:cNvCxnSpPr>
            <a:cxnSpLocks/>
            <a:stCxn id="9" idx="3"/>
            <a:endCxn id="20" idx="7"/>
          </p:cNvCxnSpPr>
          <p:nvPr/>
        </p:nvCxnSpPr>
        <p:spPr>
          <a:xfrm flipH="1">
            <a:off x="1578107" y="4582908"/>
            <a:ext cx="573225" cy="5604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25" name="직선 연결선 34824">
            <a:extLst>
              <a:ext uri="{FF2B5EF4-FFF2-40B4-BE49-F238E27FC236}">
                <a16:creationId xmlns:a16="http://schemas.microsoft.com/office/drawing/2014/main" id="{E1B80831-6619-4728-9737-62265AB2A413}"/>
              </a:ext>
            </a:extLst>
          </p:cNvPr>
          <p:cNvCxnSpPr>
            <a:stCxn id="7" idx="5"/>
            <a:endCxn id="7" idx="5"/>
          </p:cNvCxnSpPr>
          <p:nvPr/>
        </p:nvCxnSpPr>
        <p:spPr>
          <a:xfrm>
            <a:off x="3384609" y="375412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309" name="직선 연결선 225308">
            <a:extLst>
              <a:ext uri="{FF2B5EF4-FFF2-40B4-BE49-F238E27FC236}">
                <a16:creationId xmlns:a16="http://schemas.microsoft.com/office/drawing/2014/main" id="{9A112AC3-0172-42CA-9E7F-A44E3A268576}"/>
              </a:ext>
            </a:extLst>
          </p:cNvPr>
          <p:cNvCxnSpPr>
            <a:endCxn id="2" idx="1"/>
          </p:cNvCxnSpPr>
          <p:nvPr/>
        </p:nvCxnSpPr>
        <p:spPr>
          <a:xfrm flipV="1">
            <a:off x="4927993" y="2631606"/>
            <a:ext cx="1973322" cy="53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311" name="직선 연결선 225310">
            <a:extLst>
              <a:ext uri="{FF2B5EF4-FFF2-40B4-BE49-F238E27FC236}">
                <a16:creationId xmlns:a16="http://schemas.microsoft.com/office/drawing/2014/main" id="{C51EB661-DB83-4EC3-B939-48869766D465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4894943" y="3550063"/>
            <a:ext cx="20106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314" name="직선 연결선 225313">
            <a:extLst>
              <a:ext uri="{FF2B5EF4-FFF2-40B4-BE49-F238E27FC236}">
                <a16:creationId xmlns:a16="http://schemas.microsoft.com/office/drawing/2014/main" id="{70D4C86A-6B3E-44CD-98E6-4621BA30DA86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4890677" y="4412829"/>
            <a:ext cx="20106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317" name="직선 연결선 225316">
            <a:extLst>
              <a:ext uri="{FF2B5EF4-FFF2-40B4-BE49-F238E27FC236}">
                <a16:creationId xmlns:a16="http://schemas.microsoft.com/office/drawing/2014/main" id="{57C96A36-FBFF-413F-8AAF-0793506E2698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4887337" y="5403469"/>
            <a:ext cx="2013978" cy="96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319" name="직선 화살표 연결선 225318">
            <a:extLst>
              <a:ext uri="{FF2B5EF4-FFF2-40B4-BE49-F238E27FC236}">
                <a16:creationId xmlns:a16="http://schemas.microsoft.com/office/drawing/2014/main" id="{255F15C5-A6EA-46F5-A83B-994673551353}"/>
              </a:ext>
            </a:extLst>
          </p:cNvPr>
          <p:cNvCxnSpPr/>
          <p:nvPr/>
        </p:nvCxnSpPr>
        <p:spPr>
          <a:xfrm>
            <a:off x="2699792" y="2634312"/>
            <a:ext cx="11171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C9B52C48-4DA1-4247-B8F6-1F8CFEBDD1E8}"/>
              </a:ext>
            </a:extLst>
          </p:cNvPr>
          <p:cNvSpPr txBox="1"/>
          <p:nvPr/>
        </p:nvSpPr>
        <p:spPr>
          <a:xfrm>
            <a:off x="1956572" y="2453048"/>
            <a:ext cx="620683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Root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390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20" grpId="0" animBg="1"/>
      <p:bldP spid="2" grpId="0"/>
      <p:bldP spid="22" grpId="0"/>
      <p:bldP spid="23" grpId="0"/>
      <p:bldP spid="24" grpId="0"/>
      <p:bldP spid="27" grpId="0"/>
      <p:bldP spid="28" grpId="0"/>
      <p:bldP spid="29" grpId="0"/>
      <p:bldP spid="30" grpId="0"/>
      <p:bldP spid="10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7220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2" eaLnBrk="1" hangingPunct="1"/>
            <a:r>
              <a:rPr lang="ko-KR" altLang="en-US" sz="1800"/>
              <a:t>높이가 </a:t>
            </a:r>
            <a:r>
              <a:rPr lang="en-US" altLang="ko-KR" sz="1800"/>
              <a:t>3</a:t>
            </a:r>
            <a:r>
              <a:rPr lang="ko-KR" altLang="en-US" sz="1800"/>
              <a:t>이면서 최대의 </a:t>
            </a:r>
            <a:r>
              <a:rPr lang="en-US" altLang="ko-KR" sz="1800"/>
              <a:t>node</a:t>
            </a:r>
            <a:r>
              <a:rPr lang="ko-KR" altLang="en-US" sz="1800"/>
              <a:t>를 갖는 </a:t>
            </a:r>
            <a:r>
              <a:rPr lang="en-US" altLang="ko-KR" sz="1800"/>
              <a:t>binary tree</a:t>
            </a:r>
          </a:p>
          <a:p>
            <a:pPr lvl="2" eaLnBrk="1" hangingPunct="1"/>
            <a:endParaRPr lang="en-US" altLang="ko-KR" sz="1800"/>
          </a:p>
          <a:p>
            <a:pPr lvl="2" eaLnBrk="1" hangingPunct="1"/>
            <a:endParaRPr lang="en-US" altLang="ko-KR" sz="1800"/>
          </a:p>
          <a:p>
            <a:pPr lvl="2" eaLnBrk="1" hangingPunct="1"/>
            <a:endParaRPr lang="en-US" altLang="ko-KR" sz="1800"/>
          </a:p>
          <a:p>
            <a:pPr lvl="2" eaLnBrk="1" hangingPunct="1"/>
            <a:endParaRPr lang="en-US" altLang="ko-KR" sz="1800"/>
          </a:p>
          <a:p>
            <a:pPr lvl="2" eaLnBrk="1" hangingPunct="1"/>
            <a:endParaRPr lang="en-US" altLang="ko-KR" sz="1800"/>
          </a:p>
          <a:p>
            <a:pPr lvl="2" eaLnBrk="1" hangingPunct="1"/>
            <a:endParaRPr lang="en-US" altLang="ko-KR" sz="1800"/>
          </a:p>
          <a:p>
            <a:pPr lvl="2" eaLnBrk="1" hangingPunct="1"/>
            <a:endParaRPr lang="en-US" altLang="ko-KR" sz="1800"/>
          </a:p>
          <a:p>
            <a:pPr lvl="2" eaLnBrk="1" hangingPunct="1"/>
            <a:endParaRPr lang="en-US" altLang="ko-KR" sz="1800"/>
          </a:p>
          <a:p>
            <a:pPr lvl="2" eaLnBrk="1" hangingPunct="1"/>
            <a:endParaRPr lang="en-US" altLang="ko-KR" sz="1800"/>
          </a:p>
          <a:p>
            <a:pPr lvl="2" eaLnBrk="1" hangingPunct="1"/>
            <a:r>
              <a:rPr lang="ko-KR" altLang="en-US" sz="1800"/>
              <a:t>최소의 </a:t>
            </a:r>
            <a:r>
              <a:rPr lang="en-US" altLang="ko-KR" sz="1800"/>
              <a:t>node</a:t>
            </a:r>
            <a:r>
              <a:rPr lang="ko-KR" altLang="en-US" sz="1800"/>
              <a:t>를 갖는 </a:t>
            </a:r>
            <a:r>
              <a:rPr lang="en-US" altLang="ko-KR" sz="1800"/>
              <a:t>binary tree</a:t>
            </a:r>
            <a:endParaRPr lang="ko-KR" altLang="en-US" sz="1800"/>
          </a:p>
        </p:txBody>
      </p:sp>
      <p:sp>
        <p:nvSpPr>
          <p:cNvPr id="35843" name="슬라이드 번호 개체 틀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ED4D1BEF-F1B5-470E-A1DE-7B00ACD0A638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20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35844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pic>
        <p:nvPicPr>
          <p:cNvPr id="3584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700213"/>
            <a:ext cx="4856162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3429000"/>
            <a:ext cx="3162300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7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endParaRPr lang="ko-KR" altLang="en-US" sz="24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/>
              <a:t>binary</a:t>
            </a:r>
            <a:r>
              <a:rPr lang="ko-KR" altLang="en-US" dirty="0"/>
              <a:t> </a:t>
            </a:r>
            <a:r>
              <a:rPr lang="en-US" altLang="ko-KR" dirty="0"/>
              <a:t>tree</a:t>
            </a:r>
            <a:r>
              <a:rPr lang="ko-KR" altLang="en-US" dirty="0"/>
              <a:t>의 분류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>
                <a:solidFill>
                  <a:schemeClr val="tx1"/>
                </a:solidFill>
              </a:rPr>
              <a:t>포화 </a:t>
            </a:r>
            <a:r>
              <a:rPr lang="en-US" altLang="ko-KR" dirty="0">
                <a:solidFill>
                  <a:schemeClr val="tx1"/>
                </a:solidFill>
              </a:rPr>
              <a:t>binary tree(Full Binary Tree)</a:t>
            </a:r>
            <a:endParaRPr lang="ko-KR" altLang="en-US" dirty="0">
              <a:solidFill>
                <a:schemeClr val="tx1"/>
              </a:solidFill>
            </a:endParaRP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sz="1800" dirty="0"/>
              <a:t>모든 레벨에 </a:t>
            </a:r>
            <a:r>
              <a:rPr lang="en-US" altLang="ko-KR" sz="1800" dirty="0"/>
              <a:t>node</a:t>
            </a:r>
            <a:r>
              <a:rPr lang="ko-KR" altLang="en-US" sz="1800" dirty="0"/>
              <a:t>가 포화상태로 차 있는 </a:t>
            </a:r>
            <a:r>
              <a:rPr lang="en-US" altLang="ko-KR" sz="1800" dirty="0"/>
              <a:t>binary</a:t>
            </a:r>
            <a:r>
              <a:rPr lang="ko-KR" altLang="en-US" sz="1800" dirty="0"/>
              <a:t> </a:t>
            </a:r>
            <a:r>
              <a:rPr lang="en-US" altLang="ko-KR" sz="1800" dirty="0"/>
              <a:t>tree</a:t>
            </a:r>
            <a:endParaRPr lang="ko-KR" altLang="en-US" sz="1800" dirty="0"/>
          </a:p>
          <a:p>
            <a:pPr marL="822960" lvl="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sz="1800" dirty="0"/>
              <a:t>높이가 </a:t>
            </a:r>
            <a:r>
              <a:rPr lang="en-US" altLang="ko-KR" sz="1800" dirty="0"/>
              <a:t>h</a:t>
            </a:r>
            <a:r>
              <a:rPr lang="ko-KR" altLang="en-US" sz="1800" dirty="0"/>
              <a:t>일 때</a:t>
            </a:r>
            <a:r>
              <a:rPr lang="en-US" altLang="ko-KR" sz="1800" dirty="0"/>
              <a:t>, </a:t>
            </a:r>
            <a:r>
              <a:rPr lang="ko-KR" altLang="en-US" sz="1800" dirty="0"/>
              <a:t>최대의 </a:t>
            </a:r>
            <a:r>
              <a:rPr lang="en-US" altLang="ko-KR" sz="1800" dirty="0"/>
              <a:t>node</a:t>
            </a:r>
            <a:r>
              <a:rPr lang="ko-KR" altLang="en-US" sz="1800" dirty="0"/>
              <a:t> 개수인 </a:t>
            </a:r>
            <a:r>
              <a:rPr lang="en-US" altLang="ko-KR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(2</a:t>
            </a:r>
            <a:r>
              <a:rPr lang="en-US" altLang="ko-KR" sz="1800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h+1</a:t>
            </a:r>
            <a:r>
              <a:rPr lang="en-US" altLang="ko-KR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-1)</a:t>
            </a:r>
            <a:r>
              <a:rPr lang="ko-KR" altLang="en-US" sz="1800" dirty="0"/>
              <a:t>개의 </a:t>
            </a:r>
            <a:r>
              <a:rPr lang="en-US" altLang="ko-KR" sz="1800" dirty="0"/>
              <a:t>node</a:t>
            </a:r>
            <a:r>
              <a:rPr lang="ko-KR" altLang="en-US" sz="1800" dirty="0"/>
              <a:t>를 가진 </a:t>
            </a:r>
            <a:r>
              <a:rPr lang="en-US" altLang="ko-KR" sz="1800" dirty="0"/>
              <a:t>binary</a:t>
            </a:r>
            <a:r>
              <a:rPr lang="ko-KR" altLang="en-US" sz="1800" dirty="0"/>
              <a:t> </a:t>
            </a:r>
            <a:r>
              <a:rPr lang="en-US" altLang="ko-KR" sz="1800" dirty="0"/>
              <a:t>tree</a:t>
            </a:r>
            <a:endParaRPr lang="ko-KR" altLang="en-US" sz="1800" dirty="0"/>
          </a:p>
          <a:p>
            <a:pPr marL="822960" lvl="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altLang="ko-KR" sz="1800" dirty="0"/>
              <a:t>root</a:t>
            </a:r>
            <a:r>
              <a:rPr lang="ko-KR" altLang="en-US" sz="1800" dirty="0"/>
              <a:t>를 </a:t>
            </a:r>
            <a:r>
              <a:rPr lang="en-US" altLang="ko-KR" sz="1800" dirty="0"/>
              <a:t>1</a:t>
            </a:r>
            <a:r>
              <a:rPr lang="ko-KR" altLang="en-US" sz="1800" dirty="0"/>
              <a:t>번으로 하여 </a:t>
            </a:r>
            <a:r>
              <a:rPr lang="en-US" altLang="ko-KR" sz="1800" dirty="0"/>
              <a:t>2</a:t>
            </a:r>
            <a:r>
              <a:rPr lang="en-US" altLang="ko-KR" sz="1800" baseline="30000" dirty="0"/>
              <a:t>h+1</a:t>
            </a:r>
            <a:r>
              <a:rPr lang="en-US" altLang="ko-KR" sz="1800" dirty="0"/>
              <a:t>-1</a:t>
            </a:r>
            <a:r>
              <a:rPr lang="ko-KR" altLang="en-US" sz="1800" dirty="0"/>
              <a:t>까지 정해진 위치에 대한 </a:t>
            </a:r>
            <a:r>
              <a:rPr lang="en-US" altLang="ko-KR" sz="1800" dirty="0"/>
              <a:t>node</a:t>
            </a:r>
            <a:r>
              <a:rPr lang="ko-KR" altLang="en-US" sz="1800" dirty="0"/>
              <a:t> 번호를 가진다</a:t>
            </a:r>
            <a:r>
              <a:rPr lang="en-US" altLang="ko-KR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  <p:pic>
        <p:nvPicPr>
          <p:cNvPr id="3686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3143250"/>
            <a:ext cx="5224463" cy="318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5BFC3142-19BB-4BEC-BE3A-F3924D2439D0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21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36869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36870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endParaRPr lang="ko-KR" altLang="en-US" sz="24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슬라이드 번호 개체 틀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2F92A4C7-9BE4-42B5-8667-A32547536C8D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22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4100" name="바닥글 개체 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endParaRPr lang="ko-KR" altLang="en-US" sz="24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16F16D-9540-478B-BBF5-A2801F885D91}"/>
              </a:ext>
            </a:extLst>
          </p:cNvPr>
          <p:cNvSpPr txBox="1"/>
          <p:nvPr/>
        </p:nvSpPr>
        <p:spPr>
          <a:xfrm>
            <a:off x="1187624" y="1628800"/>
            <a:ext cx="3329373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포화 이진 트리</a:t>
            </a:r>
            <a:r>
              <a:rPr lang="en-US" altLang="ko-KR" dirty="0"/>
              <a:t>(Full Binary tree)</a:t>
            </a:r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6B29A7F-0A47-44B9-BABE-19E375CCBD13}"/>
              </a:ext>
            </a:extLst>
          </p:cNvPr>
          <p:cNvSpPr/>
          <p:nvPr/>
        </p:nvSpPr>
        <p:spPr>
          <a:xfrm>
            <a:off x="4115729" y="2426041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992FFEC1-C410-4C44-8F57-0B48E4EAE64B}"/>
              </a:ext>
            </a:extLst>
          </p:cNvPr>
          <p:cNvSpPr/>
          <p:nvPr/>
        </p:nvSpPr>
        <p:spPr>
          <a:xfrm>
            <a:off x="2906050" y="3317851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D057F42A-ABBA-4431-A219-C39BB1CD1257}"/>
              </a:ext>
            </a:extLst>
          </p:cNvPr>
          <p:cNvSpPr/>
          <p:nvPr/>
        </p:nvSpPr>
        <p:spPr>
          <a:xfrm>
            <a:off x="5412472" y="3317851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4F4701CD-86E0-47E0-8DC5-8A1A0E9A370A}"/>
              </a:ext>
            </a:extLst>
          </p:cNvPr>
          <p:cNvSpPr/>
          <p:nvPr/>
        </p:nvSpPr>
        <p:spPr>
          <a:xfrm>
            <a:off x="2401994" y="4135389"/>
            <a:ext cx="504056" cy="514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6AA1B8C-FDF1-4FD6-A04E-0EAF307CF099}"/>
              </a:ext>
            </a:extLst>
          </p:cNvPr>
          <p:cNvSpPr/>
          <p:nvPr/>
        </p:nvSpPr>
        <p:spPr>
          <a:xfrm>
            <a:off x="3357909" y="4182389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59110801-EE7A-4509-BC14-1BA7303322C4}"/>
              </a:ext>
            </a:extLst>
          </p:cNvPr>
          <p:cNvSpPr/>
          <p:nvPr/>
        </p:nvSpPr>
        <p:spPr>
          <a:xfrm>
            <a:off x="4919891" y="4140581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9E65937A-4302-4760-828B-39E01D6E541D}"/>
              </a:ext>
            </a:extLst>
          </p:cNvPr>
          <p:cNvSpPr/>
          <p:nvPr/>
        </p:nvSpPr>
        <p:spPr>
          <a:xfrm>
            <a:off x="6191445" y="4126374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DD612B14-1CA7-4C0C-8D05-94D8FD3D7966}"/>
              </a:ext>
            </a:extLst>
          </p:cNvPr>
          <p:cNvSpPr/>
          <p:nvPr/>
        </p:nvSpPr>
        <p:spPr>
          <a:xfrm>
            <a:off x="5297016" y="5042372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400" dirty="0"/>
              <a:t>M</a:t>
            </a:r>
            <a:endParaRPr lang="ko-KR" altLang="en-US" sz="1400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525AA1DB-0C25-4B90-92A2-6DAECAC1231C}"/>
              </a:ext>
            </a:extLst>
          </p:cNvPr>
          <p:cNvSpPr/>
          <p:nvPr/>
        </p:nvSpPr>
        <p:spPr>
          <a:xfrm>
            <a:off x="4583018" y="5046927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400" dirty="0"/>
              <a:t>L</a:t>
            </a:r>
            <a:endParaRPr lang="ko-KR" altLang="en-US" sz="1400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B2A49FCD-768E-4E2B-8CE1-F22BB3983732}"/>
              </a:ext>
            </a:extLst>
          </p:cNvPr>
          <p:cNvSpPr/>
          <p:nvPr/>
        </p:nvSpPr>
        <p:spPr>
          <a:xfrm>
            <a:off x="3806909" y="5046927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400" dirty="0"/>
              <a:t>K</a:t>
            </a:r>
            <a:endParaRPr lang="ko-KR" altLang="en-US" sz="1400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A1B1394C-C39F-471E-AD82-05F4D7A92879}"/>
              </a:ext>
            </a:extLst>
          </p:cNvPr>
          <p:cNvSpPr/>
          <p:nvPr/>
        </p:nvSpPr>
        <p:spPr>
          <a:xfrm>
            <a:off x="3193837" y="5046927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400" dirty="0"/>
              <a:t>J</a:t>
            </a:r>
            <a:endParaRPr lang="ko-KR" altLang="en-US" sz="1400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106672FE-8CDA-4C82-9E90-DFC741AE744E}"/>
              </a:ext>
            </a:extLst>
          </p:cNvPr>
          <p:cNvSpPr/>
          <p:nvPr/>
        </p:nvSpPr>
        <p:spPr>
          <a:xfrm>
            <a:off x="2596670" y="5046927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78A10526-56A5-4A08-8C3C-9710E3A2AB3B}"/>
              </a:ext>
            </a:extLst>
          </p:cNvPr>
          <p:cNvSpPr/>
          <p:nvPr/>
        </p:nvSpPr>
        <p:spPr>
          <a:xfrm>
            <a:off x="2052563" y="5062144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H</a:t>
            </a:r>
            <a:endParaRPr lang="ko-KR" altLang="en-US" dirty="0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32E172D7-1A93-4594-AF3E-66EA31E2B1EA}"/>
              </a:ext>
            </a:extLst>
          </p:cNvPr>
          <p:cNvCxnSpPr>
            <a:cxnSpLocks/>
            <a:stCxn id="56" idx="4"/>
            <a:endCxn id="57" idx="0"/>
          </p:cNvCxnSpPr>
          <p:nvPr/>
        </p:nvCxnSpPr>
        <p:spPr>
          <a:xfrm flipH="1">
            <a:off x="3158078" y="2930097"/>
            <a:ext cx="1209679" cy="3877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60445379-51BE-44B1-9A6F-1322066D3564}"/>
              </a:ext>
            </a:extLst>
          </p:cNvPr>
          <p:cNvCxnSpPr>
            <a:cxnSpLocks/>
            <a:stCxn id="57" idx="4"/>
            <a:endCxn id="59" idx="0"/>
          </p:cNvCxnSpPr>
          <p:nvPr/>
        </p:nvCxnSpPr>
        <p:spPr>
          <a:xfrm flipH="1">
            <a:off x="2654022" y="3821907"/>
            <a:ext cx="504056" cy="313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842B5D8E-79C2-4DC0-9387-FB13E35041E2}"/>
              </a:ext>
            </a:extLst>
          </p:cNvPr>
          <p:cNvCxnSpPr>
            <a:cxnSpLocks/>
            <a:stCxn id="59" idx="4"/>
            <a:endCxn id="68" idx="0"/>
          </p:cNvCxnSpPr>
          <p:nvPr/>
        </p:nvCxnSpPr>
        <p:spPr>
          <a:xfrm flipH="1">
            <a:off x="2304591" y="4649829"/>
            <a:ext cx="349431" cy="4123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8FEC52F6-E1F4-43CF-9BDD-1320E5B98C31}"/>
              </a:ext>
            </a:extLst>
          </p:cNvPr>
          <p:cNvCxnSpPr>
            <a:cxnSpLocks/>
          </p:cNvCxnSpPr>
          <p:nvPr/>
        </p:nvCxnSpPr>
        <p:spPr>
          <a:xfrm>
            <a:off x="3307713" y="371237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1CB24092-39EE-4A7E-A7D5-C48BDE930C91}"/>
              </a:ext>
            </a:extLst>
          </p:cNvPr>
          <p:cNvCxnSpPr>
            <a:cxnSpLocks/>
            <a:stCxn id="57" idx="4"/>
            <a:endCxn id="60" idx="0"/>
          </p:cNvCxnSpPr>
          <p:nvPr/>
        </p:nvCxnSpPr>
        <p:spPr>
          <a:xfrm>
            <a:off x="3158078" y="3821907"/>
            <a:ext cx="451859" cy="360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E528A38E-C835-4445-ABF6-93B5E7D099E0}"/>
              </a:ext>
            </a:extLst>
          </p:cNvPr>
          <p:cNvCxnSpPr>
            <a:stCxn id="59" idx="4"/>
            <a:endCxn id="67" idx="0"/>
          </p:cNvCxnSpPr>
          <p:nvPr/>
        </p:nvCxnSpPr>
        <p:spPr>
          <a:xfrm>
            <a:off x="2654022" y="4649829"/>
            <a:ext cx="194676" cy="39709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7645570C-AB5D-4E1B-A348-F51B706387AD}"/>
              </a:ext>
            </a:extLst>
          </p:cNvPr>
          <p:cNvCxnSpPr>
            <a:stCxn id="60" idx="4"/>
            <a:endCxn id="66" idx="0"/>
          </p:cNvCxnSpPr>
          <p:nvPr/>
        </p:nvCxnSpPr>
        <p:spPr>
          <a:xfrm flipH="1">
            <a:off x="3445865" y="4686445"/>
            <a:ext cx="164072" cy="360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2895A43A-1A63-4029-967A-D5E2C0532B37}"/>
              </a:ext>
            </a:extLst>
          </p:cNvPr>
          <p:cNvCxnSpPr>
            <a:stCxn id="60" idx="4"/>
            <a:endCxn id="65" idx="0"/>
          </p:cNvCxnSpPr>
          <p:nvPr/>
        </p:nvCxnSpPr>
        <p:spPr>
          <a:xfrm>
            <a:off x="3609937" y="4686445"/>
            <a:ext cx="449000" cy="360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EE8EA05-4A63-409A-902F-D2C8E8B9FCBE}"/>
              </a:ext>
            </a:extLst>
          </p:cNvPr>
          <p:cNvCxnSpPr>
            <a:cxnSpLocks/>
            <a:stCxn id="56" idx="4"/>
            <a:endCxn id="58" idx="0"/>
          </p:cNvCxnSpPr>
          <p:nvPr/>
        </p:nvCxnSpPr>
        <p:spPr>
          <a:xfrm>
            <a:off x="4367757" y="2930097"/>
            <a:ext cx="1296743" cy="3877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CF60990A-9746-496D-96BC-AC6C839DF8D1}"/>
              </a:ext>
            </a:extLst>
          </p:cNvPr>
          <p:cNvCxnSpPr>
            <a:cxnSpLocks/>
            <a:stCxn id="58" idx="4"/>
            <a:endCxn id="61" idx="0"/>
          </p:cNvCxnSpPr>
          <p:nvPr/>
        </p:nvCxnSpPr>
        <p:spPr>
          <a:xfrm flipH="1">
            <a:off x="5171919" y="3821907"/>
            <a:ext cx="492581" cy="31867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18347A7-F3E3-4294-9A7D-A7BC3CC856AB}"/>
              </a:ext>
            </a:extLst>
          </p:cNvPr>
          <p:cNvCxnSpPr>
            <a:cxnSpLocks/>
            <a:stCxn id="58" idx="4"/>
            <a:endCxn id="62" idx="0"/>
          </p:cNvCxnSpPr>
          <p:nvPr/>
        </p:nvCxnSpPr>
        <p:spPr>
          <a:xfrm>
            <a:off x="5664500" y="3821907"/>
            <a:ext cx="778973" cy="3044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4FA369DF-4F28-4739-8580-7B151D94CDB6}"/>
              </a:ext>
            </a:extLst>
          </p:cNvPr>
          <p:cNvCxnSpPr>
            <a:stCxn id="61" idx="4"/>
            <a:endCxn id="64" idx="0"/>
          </p:cNvCxnSpPr>
          <p:nvPr/>
        </p:nvCxnSpPr>
        <p:spPr>
          <a:xfrm flipH="1">
            <a:off x="4835046" y="4644637"/>
            <a:ext cx="336873" cy="4022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8E4FF49D-2F76-4845-B515-4A3D451C474C}"/>
              </a:ext>
            </a:extLst>
          </p:cNvPr>
          <p:cNvCxnSpPr>
            <a:stCxn id="61" idx="4"/>
            <a:endCxn id="63" idx="0"/>
          </p:cNvCxnSpPr>
          <p:nvPr/>
        </p:nvCxnSpPr>
        <p:spPr>
          <a:xfrm>
            <a:off x="5171919" y="4644637"/>
            <a:ext cx="377125" cy="3977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CCFB2C53-D0D6-4C18-BA6A-4FCF2B97CCAA}"/>
              </a:ext>
            </a:extLst>
          </p:cNvPr>
          <p:cNvCxnSpPr/>
          <p:nvPr/>
        </p:nvCxnSpPr>
        <p:spPr>
          <a:xfrm>
            <a:off x="2744779" y="2658146"/>
            <a:ext cx="11171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2F5909E2-A1C3-4031-98C5-38088C725D00}"/>
              </a:ext>
            </a:extLst>
          </p:cNvPr>
          <p:cNvSpPr txBox="1"/>
          <p:nvPr/>
        </p:nvSpPr>
        <p:spPr>
          <a:xfrm>
            <a:off x="1905767" y="2435533"/>
            <a:ext cx="620683" cy="34015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Root</a:t>
            </a:r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807459B-AC34-4155-9453-18A5CD089537}"/>
              </a:ext>
            </a:extLst>
          </p:cNvPr>
          <p:cNvSpPr/>
          <p:nvPr/>
        </p:nvSpPr>
        <p:spPr>
          <a:xfrm>
            <a:off x="4218517" y="2078791"/>
            <a:ext cx="298480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E9E9CE3-A21B-4631-993A-445EB19238A2}"/>
              </a:ext>
            </a:extLst>
          </p:cNvPr>
          <p:cNvSpPr/>
          <p:nvPr/>
        </p:nvSpPr>
        <p:spPr>
          <a:xfrm>
            <a:off x="2897609" y="2956726"/>
            <a:ext cx="298480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6C4708CE-E196-4BDD-A013-E2D2CB6EC5CC}"/>
              </a:ext>
            </a:extLst>
          </p:cNvPr>
          <p:cNvSpPr/>
          <p:nvPr/>
        </p:nvSpPr>
        <p:spPr>
          <a:xfrm>
            <a:off x="2328117" y="3804246"/>
            <a:ext cx="233196" cy="35043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CF0BCFFE-EEE4-481C-AC4C-D400CDCB671E}"/>
              </a:ext>
            </a:extLst>
          </p:cNvPr>
          <p:cNvSpPr/>
          <p:nvPr/>
        </p:nvSpPr>
        <p:spPr>
          <a:xfrm>
            <a:off x="5625877" y="2956232"/>
            <a:ext cx="298480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F861A27-B1B5-4AA1-87B5-3DE4E1AAE2B9}"/>
              </a:ext>
            </a:extLst>
          </p:cNvPr>
          <p:cNvSpPr/>
          <p:nvPr/>
        </p:nvSpPr>
        <p:spPr>
          <a:xfrm>
            <a:off x="3627720" y="3821728"/>
            <a:ext cx="298480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5B4FB20-1CB6-4CF2-BCCA-9B3812F88D6C}"/>
              </a:ext>
            </a:extLst>
          </p:cNvPr>
          <p:cNvSpPr/>
          <p:nvPr/>
        </p:nvSpPr>
        <p:spPr>
          <a:xfrm>
            <a:off x="4851100" y="3775445"/>
            <a:ext cx="298480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9895AEB-1B52-4933-B497-AB66AD1E6A81}"/>
              </a:ext>
            </a:extLst>
          </p:cNvPr>
          <p:cNvSpPr/>
          <p:nvPr/>
        </p:nvSpPr>
        <p:spPr>
          <a:xfrm>
            <a:off x="2851376" y="4674545"/>
            <a:ext cx="298480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510A9510-36D2-4EFA-9767-E46A363DE9D6}"/>
              </a:ext>
            </a:extLst>
          </p:cNvPr>
          <p:cNvSpPr/>
          <p:nvPr/>
        </p:nvSpPr>
        <p:spPr>
          <a:xfrm>
            <a:off x="3047873" y="4671978"/>
            <a:ext cx="412292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FD5E7F0-9C72-45CF-8B99-4AB8BAAEAFB3}"/>
              </a:ext>
            </a:extLst>
          </p:cNvPr>
          <p:cNvSpPr/>
          <p:nvPr/>
        </p:nvSpPr>
        <p:spPr>
          <a:xfrm>
            <a:off x="4041243" y="4704405"/>
            <a:ext cx="412292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11A1C46-D6FE-49AF-A822-D01EA10671EC}"/>
              </a:ext>
            </a:extLst>
          </p:cNvPr>
          <p:cNvSpPr/>
          <p:nvPr/>
        </p:nvSpPr>
        <p:spPr>
          <a:xfrm>
            <a:off x="4459845" y="4704405"/>
            <a:ext cx="412292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28873FA-A8BB-43BD-B58C-6C83E7153150}"/>
              </a:ext>
            </a:extLst>
          </p:cNvPr>
          <p:cNvSpPr/>
          <p:nvPr/>
        </p:nvSpPr>
        <p:spPr>
          <a:xfrm>
            <a:off x="5467849" y="4687167"/>
            <a:ext cx="412292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13</a:t>
            </a:r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DE7CF2D-5A88-4817-8470-A6EE26DE0B32}"/>
              </a:ext>
            </a:extLst>
          </p:cNvPr>
          <p:cNvSpPr/>
          <p:nvPr/>
        </p:nvSpPr>
        <p:spPr>
          <a:xfrm>
            <a:off x="2009716" y="4721102"/>
            <a:ext cx="298480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328D3BC9-4F95-4802-AEED-F8526C4B642E}"/>
              </a:ext>
            </a:extLst>
          </p:cNvPr>
          <p:cNvSpPr/>
          <p:nvPr/>
        </p:nvSpPr>
        <p:spPr>
          <a:xfrm>
            <a:off x="6361917" y="3769253"/>
            <a:ext cx="298480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97" name="칠각형 96">
            <a:extLst>
              <a:ext uri="{FF2B5EF4-FFF2-40B4-BE49-F238E27FC236}">
                <a16:creationId xmlns:a16="http://schemas.microsoft.com/office/drawing/2014/main" id="{B3A9D8AC-B58F-4278-A4AE-10B743B1B2BA}"/>
              </a:ext>
            </a:extLst>
          </p:cNvPr>
          <p:cNvSpPr/>
          <p:nvPr/>
        </p:nvSpPr>
        <p:spPr>
          <a:xfrm>
            <a:off x="4228965" y="2512405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8" name="칠각형 97">
            <a:extLst>
              <a:ext uri="{FF2B5EF4-FFF2-40B4-BE49-F238E27FC236}">
                <a16:creationId xmlns:a16="http://schemas.microsoft.com/office/drawing/2014/main" id="{8FE4B6FE-BE39-4330-B18C-86B374815D13}"/>
              </a:ext>
            </a:extLst>
          </p:cNvPr>
          <p:cNvSpPr/>
          <p:nvPr/>
        </p:nvSpPr>
        <p:spPr>
          <a:xfrm>
            <a:off x="3010035" y="3436164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9" name="칠각형 98">
            <a:extLst>
              <a:ext uri="{FF2B5EF4-FFF2-40B4-BE49-F238E27FC236}">
                <a16:creationId xmlns:a16="http://schemas.microsoft.com/office/drawing/2014/main" id="{65D27B80-5415-4240-A494-1B2B171FF8EE}"/>
              </a:ext>
            </a:extLst>
          </p:cNvPr>
          <p:cNvSpPr/>
          <p:nvPr/>
        </p:nvSpPr>
        <p:spPr>
          <a:xfrm>
            <a:off x="5538345" y="3420621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0" name="칠각형 99">
            <a:extLst>
              <a:ext uri="{FF2B5EF4-FFF2-40B4-BE49-F238E27FC236}">
                <a16:creationId xmlns:a16="http://schemas.microsoft.com/office/drawing/2014/main" id="{25CD8496-CED8-4810-878B-7FD5CF3EAD50}"/>
              </a:ext>
            </a:extLst>
          </p:cNvPr>
          <p:cNvSpPr/>
          <p:nvPr/>
        </p:nvSpPr>
        <p:spPr>
          <a:xfrm>
            <a:off x="2510006" y="4230964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1" name="칠각형 100">
            <a:extLst>
              <a:ext uri="{FF2B5EF4-FFF2-40B4-BE49-F238E27FC236}">
                <a16:creationId xmlns:a16="http://schemas.microsoft.com/office/drawing/2014/main" id="{6C213A32-0DF6-45FC-8574-10EDC23CB247}"/>
              </a:ext>
            </a:extLst>
          </p:cNvPr>
          <p:cNvSpPr/>
          <p:nvPr/>
        </p:nvSpPr>
        <p:spPr>
          <a:xfrm>
            <a:off x="3479113" y="4251932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2" name="칠각형 101">
            <a:extLst>
              <a:ext uri="{FF2B5EF4-FFF2-40B4-BE49-F238E27FC236}">
                <a16:creationId xmlns:a16="http://schemas.microsoft.com/office/drawing/2014/main" id="{461B1BB8-1E0B-4591-AA1C-247EE70C672A}"/>
              </a:ext>
            </a:extLst>
          </p:cNvPr>
          <p:cNvSpPr/>
          <p:nvPr/>
        </p:nvSpPr>
        <p:spPr>
          <a:xfrm>
            <a:off x="5027903" y="4229315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3" name="칠각형 102">
            <a:extLst>
              <a:ext uri="{FF2B5EF4-FFF2-40B4-BE49-F238E27FC236}">
                <a16:creationId xmlns:a16="http://schemas.microsoft.com/office/drawing/2014/main" id="{73869910-9505-4E4A-AA59-C9E901DCDDEE}"/>
              </a:ext>
            </a:extLst>
          </p:cNvPr>
          <p:cNvSpPr/>
          <p:nvPr/>
        </p:nvSpPr>
        <p:spPr>
          <a:xfrm>
            <a:off x="6305877" y="4244687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4" name="칠각형 103">
            <a:extLst>
              <a:ext uri="{FF2B5EF4-FFF2-40B4-BE49-F238E27FC236}">
                <a16:creationId xmlns:a16="http://schemas.microsoft.com/office/drawing/2014/main" id="{4591E4D7-104A-4BB5-B6C7-FAA3E66A50AF}"/>
              </a:ext>
            </a:extLst>
          </p:cNvPr>
          <p:cNvSpPr/>
          <p:nvPr/>
        </p:nvSpPr>
        <p:spPr>
          <a:xfrm>
            <a:off x="2143093" y="5136402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5" name="칠각형 104">
            <a:extLst>
              <a:ext uri="{FF2B5EF4-FFF2-40B4-BE49-F238E27FC236}">
                <a16:creationId xmlns:a16="http://schemas.microsoft.com/office/drawing/2014/main" id="{E06D950C-BCD0-4407-A824-81C5BC307FBF}"/>
              </a:ext>
            </a:extLst>
          </p:cNvPr>
          <p:cNvSpPr/>
          <p:nvPr/>
        </p:nvSpPr>
        <p:spPr>
          <a:xfrm>
            <a:off x="2708511" y="5123424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" name="칠각형 105">
            <a:extLst>
              <a:ext uri="{FF2B5EF4-FFF2-40B4-BE49-F238E27FC236}">
                <a16:creationId xmlns:a16="http://schemas.microsoft.com/office/drawing/2014/main" id="{6C1E475E-CA55-4562-946A-42C30E9C5BB4}"/>
              </a:ext>
            </a:extLst>
          </p:cNvPr>
          <p:cNvSpPr/>
          <p:nvPr/>
        </p:nvSpPr>
        <p:spPr>
          <a:xfrm>
            <a:off x="3295651" y="5135666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J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7" name="칠각형 106">
            <a:extLst>
              <a:ext uri="{FF2B5EF4-FFF2-40B4-BE49-F238E27FC236}">
                <a16:creationId xmlns:a16="http://schemas.microsoft.com/office/drawing/2014/main" id="{52E01136-2288-4A68-B480-FC0CF6B2E0E0}"/>
              </a:ext>
            </a:extLst>
          </p:cNvPr>
          <p:cNvSpPr/>
          <p:nvPr/>
        </p:nvSpPr>
        <p:spPr>
          <a:xfrm>
            <a:off x="3895876" y="5136213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8" name="칠각형 107">
            <a:extLst>
              <a:ext uri="{FF2B5EF4-FFF2-40B4-BE49-F238E27FC236}">
                <a16:creationId xmlns:a16="http://schemas.microsoft.com/office/drawing/2014/main" id="{4B920917-3028-4F61-BC60-64681B428925}"/>
              </a:ext>
            </a:extLst>
          </p:cNvPr>
          <p:cNvSpPr/>
          <p:nvPr/>
        </p:nvSpPr>
        <p:spPr>
          <a:xfrm>
            <a:off x="4697449" y="5125050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9" name="칠각형 108">
            <a:extLst>
              <a:ext uri="{FF2B5EF4-FFF2-40B4-BE49-F238E27FC236}">
                <a16:creationId xmlns:a16="http://schemas.microsoft.com/office/drawing/2014/main" id="{2066CE3C-D67A-4D1A-B87C-01056B09987B}"/>
              </a:ext>
            </a:extLst>
          </p:cNvPr>
          <p:cNvSpPr/>
          <p:nvPr/>
        </p:nvSpPr>
        <p:spPr>
          <a:xfrm>
            <a:off x="5417200" y="5123869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CBB60B3F-D9A9-45C8-84F9-7C33358CEC35}"/>
              </a:ext>
            </a:extLst>
          </p:cNvPr>
          <p:cNvSpPr/>
          <p:nvPr/>
        </p:nvSpPr>
        <p:spPr>
          <a:xfrm>
            <a:off x="6627429" y="5035302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400" dirty="0"/>
              <a:t>M</a:t>
            </a:r>
            <a:endParaRPr lang="ko-KR" altLang="en-US" sz="1400" dirty="0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FD4DAB4D-B049-4FE1-8938-E4F761CC4087}"/>
              </a:ext>
            </a:extLst>
          </p:cNvPr>
          <p:cNvSpPr/>
          <p:nvPr/>
        </p:nvSpPr>
        <p:spPr>
          <a:xfrm>
            <a:off x="5913431" y="5039857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400" dirty="0"/>
              <a:t>L</a:t>
            </a:r>
            <a:endParaRPr lang="ko-KR" altLang="en-US" sz="1400" dirty="0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B170796D-49A4-42EE-ACDD-D2031EA32153}"/>
              </a:ext>
            </a:extLst>
          </p:cNvPr>
          <p:cNvCxnSpPr>
            <a:endCxn id="111" idx="0"/>
          </p:cNvCxnSpPr>
          <p:nvPr/>
        </p:nvCxnSpPr>
        <p:spPr>
          <a:xfrm flipH="1">
            <a:off x="6165459" y="4637567"/>
            <a:ext cx="336873" cy="4022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06730A7F-124A-415E-9A2E-C48CFB4513C3}"/>
              </a:ext>
            </a:extLst>
          </p:cNvPr>
          <p:cNvCxnSpPr>
            <a:endCxn id="110" idx="0"/>
          </p:cNvCxnSpPr>
          <p:nvPr/>
        </p:nvCxnSpPr>
        <p:spPr>
          <a:xfrm>
            <a:off x="6502332" y="4637567"/>
            <a:ext cx="377125" cy="3977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36D95FB7-7781-4141-A927-FB480881CCF1}"/>
              </a:ext>
            </a:extLst>
          </p:cNvPr>
          <p:cNvSpPr/>
          <p:nvPr/>
        </p:nvSpPr>
        <p:spPr>
          <a:xfrm>
            <a:off x="5784042" y="4679004"/>
            <a:ext cx="412292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14</a:t>
            </a:r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7DC7062A-D60C-480B-B03E-FEB9FBCF7627}"/>
              </a:ext>
            </a:extLst>
          </p:cNvPr>
          <p:cNvSpPr/>
          <p:nvPr/>
        </p:nvSpPr>
        <p:spPr>
          <a:xfrm>
            <a:off x="6849064" y="4680097"/>
            <a:ext cx="412292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15</a:t>
            </a:r>
            <a:endParaRPr lang="ko-KR" altLang="en-US" dirty="0"/>
          </a:p>
        </p:txBody>
      </p:sp>
      <p:sp>
        <p:nvSpPr>
          <p:cNvPr id="116" name="칠각형 115">
            <a:extLst>
              <a:ext uri="{FF2B5EF4-FFF2-40B4-BE49-F238E27FC236}">
                <a16:creationId xmlns:a16="http://schemas.microsoft.com/office/drawing/2014/main" id="{17D963F0-BAAA-4A05-BA2C-878A515097E9}"/>
              </a:ext>
            </a:extLst>
          </p:cNvPr>
          <p:cNvSpPr/>
          <p:nvPr/>
        </p:nvSpPr>
        <p:spPr>
          <a:xfrm>
            <a:off x="6027862" y="5117980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7" name="칠각형 116">
            <a:extLst>
              <a:ext uri="{FF2B5EF4-FFF2-40B4-BE49-F238E27FC236}">
                <a16:creationId xmlns:a16="http://schemas.microsoft.com/office/drawing/2014/main" id="{72EDBD14-AAD3-498E-88AF-52913F041D23}"/>
              </a:ext>
            </a:extLst>
          </p:cNvPr>
          <p:cNvSpPr/>
          <p:nvPr/>
        </p:nvSpPr>
        <p:spPr>
          <a:xfrm>
            <a:off x="6747613" y="5116799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O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03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4" grpId="0" animBg="1"/>
      <p:bldP spid="115" grpId="0" animBg="1"/>
      <p:bldP spid="116" grpId="0" animBg="1"/>
      <p:bldP spid="1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ko-KR" altLang="en-US">
                <a:solidFill>
                  <a:schemeClr val="tx1"/>
                </a:solidFill>
              </a:rPr>
              <a:t>완전 </a:t>
            </a:r>
            <a:r>
              <a:rPr lang="en-US" altLang="ko-KR">
                <a:solidFill>
                  <a:schemeClr val="tx1"/>
                </a:solidFill>
              </a:rPr>
              <a:t>binary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tree</a:t>
            </a:r>
            <a:endParaRPr lang="ko-KR" altLang="en-US">
              <a:solidFill>
                <a:schemeClr val="tx1"/>
              </a:solidFill>
            </a:endParaRPr>
          </a:p>
          <a:p>
            <a:pPr lvl="2" eaLnBrk="1" hangingPunct="1">
              <a:lnSpc>
                <a:spcPct val="105000"/>
              </a:lnSpc>
              <a:spcBef>
                <a:spcPct val="10000"/>
              </a:spcBef>
            </a:pPr>
            <a:r>
              <a:rPr lang="ko-KR" altLang="en-US" sz="1800"/>
              <a:t>높이가 </a:t>
            </a:r>
            <a:r>
              <a:rPr lang="en-US" altLang="ko-KR" sz="1800"/>
              <a:t>h</a:t>
            </a:r>
            <a:r>
              <a:rPr lang="ko-KR" altLang="en-US" sz="1800"/>
              <a:t>이고 </a:t>
            </a:r>
            <a:r>
              <a:rPr lang="en-US" altLang="ko-KR" sz="1800"/>
              <a:t>node</a:t>
            </a:r>
            <a:r>
              <a:rPr lang="ko-KR" altLang="en-US" sz="1800"/>
              <a:t> 수가 </a:t>
            </a:r>
            <a:r>
              <a:rPr lang="en-US" altLang="ko-KR" sz="1800"/>
              <a:t>n</a:t>
            </a:r>
            <a:r>
              <a:rPr lang="ko-KR" altLang="en-US" sz="1800"/>
              <a:t>개일 때 </a:t>
            </a:r>
            <a:r>
              <a:rPr lang="en-US" altLang="ko-KR" sz="1600"/>
              <a:t>(</a:t>
            </a:r>
            <a:r>
              <a:rPr lang="ko-KR" altLang="en-US" sz="1600"/>
              <a:t>단</a:t>
            </a:r>
            <a:r>
              <a:rPr lang="en-US" altLang="ko-KR" sz="1600"/>
              <a:t>, h+1 ≤ n &lt; 2</a:t>
            </a:r>
            <a:r>
              <a:rPr lang="en-US" altLang="ko-KR" sz="1600" baseline="30000"/>
              <a:t>h+1</a:t>
            </a:r>
            <a:r>
              <a:rPr lang="en-US" altLang="ko-KR" sz="1600"/>
              <a:t>-1 ),</a:t>
            </a:r>
            <a:r>
              <a:rPr lang="en-US" altLang="ko-KR" sz="1800"/>
              <a:t> </a:t>
            </a:r>
          </a:p>
          <a:p>
            <a:pPr lvl="2" eaLnBrk="1" hangingPunct="1">
              <a:lnSpc>
                <a:spcPct val="105000"/>
              </a:lnSpc>
              <a:spcBef>
                <a:spcPct val="10000"/>
              </a:spcBef>
              <a:buFontTx/>
              <a:buNone/>
            </a:pPr>
            <a:r>
              <a:rPr lang="en-US" altLang="ko-KR" sz="1800"/>
              <a:t>   </a:t>
            </a:r>
            <a:r>
              <a:rPr lang="ko-KR" altLang="en-US" sz="1800"/>
              <a:t>포화 </a:t>
            </a:r>
            <a:r>
              <a:rPr lang="en-US" altLang="ko-KR" sz="1800"/>
              <a:t>binary</a:t>
            </a:r>
            <a:r>
              <a:rPr lang="ko-KR" altLang="en-US" sz="1800"/>
              <a:t> </a:t>
            </a:r>
            <a:r>
              <a:rPr lang="en-US" altLang="ko-KR" sz="1800"/>
              <a:t>tree</a:t>
            </a:r>
            <a:r>
              <a:rPr lang="ko-KR" altLang="en-US" sz="1800"/>
              <a:t>의 </a:t>
            </a:r>
            <a:r>
              <a:rPr lang="en-US" altLang="ko-KR" sz="1800"/>
              <a:t>node</a:t>
            </a:r>
            <a:r>
              <a:rPr lang="ko-KR" altLang="en-US" sz="1800"/>
              <a:t> 번호 </a:t>
            </a:r>
            <a:r>
              <a:rPr lang="en-US" altLang="ko-KR" sz="1800"/>
              <a:t>1</a:t>
            </a:r>
            <a:r>
              <a:rPr lang="ko-KR" altLang="en-US" sz="1800"/>
              <a:t>번부터 </a:t>
            </a:r>
            <a:r>
              <a:rPr lang="en-US" altLang="ko-KR" sz="1800"/>
              <a:t>n</a:t>
            </a:r>
            <a:r>
              <a:rPr lang="ko-KR" altLang="en-US" sz="1800"/>
              <a:t>번까지 빈 자리가 없는 </a:t>
            </a:r>
            <a:r>
              <a:rPr lang="en-US" altLang="ko-KR" sz="1800"/>
              <a:t>binary</a:t>
            </a:r>
            <a:r>
              <a:rPr lang="ko-KR" altLang="en-US" sz="1800"/>
              <a:t> </a:t>
            </a:r>
            <a:r>
              <a:rPr lang="en-US" altLang="ko-KR" sz="1800"/>
              <a:t>tree</a:t>
            </a:r>
            <a:endParaRPr lang="ko-KR" altLang="en-US" sz="1800"/>
          </a:p>
        </p:txBody>
      </p:sp>
      <p:pic>
        <p:nvPicPr>
          <p:cNvPr id="3789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2492375"/>
            <a:ext cx="5334000" cy="336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774F0208-DA7B-4C11-9C5F-A05CB8A6611C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23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37893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37894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endParaRPr lang="ko-KR" altLang="en-US" sz="24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슬라이드 번호 개체 틀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2F92A4C7-9BE4-42B5-8667-A32547536C8D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24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4100" name="바닥글 개체 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endParaRPr lang="ko-KR" altLang="en-US" sz="24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16F16D-9540-478B-BBF5-A2801F885D91}"/>
              </a:ext>
            </a:extLst>
          </p:cNvPr>
          <p:cNvSpPr txBox="1"/>
          <p:nvPr/>
        </p:nvSpPr>
        <p:spPr>
          <a:xfrm>
            <a:off x="1187624" y="1628800"/>
            <a:ext cx="3977884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완전 이진 트리</a:t>
            </a:r>
            <a:r>
              <a:rPr lang="en-US" altLang="ko-KR" dirty="0"/>
              <a:t>(Complete Binary tree)</a:t>
            </a:r>
            <a:endParaRPr lang="ko-KR" altLang="en-US" dirty="0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C45B391C-740F-4ADD-A5A8-AE9A7310C8DC}"/>
              </a:ext>
            </a:extLst>
          </p:cNvPr>
          <p:cNvSpPr/>
          <p:nvPr/>
        </p:nvSpPr>
        <p:spPr>
          <a:xfrm>
            <a:off x="4038785" y="2612869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4CDA1631-F68E-499A-8D85-956B25664DEC}"/>
              </a:ext>
            </a:extLst>
          </p:cNvPr>
          <p:cNvSpPr/>
          <p:nvPr/>
        </p:nvSpPr>
        <p:spPr>
          <a:xfrm>
            <a:off x="2829106" y="3504679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418BB077-D50D-4894-B46B-58116F4C6AA3}"/>
              </a:ext>
            </a:extLst>
          </p:cNvPr>
          <p:cNvSpPr/>
          <p:nvPr/>
        </p:nvSpPr>
        <p:spPr>
          <a:xfrm>
            <a:off x="5335528" y="3504679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CA4ECC47-7CA6-4AD5-B1DA-A4471B2F3886}"/>
              </a:ext>
            </a:extLst>
          </p:cNvPr>
          <p:cNvSpPr/>
          <p:nvPr/>
        </p:nvSpPr>
        <p:spPr>
          <a:xfrm>
            <a:off x="2325050" y="4322217"/>
            <a:ext cx="504056" cy="514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DC238A45-60AA-490D-940D-F7A958D133A8}"/>
              </a:ext>
            </a:extLst>
          </p:cNvPr>
          <p:cNvSpPr/>
          <p:nvPr/>
        </p:nvSpPr>
        <p:spPr>
          <a:xfrm>
            <a:off x="3280965" y="4369217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54B0904C-36B2-475B-A94A-035EEC7C5DF6}"/>
              </a:ext>
            </a:extLst>
          </p:cNvPr>
          <p:cNvSpPr/>
          <p:nvPr/>
        </p:nvSpPr>
        <p:spPr>
          <a:xfrm>
            <a:off x="4842947" y="4327409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D7D41C57-C460-4631-A937-3CF91B0628A2}"/>
              </a:ext>
            </a:extLst>
          </p:cNvPr>
          <p:cNvSpPr/>
          <p:nvPr/>
        </p:nvSpPr>
        <p:spPr>
          <a:xfrm>
            <a:off x="6016207" y="4313202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2759EA6F-F360-494E-818C-EB7BF38EB43A}"/>
              </a:ext>
            </a:extLst>
          </p:cNvPr>
          <p:cNvSpPr/>
          <p:nvPr/>
        </p:nvSpPr>
        <p:spPr>
          <a:xfrm>
            <a:off x="5220072" y="5229200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400" dirty="0"/>
              <a:t>M</a:t>
            </a:r>
            <a:endParaRPr lang="ko-KR" altLang="en-US" sz="1400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8ECC5C44-7F00-4198-B1EA-99EE9841FF7B}"/>
              </a:ext>
            </a:extLst>
          </p:cNvPr>
          <p:cNvSpPr/>
          <p:nvPr/>
        </p:nvSpPr>
        <p:spPr>
          <a:xfrm>
            <a:off x="4506074" y="5233755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400" dirty="0"/>
              <a:t>L</a:t>
            </a:r>
            <a:endParaRPr lang="ko-KR" altLang="en-US" sz="1400" dirty="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5C7524E5-48AE-4091-B9B9-288628356E7F}"/>
              </a:ext>
            </a:extLst>
          </p:cNvPr>
          <p:cNvSpPr/>
          <p:nvPr/>
        </p:nvSpPr>
        <p:spPr>
          <a:xfrm>
            <a:off x="3729965" y="5233755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400" dirty="0"/>
              <a:t>K</a:t>
            </a:r>
            <a:endParaRPr lang="ko-KR" altLang="en-US" sz="1400" dirty="0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9167FC36-773B-42FC-8C72-AB8FA87D25E0}"/>
              </a:ext>
            </a:extLst>
          </p:cNvPr>
          <p:cNvSpPr/>
          <p:nvPr/>
        </p:nvSpPr>
        <p:spPr>
          <a:xfrm>
            <a:off x="3116893" y="5233755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400" dirty="0"/>
              <a:t>J</a:t>
            </a:r>
            <a:endParaRPr lang="ko-KR" altLang="en-US" sz="1400" dirty="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F3B224EF-076E-439C-85D2-F115B25D5104}"/>
              </a:ext>
            </a:extLst>
          </p:cNvPr>
          <p:cNvSpPr/>
          <p:nvPr/>
        </p:nvSpPr>
        <p:spPr>
          <a:xfrm>
            <a:off x="2519726" y="5233755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00F3111C-58BE-45AB-B275-BEF07D53B21A}"/>
              </a:ext>
            </a:extLst>
          </p:cNvPr>
          <p:cNvSpPr/>
          <p:nvPr/>
        </p:nvSpPr>
        <p:spPr>
          <a:xfrm>
            <a:off x="1975619" y="5248972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H</a:t>
            </a:r>
            <a:endParaRPr lang="ko-KR" altLang="en-US" dirty="0"/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922F5329-AC19-45DF-8216-ABB3FDDF12F7}"/>
              </a:ext>
            </a:extLst>
          </p:cNvPr>
          <p:cNvCxnSpPr>
            <a:cxnSpLocks/>
            <a:stCxn id="108" idx="4"/>
            <a:endCxn id="109" idx="0"/>
          </p:cNvCxnSpPr>
          <p:nvPr/>
        </p:nvCxnSpPr>
        <p:spPr>
          <a:xfrm flipH="1">
            <a:off x="3081134" y="3116925"/>
            <a:ext cx="1209679" cy="3877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145D8EB3-1986-4BB4-97BE-D9AAC3695EA0}"/>
              </a:ext>
            </a:extLst>
          </p:cNvPr>
          <p:cNvCxnSpPr>
            <a:cxnSpLocks/>
            <a:stCxn id="109" idx="4"/>
            <a:endCxn id="111" idx="0"/>
          </p:cNvCxnSpPr>
          <p:nvPr/>
        </p:nvCxnSpPr>
        <p:spPr>
          <a:xfrm flipH="1">
            <a:off x="2577078" y="4008735"/>
            <a:ext cx="504056" cy="313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1A201449-52BD-40D2-B393-5262083B50D1}"/>
              </a:ext>
            </a:extLst>
          </p:cNvPr>
          <p:cNvCxnSpPr>
            <a:cxnSpLocks/>
            <a:stCxn id="111" idx="4"/>
            <a:endCxn id="120" idx="0"/>
          </p:cNvCxnSpPr>
          <p:nvPr/>
        </p:nvCxnSpPr>
        <p:spPr>
          <a:xfrm flipH="1">
            <a:off x="2227647" y="4836657"/>
            <a:ext cx="349431" cy="4123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BF37CFFF-2C0B-4A07-BE3F-32FD565BCD68}"/>
              </a:ext>
            </a:extLst>
          </p:cNvPr>
          <p:cNvCxnSpPr>
            <a:cxnSpLocks/>
          </p:cNvCxnSpPr>
          <p:nvPr/>
        </p:nvCxnSpPr>
        <p:spPr>
          <a:xfrm>
            <a:off x="3230769" y="389919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901FA17B-769D-44AD-8F95-DF604E56D8D8}"/>
              </a:ext>
            </a:extLst>
          </p:cNvPr>
          <p:cNvCxnSpPr>
            <a:cxnSpLocks/>
            <a:stCxn id="109" idx="4"/>
            <a:endCxn id="112" idx="0"/>
          </p:cNvCxnSpPr>
          <p:nvPr/>
        </p:nvCxnSpPr>
        <p:spPr>
          <a:xfrm>
            <a:off x="3081134" y="4008735"/>
            <a:ext cx="451859" cy="360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79C9DD88-0A41-437B-8C09-465117606B8A}"/>
              </a:ext>
            </a:extLst>
          </p:cNvPr>
          <p:cNvCxnSpPr>
            <a:stCxn id="111" idx="4"/>
            <a:endCxn id="119" idx="0"/>
          </p:cNvCxnSpPr>
          <p:nvPr/>
        </p:nvCxnSpPr>
        <p:spPr>
          <a:xfrm>
            <a:off x="2577078" y="4836657"/>
            <a:ext cx="194676" cy="39709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E32BA2C5-24CA-4627-968F-0FA7BA6D7064}"/>
              </a:ext>
            </a:extLst>
          </p:cNvPr>
          <p:cNvCxnSpPr>
            <a:stCxn id="112" idx="4"/>
            <a:endCxn id="118" idx="0"/>
          </p:cNvCxnSpPr>
          <p:nvPr/>
        </p:nvCxnSpPr>
        <p:spPr>
          <a:xfrm flipH="1">
            <a:off x="3368921" y="4873273"/>
            <a:ext cx="164072" cy="360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6D19CA1B-BA4C-4056-BE1C-F04AEC83DB81}"/>
              </a:ext>
            </a:extLst>
          </p:cNvPr>
          <p:cNvCxnSpPr>
            <a:stCxn id="112" idx="4"/>
            <a:endCxn id="117" idx="0"/>
          </p:cNvCxnSpPr>
          <p:nvPr/>
        </p:nvCxnSpPr>
        <p:spPr>
          <a:xfrm>
            <a:off x="3532993" y="4873273"/>
            <a:ext cx="449000" cy="360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6859C35C-2B3C-4B8F-B3CF-B0FF0266779B}"/>
              </a:ext>
            </a:extLst>
          </p:cNvPr>
          <p:cNvCxnSpPr>
            <a:cxnSpLocks/>
            <a:stCxn id="108" idx="4"/>
            <a:endCxn id="110" idx="0"/>
          </p:cNvCxnSpPr>
          <p:nvPr/>
        </p:nvCxnSpPr>
        <p:spPr>
          <a:xfrm>
            <a:off x="4290813" y="3116925"/>
            <a:ext cx="1296743" cy="3877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C5411CDE-01D3-443B-90B5-A0326E9B3A3A}"/>
              </a:ext>
            </a:extLst>
          </p:cNvPr>
          <p:cNvCxnSpPr>
            <a:cxnSpLocks/>
            <a:stCxn id="110" idx="4"/>
            <a:endCxn id="113" idx="0"/>
          </p:cNvCxnSpPr>
          <p:nvPr/>
        </p:nvCxnSpPr>
        <p:spPr>
          <a:xfrm flipH="1">
            <a:off x="5094975" y="4008735"/>
            <a:ext cx="492581" cy="31867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B9ADA1BA-E55B-4D37-B25B-159FD6C11AE3}"/>
              </a:ext>
            </a:extLst>
          </p:cNvPr>
          <p:cNvCxnSpPr>
            <a:cxnSpLocks/>
            <a:stCxn id="110" idx="4"/>
            <a:endCxn id="114" idx="0"/>
          </p:cNvCxnSpPr>
          <p:nvPr/>
        </p:nvCxnSpPr>
        <p:spPr>
          <a:xfrm>
            <a:off x="5587556" y="4008735"/>
            <a:ext cx="680679" cy="3044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59194B90-F576-4E69-963C-99AAE459DDF0}"/>
              </a:ext>
            </a:extLst>
          </p:cNvPr>
          <p:cNvCxnSpPr>
            <a:stCxn id="113" idx="4"/>
            <a:endCxn id="116" idx="0"/>
          </p:cNvCxnSpPr>
          <p:nvPr/>
        </p:nvCxnSpPr>
        <p:spPr>
          <a:xfrm flipH="1">
            <a:off x="4758102" y="4831465"/>
            <a:ext cx="336873" cy="4022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01ADD930-0A6A-4679-BE74-CFC9A38E1B8E}"/>
              </a:ext>
            </a:extLst>
          </p:cNvPr>
          <p:cNvCxnSpPr>
            <a:stCxn id="113" idx="4"/>
            <a:endCxn id="115" idx="0"/>
          </p:cNvCxnSpPr>
          <p:nvPr/>
        </p:nvCxnSpPr>
        <p:spPr>
          <a:xfrm>
            <a:off x="5094975" y="4831465"/>
            <a:ext cx="377125" cy="3977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D67A800D-076E-4DE4-8D1A-82B12F1695FB}"/>
              </a:ext>
            </a:extLst>
          </p:cNvPr>
          <p:cNvCxnSpPr/>
          <p:nvPr/>
        </p:nvCxnSpPr>
        <p:spPr>
          <a:xfrm>
            <a:off x="2667835" y="2844974"/>
            <a:ext cx="11171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15337421-D071-46F3-A680-66F2875742EB}"/>
              </a:ext>
            </a:extLst>
          </p:cNvPr>
          <p:cNvSpPr txBox="1"/>
          <p:nvPr/>
        </p:nvSpPr>
        <p:spPr>
          <a:xfrm>
            <a:off x="1828823" y="2622361"/>
            <a:ext cx="620683" cy="34015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Root</a:t>
            </a:r>
            <a:endParaRPr lang="ko-KR" altLang="en-US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0627E9A9-5F6B-47B9-BFCB-3E69F8432F6F}"/>
              </a:ext>
            </a:extLst>
          </p:cNvPr>
          <p:cNvSpPr/>
          <p:nvPr/>
        </p:nvSpPr>
        <p:spPr>
          <a:xfrm>
            <a:off x="4141573" y="2265619"/>
            <a:ext cx="298480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CBD87D0B-3E7C-4D82-869C-E73B182F15F4}"/>
              </a:ext>
            </a:extLst>
          </p:cNvPr>
          <p:cNvSpPr/>
          <p:nvPr/>
        </p:nvSpPr>
        <p:spPr>
          <a:xfrm>
            <a:off x="2820665" y="3143554"/>
            <a:ext cx="298480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7F2BE49C-32AB-4823-8622-295D9541E3FD}"/>
              </a:ext>
            </a:extLst>
          </p:cNvPr>
          <p:cNvSpPr/>
          <p:nvPr/>
        </p:nvSpPr>
        <p:spPr>
          <a:xfrm>
            <a:off x="2251173" y="3991074"/>
            <a:ext cx="233196" cy="35043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9ABDC11-D9EF-42D6-B992-B1143D05335F}"/>
              </a:ext>
            </a:extLst>
          </p:cNvPr>
          <p:cNvSpPr/>
          <p:nvPr/>
        </p:nvSpPr>
        <p:spPr>
          <a:xfrm>
            <a:off x="5548933" y="3143060"/>
            <a:ext cx="298480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0FFB57C5-464D-4FCC-A76D-8AAE90994DA7}"/>
              </a:ext>
            </a:extLst>
          </p:cNvPr>
          <p:cNvSpPr/>
          <p:nvPr/>
        </p:nvSpPr>
        <p:spPr>
          <a:xfrm>
            <a:off x="3550776" y="4008556"/>
            <a:ext cx="298480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7662A058-2C40-436C-B0C4-7333BFD7B288}"/>
              </a:ext>
            </a:extLst>
          </p:cNvPr>
          <p:cNvSpPr/>
          <p:nvPr/>
        </p:nvSpPr>
        <p:spPr>
          <a:xfrm>
            <a:off x="4774156" y="3962273"/>
            <a:ext cx="298480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700F7673-C816-46CC-AA6D-0A0688CD926F}"/>
              </a:ext>
            </a:extLst>
          </p:cNvPr>
          <p:cNvSpPr/>
          <p:nvPr/>
        </p:nvSpPr>
        <p:spPr>
          <a:xfrm>
            <a:off x="2774432" y="4861373"/>
            <a:ext cx="298480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88C8FDF4-451E-4799-944F-4EE852C3D6B8}"/>
              </a:ext>
            </a:extLst>
          </p:cNvPr>
          <p:cNvSpPr/>
          <p:nvPr/>
        </p:nvSpPr>
        <p:spPr>
          <a:xfrm>
            <a:off x="2970929" y="4858806"/>
            <a:ext cx="412292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9554AAB8-F8A5-4CAC-86DA-F952FA91493F}"/>
              </a:ext>
            </a:extLst>
          </p:cNvPr>
          <p:cNvSpPr/>
          <p:nvPr/>
        </p:nvSpPr>
        <p:spPr>
          <a:xfrm>
            <a:off x="3964299" y="4891233"/>
            <a:ext cx="412292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4AB94AA0-52B3-4A26-B638-F9EACA33129C}"/>
              </a:ext>
            </a:extLst>
          </p:cNvPr>
          <p:cNvSpPr/>
          <p:nvPr/>
        </p:nvSpPr>
        <p:spPr>
          <a:xfrm>
            <a:off x="4382901" y="4891233"/>
            <a:ext cx="412292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B0AD4689-B465-4B1B-A622-FCEA11C765D1}"/>
              </a:ext>
            </a:extLst>
          </p:cNvPr>
          <p:cNvSpPr/>
          <p:nvPr/>
        </p:nvSpPr>
        <p:spPr>
          <a:xfrm>
            <a:off x="5441707" y="4873995"/>
            <a:ext cx="412292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13</a:t>
            </a:r>
            <a:endParaRPr lang="ko-KR" altLang="en-US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C9B8DC86-291F-40BC-87FF-00AEFC3DD8C7}"/>
              </a:ext>
            </a:extLst>
          </p:cNvPr>
          <p:cNvSpPr/>
          <p:nvPr/>
        </p:nvSpPr>
        <p:spPr>
          <a:xfrm>
            <a:off x="1932772" y="4907930"/>
            <a:ext cx="298480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676536A1-A206-4DA5-9CB1-C20D71BD118C}"/>
              </a:ext>
            </a:extLst>
          </p:cNvPr>
          <p:cNvSpPr/>
          <p:nvPr/>
        </p:nvSpPr>
        <p:spPr>
          <a:xfrm>
            <a:off x="6225704" y="3973015"/>
            <a:ext cx="298480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49" name="칠각형 148">
            <a:extLst>
              <a:ext uri="{FF2B5EF4-FFF2-40B4-BE49-F238E27FC236}">
                <a16:creationId xmlns:a16="http://schemas.microsoft.com/office/drawing/2014/main" id="{289AE34C-F127-490F-9071-91202A1D53BF}"/>
              </a:ext>
            </a:extLst>
          </p:cNvPr>
          <p:cNvSpPr/>
          <p:nvPr/>
        </p:nvSpPr>
        <p:spPr>
          <a:xfrm>
            <a:off x="4152021" y="2699233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칠각형 149">
            <a:extLst>
              <a:ext uri="{FF2B5EF4-FFF2-40B4-BE49-F238E27FC236}">
                <a16:creationId xmlns:a16="http://schemas.microsoft.com/office/drawing/2014/main" id="{A0374B37-E701-45B5-ABC8-4A8251C21D9B}"/>
              </a:ext>
            </a:extLst>
          </p:cNvPr>
          <p:cNvSpPr/>
          <p:nvPr/>
        </p:nvSpPr>
        <p:spPr>
          <a:xfrm>
            <a:off x="2933091" y="3622992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1" name="칠각형 150">
            <a:extLst>
              <a:ext uri="{FF2B5EF4-FFF2-40B4-BE49-F238E27FC236}">
                <a16:creationId xmlns:a16="http://schemas.microsoft.com/office/drawing/2014/main" id="{8C0AB99C-8B33-4774-9FE1-DE165A0B588A}"/>
              </a:ext>
            </a:extLst>
          </p:cNvPr>
          <p:cNvSpPr/>
          <p:nvPr/>
        </p:nvSpPr>
        <p:spPr>
          <a:xfrm>
            <a:off x="5461401" y="3607449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2" name="칠각형 151">
            <a:extLst>
              <a:ext uri="{FF2B5EF4-FFF2-40B4-BE49-F238E27FC236}">
                <a16:creationId xmlns:a16="http://schemas.microsoft.com/office/drawing/2014/main" id="{5A13B80F-0262-43D9-B32B-7185B722FFE5}"/>
              </a:ext>
            </a:extLst>
          </p:cNvPr>
          <p:cNvSpPr/>
          <p:nvPr/>
        </p:nvSpPr>
        <p:spPr>
          <a:xfrm>
            <a:off x="2433062" y="4417792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3" name="칠각형 152">
            <a:extLst>
              <a:ext uri="{FF2B5EF4-FFF2-40B4-BE49-F238E27FC236}">
                <a16:creationId xmlns:a16="http://schemas.microsoft.com/office/drawing/2014/main" id="{09FCFA9D-0911-4263-B53C-AD9F68214EEC}"/>
              </a:ext>
            </a:extLst>
          </p:cNvPr>
          <p:cNvSpPr/>
          <p:nvPr/>
        </p:nvSpPr>
        <p:spPr>
          <a:xfrm>
            <a:off x="3402169" y="4438760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4" name="칠각형 153">
            <a:extLst>
              <a:ext uri="{FF2B5EF4-FFF2-40B4-BE49-F238E27FC236}">
                <a16:creationId xmlns:a16="http://schemas.microsoft.com/office/drawing/2014/main" id="{7D4E2D1D-00C6-42F3-96D5-661A4DA3D65B}"/>
              </a:ext>
            </a:extLst>
          </p:cNvPr>
          <p:cNvSpPr/>
          <p:nvPr/>
        </p:nvSpPr>
        <p:spPr>
          <a:xfrm>
            <a:off x="4950959" y="4416143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5" name="칠각형 154">
            <a:extLst>
              <a:ext uri="{FF2B5EF4-FFF2-40B4-BE49-F238E27FC236}">
                <a16:creationId xmlns:a16="http://schemas.microsoft.com/office/drawing/2014/main" id="{5D5A72BF-85A2-4B21-A278-0790FB319676}"/>
              </a:ext>
            </a:extLst>
          </p:cNvPr>
          <p:cNvSpPr/>
          <p:nvPr/>
        </p:nvSpPr>
        <p:spPr>
          <a:xfrm>
            <a:off x="6111386" y="4416142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6" name="칠각형 155">
            <a:extLst>
              <a:ext uri="{FF2B5EF4-FFF2-40B4-BE49-F238E27FC236}">
                <a16:creationId xmlns:a16="http://schemas.microsoft.com/office/drawing/2014/main" id="{3CA4D96A-786E-41B8-9722-685440CD2170}"/>
              </a:ext>
            </a:extLst>
          </p:cNvPr>
          <p:cNvSpPr/>
          <p:nvPr/>
        </p:nvSpPr>
        <p:spPr>
          <a:xfrm>
            <a:off x="2066149" y="5323230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7" name="칠각형 156">
            <a:extLst>
              <a:ext uri="{FF2B5EF4-FFF2-40B4-BE49-F238E27FC236}">
                <a16:creationId xmlns:a16="http://schemas.microsoft.com/office/drawing/2014/main" id="{DEFCB7A0-F2CA-4AE2-A445-A06A96F290BC}"/>
              </a:ext>
            </a:extLst>
          </p:cNvPr>
          <p:cNvSpPr/>
          <p:nvPr/>
        </p:nvSpPr>
        <p:spPr>
          <a:xfrm>
            <a:off x="2631567" y="5310252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8" name="칠각형 157">
            <a:extLst>
              <a:ext uri="{FF2B5EF4-FFF2-40B4-BE49-F238E27FC236}">
                <a16:creationId xmlns:a16="http://schemas.microsoft.com/office/drawing/2014/main" id="{0D1CB864-B915-4AB8-91B5-01DC12CC56B0}"/>
              </a:ext>
            </a:extLst>
          </p:cNvPr>
          <p:cNvSpPr/>
          <p:nvPr/>
        </p:nvSpPr>
        <p:spPr>
          <a:xfrm>
            <a:off x="3218707" y="5322494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J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9" name="칠각형 158">
            <a:extLst>
              <a:ext uri="{FF2B5EF4-FFF2-40B4-BE49-F238E27FC236}">
                <a16:creationId xmlns:a16="http://schemas.microsoft.com/office/drawing/2014/main" id="{6C2A8800-C133-4237-87C5-E503AB548847}"/>
              </a:ext>
            </a:extLst>
          </p:cNvPr>
          <p:cNvSpPr/>
          <p:nvPr/>
        </p:nvSpPr>
        <p:spPr>
          <a:xfrm>
            <a:off x="3818932" y="5323041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0" name="칠각형 159">
            <a:extLst>
              <a:ext uri="{FF2B5EF4-FFF2-40B4-BE49-F238E27FC236}">
                <a16:creationId xmlns:a16="http://schemas.microsoft.com/office/drawing/2014/main" id="{39B5B862-62AE-487F-8D0B-3587DE2A3DB7}"/>
              </a:ext>
            </a:extLst>
          </p:cNvPr>
          <p:cNvSpPr/>
          <p:nvPr/>
        </p:nvSpPr>
        <p:spPr>
          <a:xfrm>
            <a:off x="4620505" y="5311878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1" name="칠각형 160">
            <a:extLst>
              <a:ext uri="{FF2B5EF4-FFF2-40B4-BE49-F238E27FC236}">
                <a16:creationId xmlns:a16="http://schemas.microsoft.com/office/drawing/2014/main" id="{BC63CDCE-7EB9-4B60-87B5-DEABF107090D}"/>
              </a:ext>
            </a:extLst>
          </p:cNvPr>
          <p:cNvSpPr/>
          <p:nvPr/>
        </p:nvSpPr>
        <p:spPr>
          <a:xfrm>
            <a:off x="5340256" y="5310697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M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0474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ko-KR" altLang="en-US">
                <a:solidFill>
                  <a:schemeClr val="tx1"/>
                </a:solidFill>
              </a:rPr>
              <a:t>편향 </a:t>
            </a:r>
            <a:r>
              <a:rPr lang="en-US" altLang="ko-KR">
                <a:solidFill>
                  <a:schemeClr val="tx1"/>
                </a:solidFill>
              </a:rPr>
              <a:t>binary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tree(skewed tree)</a:t>
            </a:r>
            <a:endParaRPr lang="ko-KR" altLang="en-US">
              <a:solidFill>
                <a:schemeClr val="tx1"/>
              </a:solidFill>
            </a:endParaRPr>
          </a:p>
          <a:p>
            <a:pPr lvl="2" eaLnBrk="1" hangingPunct="1">
              <a:lnSpc>
                <a:spcPct val="105000"/>
              </a:lnSpc>
              <a:spcBef>
                <a:spcPct val="10000"/>
              </a:spcBef>
            </a:pPr>
            <a:r>
              <a:rPr lang="ko-KR" altLang="en-US" sz="1800"/>
              <a:t>높이 </a:t>
            </a:r>
            <a:r>
              <a:rPr lang="en-US" altLang="ko-KR" sz="1800"/>
              <a:t>h</a:t>
            </a:r>
            <a:r>
              <a:rPr lang="ko-KR" altLang="en-US" sz="1800"/>
              <a:t>에 대한 최소 개수의 </a:t>
            </a:r>
            <a:r>
              <a:rPr lang="en-US" altLang="ko-KR" sz="1800"/>
              <a:t>node</a:t>
            </a:r>
            <a:r>
              <a:rPr lang="ko-KR" altLang="en-US" sz="1800"/>
              <a:t>를 가지면서 한쪽 방향의 자식 </a:t>
            </a:r>
            <a:r>
              <a:rPr lang="en-US" altLang="ko-KR" sz="1800"/>
              <a:t>node</a:t>
            </a:r>
            <a:r>
              <a:rPr lang="ko-KR" altLang="en-US" sz="1800"/>
              <a:t>만을 가진 </a:t>
            </a:r>
            <a:r>
              <a:rPr lang="en-US" altLang="ko-KR" sz="1800"/>
              <a:t>binary</a:t>
            </a:r>
            <a:r>
              <a:rPr lang="ko-KR" altLang="en-US" sz="1800"/>
              <a:t> </a:t>
            </a:r>
            <a:r>
              <a:rPr lang="en-US" altLang="ko-KR" sz="1800"/>
              <a:t>tree</a:t>
            </a:r>
            <a:endParaRPr lang="ko-KR" altLang="en-US" sz="1800"/>
          </a:p>
          <a:p>
            <a:pPr lvl="2" eaLnBrk="1" hangingPunct="1">
              <a:lnSpc>
                <a:spcPct val="105000"/>
              </a:lnSpc>
              <a:spcBef>
                <a:spcPct val="10000"/>
              </a:spcBef>
            </a:pPr>
            <a:r>
              <a:rPr lang="ko-KR" altLang="en-US" sz="1800"/>
              <a:t>좌편향 </a:t>
            </a:r>
            <a:r>
              <a:rPr lang="en-US" altLang="ko-KR" sz="1800"/>
              <a:t>binary</a:t>
            </a:r>
            <a:r>
              <a:rPr lang="ko-KR" altLang="en-US" sz="1800"/>
              <a:t> </a:t>
            </a:r>
            <a:r>
              <a:rPr lang="en-US" altLang="ko-KR" sz="1800"/>
              <a:t>tree</a:t>
            </a:r>
            <a:endParaRPr lang="ko-KR" altLang="en-US" sz="1800"/>
          </a:p>
          <a:p>
            <a:pPr lvl="3" eaLnBrk="1" hangingPunct="1">
              <a:lnSpc>
                <a:spcPct val="85000"/>
              </a:lnSpc>
              <a:spcBef>
                <a:spcPct val="5000"/>
              </a:spcBef>
              <a:spcAft>
                <a:spcPct val="15000"/>
              </a:spcAft>
            </a:pPr>
            <a:r>
              <a:rPr lang="ko-KR" altLang="en-US"/>
              <a:t>모든 </a:t>
            </a:r>
            <a:r>
              <a:rPr lang="en-US" altLang="ko-KR"/>
              <a:t>node</a:t>
            </a:r>
            <a:r>
              <a:rPr lang="ko-KR" altLang="en-US"/>
              <a:t>가 왼쪽 자식 </a:t>
            </a:r>
            <a:r>
              <a:rPr lang="en-US" altLang="ko-KR"/>
              <a:t>node</a:t>
            </a:r>
            <a:r>
              <a:rPr lang="ko-KR" altLang="en-US"/>
              <a:t>만을 가진 편향 </a:t>
            </a:r>
            <a:r>
              <a:rPr lang="en-US" altLang="ko-KR"/>
              <a:t>binary</a:t>
            </a:r>
            <a:r>
              <a:rPr lang="ko-KR" altLang="en-US"/>
              <a:t> </a:t>
            </a:r>
            <a:r>
              <a:rPr lang="en-US" altLang="ko-KR"/>
              <a:t>tree</a:t>
            </a:r>
            <a:endParaRPr lang="ko-KR" altLang="en-US"/>
          </a:p>
          <a:p>
            <a:pPr lvl="2" eaLnBrk="1" hangingPunct="1">
              <a:lnSpc>
                <a:spcPct val="125000"/>
              </a:lnSpc>
              <a:spcBef>
                <a:spcPct val="10000"/>
              </a:spcBef>
            </a:pPr>
            <a:r>
              <a:rPr lang="ko-KR" altLang="en-US" sz="1800"/>
              <a:t>우편향 </a:t>
            </a:r>
            <a:r>
              <a:rPr lang="en-US" altLang="ko-KR" sz="1800"/>
              <a:t>binary</a:t>
            </a:r>
            <a:r>
              <a:rPr lang="ko-KR" altLang="en-US" sz="1800"/>
              <a:t> </a:t>
            </a:r>
            <a:r>
              <a:rPr lang="en-US" altLang="ko-KR" sz="1800"/>
              <a:t>tree</a:t>
            </a:r>
            <a:endParaRPr lang="ko-KR" altLang="en-US" sz="1800"/>
          </a:p>
          <a:p>
            <a:pPr lvl="3" eaLnBrk="1" hangingPunct="1">
              <a:lnSpc>
                <a:spcPct val="75000"/>
              </a:lnSpc>
              <a:spcBef>
                <a:spcPct val="10000"/>
              </a:spcBef>
            </a:pPr>
            <a:r>
              <a:rPr lang="ko-KR" altLang="en-US"/>
              <a:t>모든 </a:t>
            </a:r>
            <a:r>
              <a:rPr lang="en-US" altLang="ko-KR"/>
              <a:t>node</a:t>
            </a:r>
            <a:r>
              <a:rPr lang="ko-KR" altLang="en-US"/>
              <a:t>가 오른쪽 자식 </a:t>
            </a:r>
            <a:r>
              <a:rPr lang="en-US" altLang="ko-KR"/>
              <a:t>node</a:t>
            </a:r>
            <a:r>
              <a:rPr lang="ko-KR" altLang="en-US"/>
              <a:t>만을 가진 편향 </a:t>
            </a:r>
            <a:r>
              <a:rPr lang="en-US" altLang="ko-KR"/>
              <a:t>binary</a:t>
            </a:r>
            <a:r>
              <a:rPr lang="ko-KR" altLang="en-US"/>
              <a:t> </a:t>
            </a:r>
            <a:r>
              <a:rPr lang="en-US" altLang="ko-KR"/>
              <a:t>tree</a:t>
            </a:r>
            <a:endParaRPr lang="ko-KR" altLang="en-US"/>
          </a:p>
        </p:txBody>
      </p:sp>
      <p:pic>
        <p:nvPicPr>
          <p:cNvPr id="3891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8" y="3500438"/>
            <a:ext cx="5081587" cy="293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053DD260-96D4-43B4-8CFA-9B4CBEB063CA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25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38917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38918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endParaRPr lang="ko-KR" altLang="en-US" sz="24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슬라이드 번호 개체 틀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F651FFA2-8F77-4DD5-AE48-67E8FD84DE29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26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5124" name="바닥글 개체 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5126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endParaRPr lang="ko-KR" altLang="en-US" sz="24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7690454-C0DE-4E61-BC59-415865070DD6}"/>
              </a:ext>
            </a:extLst>
          </p:cNvPr>
          <p:cNvSpPr/>
          <p:nvPr/>
        </p:nvSpPr>
        <p:spPr>
          <a:xfrm>
            <a:off x="3619587" y="240371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91474BB-C13D-4A17-A480-92B281D8FCAE}"/>
              </a:ext>
            </a:extLst>
          </p:cNvPr>
          <p:cNvSpPr/>
          <p:nvPr/>
        </p:nvSpPr>
        <p:spPr>
          <a:xfrm>
            <a:off x="2666338" y="334802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889F385-E045-4D9F-87E6-52CD30E537DD}"/>
              </a:ext>
            </a:extLst>
          </p:cNvPr>
          <p:cNvSpPr/>
          <p:nvPr/>
        </p:nvSpPr>
        <p:spPr>
          <a:xfrm>
            <a:off x="1789483" y="4167946"/>
            <a:ext cx="504056" cy="514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76CBB1C-F81F-4754-AE7F-D035D1B72C9B}"/>
              </a:ext>
            </a:extLst>
          </p:cNvPr>
          <p:cNvSpPr/>
          <p:nvPr/>
        </p:nvSpPr>
        <p:spPr>
          <a:xfrm>
            <a:off x="859836" y="509363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0406F8-65B9-4C35-AEC9-C0BC71751263}"/>
              </a:ext>
            </a:extLst>
          </p:cNvPr>
          <p:cNvSpPr txBox="1"/>
          <p:nvPr/>
        </p:nvSpPr>
        <p:spPr>
          <a:xfrm>
            <a:off x="4567734" y="2480805"/>
            <a:ext cx="839012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Level 0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9C948D-5536-4EC6-ABE5-407BA4B27F77}"/>
              </a:ext>
            </a:extLst>
          </p:cNvPr>
          <p:cNvSpPr txBox="1"/>
          <p:nvPr/>
        </p:nvSpPr>
        <p:spPr>
          <a:xfrm>
            <a:off x="4572000" y="3399262"/>
            <a:ext cx="839012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Level 1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B66653-5555-4C0C-9F35-4B17D212B978}"/>
              </a:ext>
            </a:extLst>
          </p:cNvPr>
          <p:cNvSpPr txBox="1"/>
          <p:nvPr/>
        </p:nvSpPr>
        <p:spPr>
          <a:xfrm>
            <a:off x="4567734" y="4262028"/>
            <a:ext cx="839012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Level 2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6D4A4E-91FC-419A-A6C8-1B5FDC1EF5A4}"/>
              </a:ext>
            </a:extLst>
          </p:cNvPr>
          <p:cNvSpPr txBox="1"/>
          <p:nvPr/>
        </p:nvSpPr>
        <p:spPr>
          <a:xfrm>
            <a:off x="4567734" y="5252668"/>
            <a:ext cx="839012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Level 3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763197-5C56-4DFC-BF1C-735D6EA4AC20}"/>
              </a:ext>
            </a:extLst>
          </p:cNvPr>
          <p:cNvSpPr txBox="1"/>
          <p:nvPr/>
        </p:nvSpPr>
        <p:spPr>
          <a:xfrm>
            <a:off x="4567734" y="2045732"/>
            <a:ext cx="653064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>
                <a:solidFill>
                  <a:srgbClr val="FF0000"/>
                </a:solidFill>
              </a:rPr>
              <a:t>Level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C1419BC-6257-4548-8548-FCFB3888CED5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3059832" y="2833957"/>
            <a:ext cx="633572" cy="5950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134A4AD-083C-4B4F-9345-4E0D9E885827}"/>
              </a:ext>
            </a:extLst>
          </p:cNvPr>
          <p:cNvCxnSpPr>
            <a:cxnSpLocks/>
            <a:stCxn id="10" idx="3"/>
            <a:endCxn id="11" idx="7"/>
          </p:cNvCxnSpPr>
          <p:nvPr/>
        </p:nvCxnSpPr>
        <p:spPr>
          <a:xfrm flipH="1">
            <a:off x="2219722" y="3778265"/>
            <a:ext cx="520433" cy="4650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DBC416E-6676-4430-8554-0ED4441B31AB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1290075" y="4607048"/>
            <a:ext cx="573225" cy="5604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DD7A866-788A-453B-8930-A145B1905D3F}"/>
              </a:ext>
            </a:extLst>
          </p:cNvPr>
          <p:cNvCxnSpPr>
            <a:stCxn id="10" idx="5"/>
            <a:endCxn id="10" idx="5"/>
          </p:cNvCxnSpPr>
          <p:nvPr/>
        </p:nvCxnSpPr>
        <p:spPr>
          <a:xfrm>
            <a:off x="3096577" y="377826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FF63C88-8795-470E-A9DF-FE3F347D2627}"/>
              </a:ext>
            </a:extLst>
          </p:cNvPr>
          <p:cNvCxnSpPr>
            <a:cxnSpLocks/>
          </p:cNvCxnSpPr>
          <p:nvPr/>
        </p:nvCxnSpPr>
        <p:spPr>
          <a:xfrm>
            <a:off x="4250740" y="2659202"/>
            <a:ext cx="2354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DB0BDA5-CFC7-4AA3-AD64-FA9FDC54C51E}"/>
              </a:ext>
            </a:extLst>
          </p:cNvPr>
          <p:cNvCxnSpPr/>
          <p:nvPr/>
        </p:nvCxnSpPr>
        <p:spPr>
          <a:xfrm>
            <a:off x="2411760" y="2658452"/>
            <a:ext cx="11171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136AEE1-4638-4B46-9693-04E79F69DFAB}"/>
              </a:ext>
            </a:extLst>
          </p:cNvPr>
          <p:cNvSpPr txBox="1"/>
          <p:nvPr/>
        </p:nvSpPr>
        <p:spPr>
          <a:xfrm>
            <a:off x="1668540" y="2477188"/>
            <a:ext cx="620683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Root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152039-142D-4511-9DF1-BD23A750CAB1}"/>
              </a:ext>
            </a:extLst>
          </p:cNvPr>
          <p:cNvSpPr txBox="1"/>
          <p:nvPr/>
        </p:nvSpPr>
        <p:spPr>
          <a:xfrm>
            <a:off x="1187624" y="1628800"/>
            <a:ext cx="3687741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편향 이진 트리</a:t>
            </a:r>
            <a:r>
              <a:rPr lang="en-US" altLang="ko-KR" dirty="0"/>
              <a:t>(skewed Binary tree)</a:t>
            </a:r>
            <a:endParaRPr lang="ko-KR" altLang="en-US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A910228-337C-431E-905B-CD3648BA1C7F}"/>
              </a:ext>
            </a:extLst>
          </p:cNvPr>
          <p:cNvCxnSpPr>
            <a:cxnSpLocks/>
          </p:cNvCxnSpPr>
          <p:nvPr/>
        </p:nvCxnSpPr>
        <p:spPr>
          <a:xfrm>
            <a:off x="4285438" y="3643174"/>
            <a:ext cx="2354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54C5A89-BAA3-4C70-B32E-CD8A12A8904E}"/>
              </a:ext>
            </a:extLst>
          </p:cNvPr>
          <p:cNvCxnSpPr>
            <a:cxnSpLocks/>
          </p:cNvCxnSpPr>
          <p:nvPr/>
        </p:nvCxnSpPr>
        <p:spPr>
          <a:xfrm>
            <a:off x="4368442" y="4507270"/>
            <a:ext cx="2354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72BEBE4-7FBE-46F9-9E28-85C9638336F6}"/>
              </a:ext>
            </a:extLst>
          </p:cNvPr>
          <p:cNvCxnSpPr>
            <a:cxnSpLocks/>
          </p:cNvCxnSpPr>
          <p:nvPr/>
        </p:nvCxnSpPr>
        <p:spPr>
          <a:xfrm>
            <a:off x="4285438" y="5515382"/>
            <a:ext cx="2354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D555EFF2-23DD-43B3-806E-7E06D50D751D}"/>
              </a:ext>
            </a:extLst>
          </p:cNvPr>
          <p:cNvSpPr/>
          <p:nvPr/>
        </p:nvSpPr>
        <p:spPr>
          <a:xfrm>
            <a:off x="5825875" y="2391609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74F8597-9BE1-4B6C-9EB8-AA51BD60833D}"/>
              </a:ext>
            </a:extLst>
          </p:cNvPr>
          <p:cNvSpPr/>
          <p:nvPr/>
        </p:nvSpPr>
        <p:spPr>
          <a:xfrm>
            <a:off x="6587387" y="3347489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ABA9893-55FA-4E7A-BE04-3BC0D32A9D14}"/>
              </a:ext>
            </a:extLst>
          </p:cNvPr>
          <p:cNvSpPr/>
          <p:nvPr/>
        </p:nvSpPr>
        <p:spPr>
          <a:xfrm>
            <a:off x="7207419" y="4167946"/>
            <a:ext cx="504056" cy="514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10B082A-C7DB-4D4B-B395-DE5527F5630D}"/>
              </a:ext>
            </a:extLst>
          </p:cNvPr>
          <p:cNvSpPr/>
          <p:nvPr/>
        </p:nvSpPr>
        <p:spPr>
          <a:xfrm>
            <a:off x="8032136" y="526444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H</a:t>
            </a:r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172DD52-7C70-4F0F-9177-4EBB53813669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6103000" y="2757731"/>
            <a:ext cx="558204" cy="6635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DB5B007-E96C-4B62-89A5-A69016CD07B5}"/>
              </a:ext>
            </a:extLst>
          </p:cNvPr>
          <p:cNvCxnSpPr>
            <a:cxnSpLocks/>
            <a:stCxn id="34" idx="5"/>
            <a:endCxn id="35" idx="0"/>
          </p:cNvCxnSpPr>
          <p:nvPr/>
        </p:nvCxnSpPr>
        <p:spPr>
          <a:xfrm>
            <a:off x="7017626" y="3777728"/>
            <a:ext cx="441821" cy="3902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7A238AC-8272-4358-A4E5-D22C4F930BDF}"/>
              </a:ext>
            </a:extLst>
          </p:cNvPr>
          <p:cNvCxnSpPr>
            <a:cxnSpLocks/>
            <a:stCxn id="35" idx="5"/>
            <a:endCxn id="36" idx="0"/>
          </p:cNvCxnSpPr>
          <p:nvPr/>
        </p:nvCxnSpPr>
        <p:spPr>
          <a:xfrm>
            <a:off x="7637658" y="4607048"/>
            <a:ext cx="646506" cy="65739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1EFE2A6-64D4-43D5-89B9-1620D60D1DF7}"/>
              </a:ext>
            </a:extLst>
          </p:cNvPr>
          <p:cNvCxnSpPr>
            <a:stCxn id="34" idx="5"/>
            <a:endCxn id="34" idx="5"/>
          </p:cNvCxnSpPr>
          <p:nvPr/>
        </p:nvCxnSpPr>
        <p:spPr>
          <a:xfrm>
            <a:off x="7017626" y="377772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BF0738F-8FC8-4121-ABFB-13AA1304AC39}"/>
              </a:ext>
            </a:extLst>
          </p:cNvPr>
          <p:cNvCxnSpPr>
            <a:cxnSpLocks/>
          </p:cNvCxnSpPr>
          <p:nvPr/>
        </p:nvCxnSpPr>
        <p:spPr>
          <a:xfrm flipH="1">
            <a:off x="6444208" y="2635158"/>
            <a:ext cx="11934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D28386E-2D24-4E7B-8ED7-610172AF579F}"/>
              </a:ext>
            </a:extLst>
          </p:cNvPr>
          <p:cNvSpPr txBox="1"/>
          <p:nvPr/>
        </p:nvSpPr>
        <p:spPr>
          <a:xfrm>
            <a:off x="7751935" y="2417573"/>
            <a:ext cx="620683" cy="340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dirty="0"/>
              <a:t>Root</a:t>
            </a:r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55E13C7-8095-442B-8E1D-5CAE28DE22F8}"/>
              </a:ext>
            </a:extLst>
          </p:cNvPr>
          <p:cNvSpPr txBox="1"/>
          <p:nvPr/>
        </p:nvSpPr>
        <p:spPr>
          <a:xfrm>
            <a:off x="912441" y="5744696"/>
            <a:ext cx="2451056" cy="684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 </a:t>
            </a:r>
            <a:r>
              <a:rPr lang="ko-KR" altLang="en-US" dirty="0" err="1"/>
              <a:t>좌편향</a:t>
            </a:r>
            <a:r>
              <a:rPr lang="ko-KR" altLang="en-US" dirty="0"/>
              <a:t> 이진 트리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(left skewed Binary tree)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ADD064B-8AE0-4F01-B3DE-E5245B59DDB8}"/>
              </a:ext>
            </a:extLst>
          </p:cNvPr>
          <p:cNvSpPr txBox="1"/>
          <p:nvPr/>
        </p:nvSpPr>
        <p:spPr>
          <a:xfrm>
            <a:off x="5616999" y="5740936"/>
            <a:ext cx="2637773" cy="684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 </a:t>
            </a:r>
            <a:r>
              <a:rPr lang="ko-KR" altLang="en-US" dirty="0" err="1"/>
              <a:t>우편향</a:t>
            </a:r>
            <a:r>
              <a:rPr lang="ko-KR" altLang="en-US" dirty="0"/>
              <a:t> 이진 트리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(Right skewed Binary tree)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27" grpId="0"/>
      <p:bldP spid="33" grpId="0" animBg="1"/>
      <p:bldP spid="34" grpId="0" animBg="1"/>
      <p:bldP spid="35" grpId="0" animBg="1"/>
      <p:bldP spid="36" grpId="0" animBg="1"/>
      <p:bldP spid="4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ko-KR"/>
              <a:t>binary</a:t>
            </a:r>
            <a:r>
              <a:rPr lang="ko-KR" altLang="en-US"/>
              <a:t> </a:t>
            </a:r>
            <a:r>
              <a:rPr lang="en-US" altLang="ko-KR"/>
              <a:t>tree</a:t>
            </a:r>
            <a:r>
              <a:rPr lang="ko-KR" altLang="en-US"/>
              <a:t>의 순차 자료구조 구현</a:t>
            </a:r>
          </a:p>
          <a:p>
            <a:pPr lvl="1" eaLnBrk="1" hangingPunct="1"/>
            <a:r>
              <a:rPr lang="en-US" altLang="ko-KR">
                <a:solidFill>
                  <a:schemeClr val="tx1"/>
                </a:solidFill>
              </a:rPr>
              <a:t>1</a:t>
            </a:r>
            <a:r>
              <a:rPr lang="ko-KR" altLang="en-US">
                <a:solidFill>
                  <a:schemeClr val="tx1"/>
                </a:solidFill>
              </a:rPr>
              <a:t>차원 배열의 순차 자료구조 사용</a:t>
            </a:r>
          </a:p>
          <a:p>
            <a:pPr lvl="2" eaLnBrk="1" hangingPunct="1">
              <a:lnSpc>
                <a:spcPct val="130000"/>
              </a:lnSpc>
            </a:pPr>
            <a:r>
              <a:rPr lang="ko-KR" altLang="en-US" sz="1800"/>
              <a:t>높이가 </a:t>
            </a:r>
            <a:r>
              <a:rPr lang="en-US" altLang="ko-KR" sz="1800"/>
              <a:t>h</a:t>
            </a:r>
            <a:r>
              <a:rPr lang="ko-KR" altLang="en-US" sz="1800"/>
              <a:t>인 포화 </a:t>
            </a:r>
            <a:r>
              <a:rPr lang="en-US" altLang="ko-KR" sz="1800"/>
              <a:t>binary</a:t>
            </a:r>
            <a:r>
              <a:rPr lang="ko-KR" altLang="en-US" sz="1800"/>
              <a:t> </a:t>
            </a:r>
            <a:r>
              <a:rPr lang="en-US" altLang="ko-KR" sz="1800"/>
              <a:t>tree</a:t>
            </a:r>
            <a:r>
              <a:rPr lang="ko-KR" altLang="en-US" sz="1800"/>
              <a:t>의 </a:t>
            </a:r>
            <a:r>
              <a:rPr lang="en-US" altLang="ko-KR" sz="1800"/>
              <a:t>node</a:t>
            </a:r>
            <a:r>
              <a:rPr lang="ko-KR" altLang="en-US" sz="1800"/>
              <a:t>번호를 배열의 인덱스로 사용 </a:t>
            </a:r>
          </a:p>
          <a:p>
            <a:pPr lvl="2" eaLnBrk="1" hangingPunct="1">
              <a:lnSpc>
                <a:spcPct val="130000"/>
              </a:lnSpc>
            </a:pPr>
            <a:r>
              <a:rPr lang="ko-KR" altLang="en-US" sz="1800"/>
              <a:t>인덱스 </a:t>
            </a:r>
            <a:r>
              <a:rPr lang="en-US" altLang="ko-KR" sz="1800"/>
              <a:t>0</a:t>
            </a:r>
            <a:r>
              <a:rPr lang="ko-KR" altLang="en-US" sz="1800"/>
              <a:t>번 </a:t>
            </a:r>
            <a:r>
              <a:rPr lang="en-US" altLang="ko-KR" sz="1800"/>
              <a:t>- </a:t>
            </a:r>
            <a:r>
              <a:rPr lang="ko-KR" altLang="en-US" sz="1800"/>
              <a:t>실제로 사용하지 않고 비워둔다</a:t>
            </a:r>
            <a:r>
              <a:rPr lang="en-US" altLang="ko-KR" sz="1800"/>
              <a:t>.</a:t>
            </a:r>
          </a:p>
          <a:p>
            <a:pPr lvl="2" eaLnBrk="1" hangingPunct="1">
              <a:lnSpc>
                <a:spcPct val="130000"/>
              </a:lnSpc>
            </a:pPr>
            <a:r>
              <a:rPr lang="ko-KR" altLang="en-US" sz="1800"/>
              <a:t>인덱스 </a:t>
            </a:r>
            <a:r>
              <a:rPr lang="en-US" altLang="ko-KR" sz="1800"/>
              <a:t>1</a:t>
            </a:r>
            <a:r>
              <a:rPr lang="ko-KR" altLang="en-US" sz="1800"/>
              <a:t>번 </a:t>
            </a:r>
            <a:r>
              <a:rPr lang="en-US" altLang="ko-KR" sz="1800">
                <a:latin typeface="Times New Roman" pitchFamily="18" charset="0"/>
              </a:rPr>
              <a:t>–</a:t>
            </a:r>
            <a:r>
              <a:rPr lang="en-US" altLang="ko-KR" sz="1800"/>
              <a:t> root</a:t>
            </a:r>
            <a:r>
              <a:rPr lang="ko-KR" altLang="en-US" sz="1800"/>
              <a:t> 저장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</a:p>
        </p:txBody>
      </p:sp>
      <p:sp>
        <p:nvSpPr>
          <p:cNvPr id="39940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7C72D1C2-6F37-4266-8565-E4B0F5972C4A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27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39941" name="바닥글 개체 틀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68313" y="1196975"/>
            <a:ext cx="8229600" cy="4937125"/>
          </a:xfrm>
        </p:spPr>
        <p:txBody>
          <a:bodyPr/>
          <a:lstStyle/>
          <a:p>
            <a:pPr lvl="1" eaLnBrk="1" hangingPunct="1"/>
            <a:r>
              <a:rPr lang="en-US" altLang="ko-KR">
                <a:solidFill>
                  <a:schemeClr val="tx1"/>
                </a:solidFill>
              </a:rPr>
              <a:t>1</a:t>
            </a:r>
            <a:r>
              <a:rPr lang="ko-KR" altLang="en-US">
                <a:solidFill>
                  <a:schemeClr val="tx1"/>
                </a:solidFill>
              </a:rPr>
              <a:t>차원 배열을 이용한 완전 </a:t>
            </a:r>
            <a:r>
              <a:rPr lang="en-US" altLang="ko-KR">
                <a:solidFill>
                  <a:schemeClr val="tx1"/>
                </a:solidFill>
              </a:rPr>
              <a:t>binary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tree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096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989138"/>
            <a:ext cx="56388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0CDCF415-CF91-4EFF-BE45-D86DBAD4DF8A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28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40965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40966" name="Rectangle 3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슬라이드 번호 개체 틀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4491A0DE-5754-48EE-B755-A769396EF260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29</a:t>
            </a:fld>
            <a:endParaRPr kumimoji="0" lang="en-US" altLang="ko-KR" sz="1400" dirty="0">
              <a:solidFill>
                <a:schemeClr val="tx2"/>
              </a:solidFill>
            </a:endParaRPr>
          </a:p>
        </p:txBody>
      </p:sp>
      <p:sp>
        <p:nvSpPr>
          <p:cNvPr id="6148" name="바닥글 개체 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grpSp>
        <p:nvGrpSpPr>
          <p:cNvPr id="6149" name="그룹 4"/>
          <p:cNvGrpSpPr>
            <a:grpSpLocks/>
          </p:cNvGrpSpPr>
          <p:nvPr/>
        </p:nvGrpSpPr>
        <p:grpSpPr bwMode="auto">
          <a:xfrm>
            <a:off x="900113" y="1223963"/>
            <a:ext cx="4679950" cy="449262"/>
            <a:chOff x="539552" y="1251117"/>
            <a:chExt cx="3917089" cy="449443"/>
          </a:xfrm>
        </p:grpSpPr>
        <p:sp>
          <p:nvSpPr>
            <p:cNvPr id="6" name="직사각형 5"/>
            <p:cNvSpPr/>
            <p:nvPr/>
          </p:nvSpPr>
          <p:spPr bwMode="auto">
            <a:xfrm>
              <a:off x="899637" y="1268586"/>
              <a:ext cx="3557004" cy="43197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Font typeface="Wingdings" pitchFamily="2" charset="2"/>
                <a:buNone/>
                <a:defRPr/>
              </a:pPr>
              <a:r>
                <a:rPr lang="ko-KR" altLang="en-US" sz="2000" b="1" dirty="0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배열을 이용한 완전 이진 트리 구현의 원리</a:t>
              </a:r>
            </a:p>
          </p:txBody>
        </p:sp>
        <p:sp>
          <p:nvSpPr>
            <p:cNvPr id="7" name="실행 단추: 동영상 6">
              <a:hlinkClick r:id="" action="ppaction://noaction" highlightClick="1"/>
            </p:cNvPr>
            <p:cNvSpPr/>
            <p:nvPr/>
          </p:nvSpPr>
          <p:spPr>
            <a:xfrm>
              <a:off x="539552" y="1251117"/>
              <a:ext cx="361185" cy="431825"/>
            </a:xfrm>
            <a:prstGeom prst="actionButtonMovi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dirty="0"/>
            </a:p>
          </p:txBody>
        </p:sp>
      </p:grpSp>
      <p:sp>
        <p:nvSpPr>
          <p:cNvPr id="6150" name="Rectangle 3"/>
          <p:cNvSpPr>
            <a:spLocks noChangeArrowheads="1"/>
          </p:cNvSpPr>
          <p:nvPr/>
        </p:nvSpPr>
        <p:spPr bwMode="auto">
          <a:xfrm>
            <a:off x="377730" y="677736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1777C84-D3CF-4BF3-BB98-CA22C5BA61D0}"/>
              </a:ext>
            </a:extLst>
          </p:cNvPr>
          <p:cNvSpPr/>
          <p:nvPr/>
        </p:nvSpPr>
        <p:spPr>
          <a:xfrm>
            <a:off x="2990622" y="2466171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67D0017-7685-41AF-8282-AC6E86552F1B}"/>
              </a:ext>
            </a:extLst>
          </p:cNvPr>
          <p:cNvSpPr/>
          <p:nvPr/>
        </p:nvSpPr>
        <p:spPr>
          <a:xfrm>
            <a:off x="1780943" y="3357981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10405F4-717E-4264-A281-29BB8A9644FE}"/>
              </a:ext>
            </a:extLst>
          </p:cNvPr>
          <p:cNvSpPr/>
          <p:nvPr/>
        </p:nvSpPr>
        <p:spPr>
          <a:xfrm>
            <a:off x="4287365" y="3357981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B9BD401-3A73-4701-AF04-BB82590B3DD0}"/>
              </a:ext>
            </a:extLst>
          </p:cNvPr>
          <p:cNvSpPr/>
          <p:nvPr/>
        </p:nvSpPr>
        <p:spPr>
          <a:xfrm>
            <a:off x="1276887" y="4175519"/>
            <a:ext cx="504056" cy="514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38FBE91-E131-4DC2-A690-729AAC3A4F30}"/>
              </a:ext>
            </a:extLst>
          </p:cNvPr>
          <p:cNvSpPr/>
          <p:nvPr/>
        </p:nvSpPr>
        <p:spPr>
          <a:xfrm>
            <a:off x="2232802" y="4222519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EDCC3E5-2987-4BCC-830A-49A4765F7E83}"/>
              </a:ext>
            </a:extLst>
          </p:cNvPr>
          <p:cNvSpPr/>
          <p:nvPr/>
        </p:nvSpPr>
        <p:spPr>
          <a:xfrm>
            <a:off x="3794784" y="4180711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5F5AF1B-98AC-4FE0-B048-36EEABA81D66}"/>
              </a:ext>
            </a:extLst>
          </p:cNvPr>
          <p:cNvSpPr/>
          <p:nvPr/>
        </p:nvSpPr>
        <p:spPr>
          <a:xfrm>
            <a:off x="4968044" y="4166504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D06281F-52AF-407C-BD7F-0F45DE8020B3}"/>
              </a:ext>
            </a:extLst>
          </p:cNvPr>
          <p:cNvSpPr/>
          <p:nvPr/>
        </p:nvSpPr>
        <p:spPr>
          <a:xfrm>
            <a:off x="4171909" y="5082502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400" dirty="0"/>
              <a:t>M</a:t>
            </a:r>
            <a:endParaRPr lang="ko-KR" altLang="en-US" sz="14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ADA543B-00D1-4D8D-B661-23D83A75A458}"/>
              </a:ext>
            </a:extLst>
          </p:cNvPr>
          <p:cNvSpPr/>
          <p:nvPr/>
        </p:nvSpPr>
        <p:spPr>
          <a:xfrm>
            <a:off x="3457911" y="5087057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400" dirty="0"/>
              <a:t>L</a:t>
            </a:r>
            <a:endParaRPr lang="ko-KR" altLang="en-US" sz="14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2AC3F0F-9656-43F0-A216-1ECB768098E0}"/>
              </a:ext>
            </a:extLst>
          </p:cNvPr>
          <p:cNvSpPr/>
          <p:nvPr/>
        </p:nvSpPr>
        <p:spPr>
          <a:xfrm>
            <a:off x="2681802" y="5087057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400" dirty="0"/>
              <a:t>K</a:t>
            </a:r>
            <a:endParaRPr lang="ko-KR" altLang="en-US" sz="14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BCAE598-6490-42A6-931C-4CE446E3B9B6}"/>
              </a:ext>
            </a:extLst>
          </p:cNvPr>
          <p:cNvSpPr/>
          <p:nvPr/>
        </p:nvSpPr>
        <p:spPr>
          <a:xfrm>
            <a:off x="2068730" y="5087057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400" dirty="0"/>
              <a:t>J</a:t>
            </a:r>
            <a:endParaRPr lang="ko-KR" altLang="en-US" sz="14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5AA3C03-08F1-4CE3-97CF-EB58862720B7}"/>
              </a:ext>
            </a:extLst>
          </p:cNvPr>
          <p:cNvSpPr/>
          <p:nvPr/>
        </p:nvSpPr>
        <p:spPr>
          <a:xfrm>
            <a:off x="1471563" y="5087057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FBA3AEA-9909-4CD4-A28F-38E08271760B}"/>
              </a:ext>
            </a:extLst>
          </p:cNvPr>
          <p:cNvSpPr/>
          <p:nvPr/>
        </p:nvSpPr>
        <p:spPr>
          <a:xfrm>
            <a:off x="927456" y="5102274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H</a:t>
            </a:r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2DF754B-E113-4777-8904-4EC1E887DA1B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 flipH="1">
            <a:off x="2032971" y="2970227"/>
            <a:ext cx="1209679" cy="3877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B3C661B-1CA2-4314-93B8-0275A794F341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 flipH="1">
            <a:off x="1528915" y="3862037"/>
            <a:ext cx="504056" cy="313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8701990-6E7D-4ACC-A12B-388CE70EE59C}"/>
              </a:ext>
            </a:extLst>
          </p:cNvPr>
          <p:cNvCxnSpPr>
            <a:cxnSpLocks/>
            <a:stCxn id="12" idx="4"/>
            <a:endCxn id="21" idx="0"/>
          </p:cNvCxnSpPr>
          <p:nvPr/>
        </p:nvCxnSpPr>
        <p:spPr>
          <a:xfrm flipH="1">
            <a:off x="1179484" y="4689959"/>
            <a:ext cx="349431" cy="4123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401638A-8631-4199-8003-FBB51C5B4E12}"/>
              </a:ext>
            </a:extLst>
          </p:cNvPr>
          <p:cNvCxnSpPr>
            <a:cxnSpLocks/>
          </p:cNvCxnSpPr>
          <p:nvPr/>
        </p:nvCxnSpPr>
        <p:spPr>
          <a:xfrm>
            <a:off x="2182606" y="37525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5AC8CB4-21D5-4ABD-B786-76A76954CCAA}"/>
              </a:ext>
            </a:extLst>
          </p:cNvPr>
          <p:cNvCxnSpPr>
            <a:cxnSpLocks/>
            <a:stCxn id="10" idx="4"/>
            <a:endCxn id="13" idx="0"/>
          </p:cNvCxnSpPr>
          <p:nvPr/>
        </p:nvCxnSpPr>
        <p:spPr>
          <a:xfrm>
            <a:off x="2032971" y="3862037"/>
            <a:ext cx="451859" cy="360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C3FE276-373E-46B0-A57D-D7D7410EA96B}"/>
              </a:ext>
            </a:extLst>
          </p:cNvPr>
          <p:cNvCxnSpPr>
            <a:stCxn id="12" idx="4"/>
            <a:endCxn id="20" idx="0"/>
          </p:cNvCxnSpPr>
          <p:nvPr/>
        </p:nvCxnSpPr>
        <p:spPr>
          <a:xfrm>
            <a:off x="1528915" y="4689959"/>
            <a:ext cx="194676" cy="39709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E08883B-F242-43FF-9C07-BDD5372A4EF1}"/>
              </a:ext>
            </a:extLst>
          </p:cNvPr>
          <p:cNvCxnSpPr>
            <a:stCxn id="13" idx="4"/>
            <a:endCxn id="19" idx="0"/>
          </p:cNvCxnSpPr>
          <p:nvPr/>
        </p:nvCxnSpPr>
        <p:spPr>
          <a:xfrm flipH="1">
            <a:off x="2320758" y="4726575"/>
            <a:ext cx="164072" cy="360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9009330-C18A-484B-B6A7-F8383D73754E}"/>
              </a:ext>
            </a:extLst>
          </p:cNvPr>
          <p:cNvCxnSpPr>
            <a:stCxn id="13" idx="4"/>
            <a:endCxn id="18" idx="0"/>
          </p:cNvCxnSpPr>
          <p:nvPr/>
        </p:nvCxnSpPr>
        <p:spPr>
          <a:xfrm>
            <a:off x="2484830" y="4726575"/>
            <a:ext cx="449000" cy="360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1C16651-1E13-4557-B216-25ADBBDCDDB2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>
            <a:off x="3242650" y="2970227"/>
            <a:ext cx="1296743" cy="3877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ACD185E-83C8-4056-A0D2-632CC6B4CF99}"/>
              </a:ext>
            </a:extLst>
          </p:cNvPr>
          <p:cNvCxnSpPr>
            <a:cxnSpLocks/>
            <a:stCxn id="11" idx="4"/>
            <a:endCxn id="14" idx="0"/>
          </p:cNvCxnSpPr>
          <p:nvPr/>
        </p:nvCxnSpPr>
        <p:spPr>
          <a:xfrm flipH="1">
            <a:off x="4046812" y="3862037"/>
            <a:ext cx="492581" cy="31867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CFD1BF7-9EE0-4E04-9EF9-DED7C7BC2209}"/>
              </a:ext>
            </a:extLst>
          </p:cNvPr>
          <p:cNvCxnSpPr>
            <a:cxnSpLocks/>
            <a:stCxn id="11" idx="4"/>
            <a:endCxn id="15" idx="0"/>
          </p:cNvCxnSpPr>
          <p:nvPr/>
        </p:nvCxnSpPr>
        <p:spPr>
          <a:xfrm>
            <a:off x="4539393" y="3862037"/>
            <a:ext cx="680679" cy="3044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0E36FFA-6A1F-4893-8EA4-DD04A2F722BF}"/>
              </a:ext>
            </a:extLst>
          </p:cNvPr>
          <p:cNvCxnSpPr>
            <a:stCxn id="14" idx="4"/>
            <a:endCxn id="17" idx="0"/>
          </p:cNvCxnSpPr>
          <p:nvPr/>
        </p:nvCxnSpPr>
        <p:spPr>
          <a:xfrm flipH="1">
            <a:off x="3709939" y="4684767"/>
            <a:ext cx="336873" cy="4022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AE3C2B2-D660-45D3-9329-882ABBC74414}"/>
              </a:ext>
            </a:extLst>
          </p:cNvPr>
          <p:cNvCxnSpPr>
            <a:stCxn id="14" idx="4"/>
            <a:endCxn id="16" idx="0"/>
          </p:cNvCxnSpPr>
          <p:nvPr/>
        </p:nvCxnSpPr>
        <p:spPr>
          <a:xfrm>
            <a:off x="4046812" y="4684767"/>
            <a:ext cx="377125" cy="3977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6174805-3D9B-4E06-BF85-EB0D036FE135}"/>
              </a:ext>
            </a:extLst>
          </p:cNvPr>
          <p:cNvCxnSpPr/>
          <p:nvPr/>
        </p:nvCxnSpPr>
        <p:spPr>
          <a:xfrm>
            <a:off x="1619672" y="2698276"/>
            <a:ext cx="11171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F323ACB-49E5-4387-9109-FA5DD92BF4BD}"/>
              </a:ext>
            </a:extLst>
          </p:cNvPr>
          <p:cNvSpPr txBox="1"/>
          <p:nvPr/>
        </p:nvSpPr>
        <p:spPr>
          <a:xfrm>
            <a:off x="780660" y="2475663"/>
            <a:ext cx="620683" cy="34015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Root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C84EEFA-FC31-4937-ACA6-39226BD2C1CD}"/>
              </a:ext>
            </a:extLst>
          </p:cNvPr>
          <p:cNvSpPr/>
          <p:nvPr/>
        </p:nvSpPr>
        <p:spPr>
          <a:xfrm>
            <a:off x="3093410" y="2118921"/>
            <a:ext cx="298480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8529524-819C-4258-A9CA-582B4B820D58}"/>
              </a:ext>
            </a:extLst>
          </p:cNvPr>
          <p:cNvSpPr/>
          <p:nvPr/>
        </p:nvSpPr>
        <p:spPr>
          <a:xfrm>
            <a:off x="1772502" y="2996856"/>
            <a:ext cx="298480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77EEFB7-73E3-4236-B923-D8EF3DF2FB02}"/>
              </a:ext>
            </a:extLst>
          </p:cNvPr>
          <p:cNvSpPr/>
          <p:nvPr/>
        </p:nvSpPr>
        <p:spPr>
          <a:xfrm>
            <a:off x="1203010" y="3844376"/>
            <a:ext cx="233196" cy="35043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8BA67CB-B6B9-4978-9F39-438800B59968}"/>
              </a:ext>
            </a:extLst>
          </p:cNvPr>
          <p:cNvSpPr/>
          <p:nvPr/>
        </p:nvSpPr>
        <p:spPr>
          <a:xfrm>
            <a:off x="4500770" y="2996362"/>
            <a:ext cx="298480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08E562B-DD30-4740-B584-409D59D7361F}"/>
              </a:ext>
            </a:extLst>
          </p:cNvPr>
          <p:cNvSpPr/>
          <p:nvPr/>
        </p:nvSpPr>
        <p:spPr>
          <a:xfrm>
            <a:off x="2502613" y="3861858"/>
            <a:ext cx="298480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BF02D75-559E-48E8-BF7E-B0658F66F7F1}"/>
              </a:ext>
            </a:extLst>
          </p:cNvPr>
          <p:cNvSpPr/>
          <p:nvPr/>
        </p:nvSpPr>
        <p:spPr>
          <a:xfrm>
            <a:off x="3725993" y="3815575"/>
            <a:ext cx="298480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092BCB7-8D45-4F53-AFA5-24F53C03091F}"/>
              </a:ext>
            </a:extLst>
          </p:cNvPr>
          <p:cNvSpPr/>
          <p:nvPr/>
        </p:nvSpPr>
        <p:spPr>
          <a:xfrm>
            <a:off x="1726269" y="4714675"/>
            <a:ext cx="298480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ECC3415-86FB-4854-8936-61D4D8C288DF}"/>
              </a:ext>
            </a:extLst>
          </p:cNvPr>
          <p:cNvSpPr/>
          <p:nvPr/>
        </p:nvSpPr>
        <p:spPr>
          <a:xfrm>
            <a:off x="1922766" y="4712108"/>
            <a:ext cx="412292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806BEEC-58C1-465A-820A-8E1D55AA2E25}"/>
              </a:ext>
            </a:extLst>
          </p:cNvPr>
          <p:cNvSpPr/>
          <p:nvPr/>
        </p:nvSpPr>
        <p:spPr>
          <a:xfrm>
            <a:off x="2916136" y="4744535"/>
            <a:ext cx="412292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AF25BB3-251F-4A9B-9F15-89DB8A4A4A73}"/>
              </a:ext>
            </a:extLst>
          </p:cNvPr>
          <p:cNvSpPr/>
          <p:nvPr/>
        </p:nvSpPr>
        <p:spPr>
          <a:xfrm>
            <a:off x="3334738" y="4744535"/>
            <a:ext cx="412292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F2FF020-EAA3-4700-B8F9-24FFFFA585D2}"/>
              </a:ext>
            </a:extLst>
          </p:cNvPr>
          <p:cNvSpPr/>
          <p:nvPr/>
        </p:nvSpPr>
        <p:spPr>
          <a:xfrm>
            <a:off x="4393544" y="4727297"/>
            <a:ext cx="412292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13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6D0CBB3-63B1-4975-B0F3-824E72551646}"/>
              </a:ext>
            </a:extLst>
          </p:cNvPr>
          <p:cNvSpPr/>
          <p:nvPr/>
        </p:nvSpPr>
        <p:spPr>
          <a:xfrm>
            <a:off x="884609" y="4761232"/>
            <a:ext cx="298480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8649E95-52B5-41DB-941E-5636096B26D2}"/>
              </a:ext>
            </a:extLst>
          </p:cNvPr>
          <p:cNvSpPr/>
          <p:nvPr/>
        </p:nvSpPr>
        <p:spPr>
          <a:xfrm>
            <a:off x="5177541" y="3826317"/>
            <a:ext cx="298480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7</a:t>
            </a:r>
            <a:endParaRPr lang="ko-KR" altLang="en-US" dirty="0"/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3E3DA482-AA3A-4ADA-AA7B-DF0D27048508}"/>
              </a:ext>
            </a:extLst>
          </p:cNvPr>
          <p:cNvGrpSpPr/>
          <p:nvPr/>
        </p:nvGrpSpPr>
        <p:grpSpPr>
          <a:xfrm>
            <a:off x="6760477" y="2002300"/>
            <a:ext cx="1106636" cy="4110315"/>
            <a:chOff x="6760477" y="2002300"/>
            <a:chExt cx="1106636" cy="411031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CE7CC90-8828-4129-929F-6118C793AB51}"/>
                </a:ext>
              </a:extLst>
            </p:cNvPr>
            <p:cNvSpPr/>
            <p:nvPr/>
          </p:nvSpPr>
          <p:spPr>
            <a:xfrm>
              <a:off x="7236296" y="2060851"/>
              <a:ext cx="630817" cy="40324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F230624-C721-49F2-B392-3B3CFBC878F7}"/>
                </a:ext>
              </a:extLst>
            </p:cNvPr>
            <p:cNvCxnSpPr/>
            <p:nvPr/>
          </p:nvCxnSpPr>
          <p:spPr>
            <a:xfrm>
              <a:off x="7254041" y="2348880"/>
              <a:ext cx="6130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79133C35-86E2-4898-B5F7-1F21DE6D0C33}"/>
                </a:ext>
              </a:extLst>
            </p:cNvPr>
            <p:cNvCxnSpPr/>
            <p:nvPr/>
          </p:nvCxnSpPr>
          <p:spPr>
            <a:xfrm>
              <a:off x="7234560" y="2636912"/>
              <a:ext cx="6130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552622B0-A2AC-4A99-B658-3291DFA7D4B6}"/>
                </a:ext>
              </a:extLst>
            </p:cNvPr>
            <p:cNvCxnSpPr/>
            <p:nvPr/>
          </p:nvCxnSpPr>
          <p:spPr>
            <a:xfrm>
              <a:off x="7234560" y="2924944"/>
              <a:ext cx="6130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23753993-DD75-4059-9A47-C72AC67E7EAE}"/>
                </a:ext>
              </a:extLst>
            </p:cNvPr>
            <p:cNvCxnSpPr/>
            <p:nvPr/>
          </p:nvCxnSpPr>
          <p:spPr>
            <a:xfrm>
              <a:off x="7254041" y="3212976"/>
              <a:ext cx="6130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1D39C027-0B0E-460D-9ED9-7CE21A4A4755}"/>
                </a:ext>
              </a:extLst>
            </p:cNvPr>
            <p:cNvCxnSpPr/>
            <p:nvPr/>
          </p:nvCxnSpPr>
          <p:spPr>
            <a:xfrm>
              <a:off x="7245499" y="3501008"/>
              <a:ext cx="6130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8E6BB2BF-3120-4D59-8DE2-ED4FE0AEBBC8}"/>
                </a:ext>
              </a:extLst>
            </p:cNvPr>
            <p:cNvCxnSpPr/>
            <p:nvPr/>
          </p:nvCxnSpPr>
          <p:spPr>
            <a:xfrm>
              <a:off x="7236296" y="3789040"/>
              <a:ext cx="6130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3C721E65-EFC5-4056-8FDB-101A4E72D610}"/>
                </a:ext>
              </a:extLst>
            </p:cNvPr>
            <p:cNvCxnSpPr/>
            <p:nvPr/>
          </p:nvCxnSpPr>
          <p:spPr>
            <a:xfrm>
              <a:off x="7247112" y="4077072"/>
              <a:ext cx="6130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27293BDD-7665-478E-B521-7012A3D3301D}"/>
                </a:ext>
              </a:extLst>
            </p:cNvPr>
            <p:cNvCxnSpPr/>
            <p:nvPr/>
          </p:nvCxnSpPr>
          <p:spPr>
            <a:xfrm>
              <a:off x="7247112" y="4365104"/>
              <a:ext cx="6130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8BC7173B-F588-407C-9216-693706B9858E}"/>
                </a:ext>
              </a:extLst>
            </p:cNvPr>
            <p:cNvCxnSpPr/>
            <p:nvPr/>
          </p:nvCxnSpPr>
          <p:spPr>
            <a:xfrm>
              <a:off x="7247112" y="4670560"/>
              <a:ext cx="6130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619077A8-731F-42F6-881E-8886863A77CA}"/>
                </a:ext>
              </a:extLst>
            </p:cNvPr>
            <p:cNvCxnSpPr/>
            <p:nvPr/>
          </p:nvCxnSpPr>
          <p:spPr>
            <a:xfrm>
              <a:off x="7236296" y="4941168"/>
              <a:ext cx="6130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75BC105B-2EF1-4C8D-8CA1-D3CB587379CA}"/>
                </a:ext>
              </a:extLst>
            </p:cNvPr>
            <p:cNvCxnSpPr/>
            <p:nvPr/>
          </p:nvCxnSpPr>
          <p:spPr>
            <a:xfrm>
              <a:off x="7236296" y="5229200"/>
              <a:ext cx="6130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5B098527-6CFA-40DB-82CE-E7FF4EF64776}"/>
                </a:ext>
              </a:extLst>
            </p:cNvPr>
            <p:cNvCxnSpPr/>
            <p:nvPr/>
          </p:nvCxnSpPr>
          <p:spPr>
            <a:xfrm>
              <a:off x="7254041" y="5517232"/>
              <a:ext cx="6130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5B6E73D1-D42B-45EF-BB96-69503FC5086F}"/>
                </a:ext>
              </a:extLst>
            </p:cNvPr>
            <p:cNvCxnSpPr/>
            <p:nvPr/>
          </p:nvCxnSpPr>
          <p:spPr>
            <a:xfrm>
              <a:off x="7236296" y="5805264"/>
              <a:ext cx="6130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B3A8D17-2D91-4BC0-8B6B-745BEEA05BFE}"/>
                </a:ext>
              </a:extLst>
            </p:cNvPr>
            <p:cNvSpPr txBox="1"/>
            <p:nvPr/>
          </p:nvSpPr>
          <p:spPr>
            <a:xfrm>
              <a:off x="6811914" y="2002300"/>
              <a:ext cx="423514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[0]</a:t>
              </a:r>
              <a:endParaRPr lang="ko-KR" alt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B54D1C5-F246-44AF-A518-B069C051899E}"/>
                </a:ext>
              </a:extLst>
            </p:cNvPr>
            <p:cNvSpPr txBox="1"/>
            <p:nvPr/>
          </p:nvSpPr>
          <p:spPr>
            <a:xfrm>
              <a:off x="6821985" y="2299906"/>
              <a:ext cx="423514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[1]</a:t>
              </a:r>
              <a:endParaRPr lang="ko-KR" altLang="en-US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84CAB1A-0233-4943-A56C-C94C7E645A8E}"/>
                </a:ext>
              </a:extLst>
            </p:cNvPr>
            <p:cNvSpPr txBox="1"/>
            <p:nvPr/>
          </p:nvSpPr>
          <p:spPr>
            <a:xfrm>
              <a:off x="6821985" y="2605361"/>
              <a:ext cx="423514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[2]</a:t>
              </a:r>
              <a:endParaRPr lang="ko-KR" alt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F7FE432-1BE6-458E-8EB5-125EBFD45033}"/>
                </a:ext>
              </a:extLst>
            </p:cNvPr>
            <p:cNvSpPr txBox="1"/>
            <p:nvPr/>
          </p:nvSpPr>
          <p:spPr>
            <a:xfrm>
              <a:off x="6821985" y="2890175"/>
              <a:ext cx="423514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[3]</a:t>
              </a:r>
              <a:endParaRPr lang="ko-KR" altLang="en-US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6C0E748-07D2-4D24-8A27-A5B778B44AC1}"/>
                </a:ext>
              </a:extLst>
            </p:cNvPr>
            <p:cNvSpPr txBox="1"/>
            <p:nvPr/>
          </p:nvSpPr>
          <p:spPr>
            <a:xfrm>
              <a:off x="6829508" y="3185511"/>
              <a:ext cx="423514" cy="340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[4]</a:t>
              </a:r>
              <a:endParaRPr lang="ko-KR" altLang="en-US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E17ACA1-6320-423B-A2F6-6EC78FA2B18F}"/>
                </a:ext>
              </a:extLst>
            </p:cNvPr>
            <p:cNvSpPr txBox="1"/>
            <p:nvPr/>
          </p:nvSpPr>
          <p:spPr>
            <a:xfrm>
              <a:off x="6839579" y="3475973"/>
              <a:ext cx="423514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[5]</a:t>
              </a:r>
              <a:endParaRPr lang="ko-KR" alt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4539DD0-735F-470C-90D8-83B9DBB87CF1}"/>
                </a:ext>
              </a:extLst>
            </p:cNvPr>
            <p:cNvSpPr txBox="1"/>
            <p:nvPr/>
          </p:nvSpPr>
          <p:spPr>
            <a:xfrm>
              <a:off x="6839579" y="3774284"/>
              <a:ext cx="423514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[6]</a:t>
              </a:r>
              <a:endParaRPr lang="ko-KR" alt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6AD9CE0-CD50-4517-B4E8-EC9DF267301A}"/>
                </a:ext>
              </a:extLst>
            </p:cNvPr>
            <p:cNvSpPr txBox="1"/>
            <p:nvPr/>
          </p:nvSpPr>
          <p:spPr>
            <a:xfrm>
              <a:off x="6839579" y="4051954"/>
              <a:ext cx="423514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[7]</a:t>
              </a:r>
              <a:endParaRPr lang="ko-KR" altLang="en-US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31091F0-9C18-400E-A999-7EC832E46FFD}"/>
                </a:ext>
              </a:extLst>
            </p:cNvPr>
            <p:cNvSpPr txBox="1"/>
            <p:nvPr/>
          </p:nvSpPr>
          <p:spPr>
            <a:xfrm>
              <a:off x="6858316" y="4338731"/>
              <a:ext cx="423514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[8]</a:t>
              </a:r>
              <a:endParaRPr lang="ko-KR" altLang="en-US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BAAF647-784E-44BE-901E-93B73FAF634D}"/>
                </a:ext>
              </a:extLst>
            </p:cNvPr>
            <p:cNvSpPr txBox="1"/>
            <p:nvPr/>
          </p:nvSpPr>
          <p:spPr>
            <a:xfrm>
              <a:off x="6868387" y="4629193"/>
              <a:ext cx="423514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[9]</a:t>
              </a:r>
              <a:endParaRPr lang="ko-KR" altLang="en-US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C3D1E14-DA66-438A-9C3E-91B9EECA153E}"/>
                </a:ext>
              </a:extLst>
            </p:cNvPr>
            <p:cNvSpPr txBox="1"/>
            <p:nvPr/>
          </p:nvSpPr>
          <p:spPr>
            <a:xfrm>
              <a:off x="6760477" y="4923277"/>
              <a:ext cx="537327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[10]</a:t>
              </a:r>
              <a:endParaRPr lang="ko-KR" alt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1E507DE-DDEF-4039-B04D-0D8F855EFCD9}"/>
                </a:ext>
              </a:extLst>
            </p:cNvPr>
            <p:cNvSpPr txBox="1"/>
            <p:nvPr/>
          </p:nvSpPr>
          <p:spPr>
            <a:xfrm>
              <a:off x="6760477" y="5200947"/>
              <a:ext cx="537327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[11]</a:t>
              </a:r>
              <a:endParaRPr lang="ko-KR" alt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897C1A0-71A0-48B7-B605-6477DCA74DE4}"/>
                </a:ext>
              </a:extLst>
            </p:cNvPr>
            <p:cNvSpPr txBox="1"/>
            <p:nvPr/>
          </p:nvSpPr>
          <p:spPr>
            <a:xfrm>
              <a:off x="6767999" y="5503427"/>
              <a:ext cx="504055" cy="340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[12]</a:t>
              </a:r>
              <a:endParaRPr lang="ko-KR" altLang="en-US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2D3E9A8-3287-441D-AA53-82E59C029C1D}"/>
                </a:ext>
              </a:extLst>
            </p:cNvPr>
            <p:cNvSpPr txBox="1"/>
            <p:nvPr/>
          </p:nvSpPr>
          <p:spPr>
            <a:xfrm>
              <a:off x="6778071" y="5772457"/>
              <a:ext cx="537327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[13]</a:t>
              </a:r>
              <a:endParaRPr lang="ko-KR" altLang="en-US" dirty="0"/>
            </a:p>
          </p:txBody>
        </p:sp>
      </p:grpSp>
      <p:sp>
        <p:nvSpPr>
          <p:cNvPr id="79" name="칠각형 78">
            <a:extLst>
              <a:ext uri="{FF2B5EF4-FFF2-40B4-BE49-F238E27FC236}">
                <a16:creationId xmlns:a16="http://schemas.microsoft.com/office/drawing/2014/main" id="{FE00A74C-2C7F-48F8-977B-846BB1084547}"/>
              </a:ext>
            </a:extLst>
          </p:cNvPr>
          <p:cNvSpPr/>
          <p:nvPr/>
        </p:nvSpPr>
        <p:spPr>
          <a:xfrm>
            <a:off x="3103858" y="2552535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4" name="칠각형 103">
            <a:extLst>
              <a:ext uri="{FF2B5EF4-FFF2-40B4-BE49-F238E27FC236}">
                <a16:creationId xmlns:a16="http://schemas.microsoft.com/office/drawing/2014/main" id="{8E9911CF-A986-4A1C-BEB5-A5587F325A97}"/>
              </a:ext>
            </a:extLst>
          </p:cNvPr>
          <p:cNvSpPr/>
          <p:nvPr/>
        </p:nvSpPr>
        <p:spPr>
          <a:xfrm>
            <a:off x="1884928" y="3476294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5" name="칠각형 104">
            <a:extLst>
              <a:ext uri="{FF2B5EF4-FFF2-40B4-BE49-F238E27FC236}">
                <a16:creationId xmlns:a16="http://schemas.microsoft.com/office/drawing/2014/main" id="{D47D94F8-CA0E-40CC-9363-0D48E1D4C838}"/>
              </a:ext>
            </a:extLst>
          </p:cNvPr>
          <p:cNvSpPr/>
          <p:nvPr/>
        </p:nvSpPr>
        <p:spPr>
          <a:xfrm>
            <a:off x="4413238" y="3460751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" name="칠각형 105">
            <a:extLst>
              <a:ext uri="{FF2B5EF4-FFF2-40B4-BE49-F238E27FC236}">
                <a16:creationId xmlns:a16="http://schemas.microsoft.com/office/drawing/2014/main" id="{99A631F8-11BF-4E1F-B759-BFED965A7319}"/>
              </a:ext>
            </a:extLst>
          </p:cNvPr>
          <p:cNvSpPr/>
          <p:nvPr/>
        </p:nvSpPr>
        <p:spPr>
          <a:xfrm>
            <a:off x="1384899" y="4271094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7" name="칠각형 106">
            <a:extLst>
              <a:ext uri="{FF2B5EF4-FFF2-40B4-BE49-F238E27FC236}">
                <a16:creationId xmlns:a16="http://schemas.microsoft.com/office/drawing/2014/main" id="{58242E9B-A0E2-4624-9E60-B5FA7C16085A}"/>
              </a:ext>
            </a:extLst>
          </p:cNvPr>
          <p:cNvSpPr/>
          <p:nvPr/>
        </p:nvSpPr>
        <p:spPr>
          <a:xfrm>
            <a:off x="2354006" y="4292062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8" name="칠각형 107">
            <a:extLst>
              <a:ext uri="{FF2B5EF4-FFF2-40B4-BE49-F238E27FC236}">
                <a16:creationId xmlns:a16="http://schemas.microsoft.com/office/drawing/2014/main" id="{0D6ACD91-96BF-4DE8-BFC0-7788181D38CD}"/>
              </a:ext>
            </a:extLst>
          </p:cNvPr>
          <p:cNvSpPr/>
          <p:nvPr/>
        </p:nvSpPr>
        <p:spPr>
          <a:xfrm>
            <a:off x="3902796" y="4269445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9" name="칠각형 108">
            <a:extLst>
              <a:ext uri="{FF2B5EF4-FFF2-40B4-BE49-F238E27FC236}">
                <a16:creationId xmlns:a16="http://schemas.microsoft.com/office/drawing/2014/main" id="{46FD2568-F921-47DE-810E-93EC7C550BB9}"/>
              </a:ext>
            </a:extLst>
          </p:cNvPr>
          <p:cNvSpPr/>
          <p:nvPr/>
        </p:nvSpPr>
        <p:spPr>
          <a:xfrm>
            <a:off x="5063223" y="4269444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0" name="칠각형 109">
            <a:extLst>
              <a:ext uri="{FF2B5EF4-FFF2-40B4-BE49-F238E27FC236}">
                <a16:creationId xmlns:a16="http://schemas.microsoft.com/office/drawing/2014/main" id="{E1863647-B1EA-4BA6-8173-1DE967555F35}"/>
              </a:ext>
            </a:extLst>
          </p:cNvPr>
          <p:cNvSpPr/>
          <p:nvPr/>
        </p:nvSpPr>
        <p:spPr>
          <a:xfrm>
            <a:off x="1017986" y="5176532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1" name="칠각형 110">
            <a:extLst>
              <a:ext uri="{FF2B5EF4-FFF2-40B4-BE49-F238E27FC236}">
                <a16:creationId xmlns:a16="http://schemas.microsoft.com/office/drawing/2014/main" id="{D1D04512-4E33-4490-8502-BA4A34382423}"/>
              </a:ext>
            </a:extLst>
          </p:cNvPr>
          <p:cNvSpPr/>
          <p:nvPr/>
        </p:nvSpPr>
        <p:spPr>
          <a:xfrm>
            <a:off x="1583404" y="5163554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2" name="칠각형 111">
            <a:extLst>
              <a:ext uri="{FF2B5EF4-FFF2-40B4-BE49-F238E27FC236}">
                <a16:creationId xmlns:a16="http://schemas.microsoft.com/office/drawing/2014/main" id="{650494C5-2E6A-45D2-917F-E38838D9ACA5}"/>
              </a:ext>
            </a:extLst>
          </p:cNvPr>
          <p:cNvSpPr/>
          <p:nvPr/>
        </p:nvSpPr>
        <p:spPr>
          <a:xfrm>
            <a:off x="2170544" y="5175796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J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3" name="칠각형 112">
            <a:extLst>
              <a:ext uri="{FF2B5EF4-FFF2-40B4-BE49-F238E27FC236}">
                <a16:creationId xmlns:a16="http://schemas.microsoft.com/office/drawing/2014/main" id="{68BD065F-DFF4-4366-BE78-6DBEC88167F4}"/>
              </a:ext>
            </a:extLst>
          </p:cNvPr>
          <p:cNvSpPr/>
          <p:nvPr/>
        </p:nvSpPr>
        <p:spPr>
          <a:xfrm>
            <a:off x="2770769" y="5176343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4" name="칠각형 113">
            <a:extLst>
              <a:ext uri="{FF2B5EF4-FFF2-40B4-BE49-F238E27FC236}">
                <a16:creationId xmlns:a16="http://schemas.microsoft.com/office/drawing/2014/main" id="{C08A1BEB-192D-4267-AE10-8FB8554005EB}"/>
              </a:ext>
            </a:extLst>
          </p:cNvPr>
          <p:cNvSpPr/>
          <p:nvPr/>
        </p:nvSpPr>
        <p:spPr>
          <a:xfrm>
            <a:off x="3572342" y="5165180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5" name="칠각형 114">
            <a:extLst>
              <a:ext uri="{FF2B5EF4-FFF2-40B4-BE49-F238E27FC236}">
                <a16:creationId xmlns:a16="http://schemas.microsoft.com/office/drawing/2014/main" id="{CEDBE2F6-E8BE-4499-AC55-1120B13260BF}"/>
              </a:ext>
            </a:extLst>
          </p:cNvPr>
          <p:cNvSpPr/>
          <p:nvPr/>
        </p:nvSpPr>
        <p:spPr>
          <a:xfrm>
            <a:off x="4292093" y="5163999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M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33333E-6 L 0.46771 -0.02986 " pathEditMode="relative" rAng="0" ptsTypes="AA">
                                      <p:cBhvr>
                                        <p:cTn id="166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85" y="-1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11111E-6 L 0.60105 -0.12338 " pathEditMode="relative" rAng="0" ptsTypes="AA">
                                      <p:cBhvr>
                                        <p:cTn id="170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52" y="-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4.07407E-6 L 0.32466 -0.08078 " pathEditMode="relative" rAng="0" ptsTypes="AA">
                                      <p:cBhvr>
                                        <p:cTn id="174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33" y="-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7 L 0.65573 -0.15301 " pathEditMode="relative" rAng="0" ptsTypes="AA">
                                      <p:cBhvr>
                                        <p:cTn id="178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778" y="-7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7 L 0.54983 -0.11273 " pathEditMode="relative" rAng="0" ptsTypes="AA">
                                      <p:cBhvr>
                                        <p:cTn id="182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83" y="-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85185E-6 L 0.38039 -0.06945 " pathEditMode="relative" rAng="0" ptsTypes="AA">
                                      <p:cBhvr>
                                        <p:cTn id="186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10" y="-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85185E-6 L 0.25348 -0.02616 " pathEditMode="relative" rAng="0" ptsTypes="AA">
                                      <p:cBhvr>
                                        <p:cTn id="190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74" y="-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0.69584 -0.11436 " pathEditMode="relative" rAng="0" ptsTypes="AA">
                                      <p:cBhvr>
                                        <p:cTn id="194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92" y="-5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7037E-6 L 0.63403 -0.07129 " pathEditMode="relative" rAng="0" ptsTypes="AA">
                                      <p:cBhvr>
                                        <p:cTn id="198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01" y="-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07407E-6 L 0.5698 -0.03541 " pathEditMode="relative" rAng="0" ptsTypes="AA">
                                      <p:cBhvr>
                                        <p:cTn id="202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490" y="-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0.50417 0.01064 " pathEditMode="relative" rAng="0" ptsTypes="AA">
                                      <p:cBhvr>
                                        <p:cTn id="206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08" y="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81481E-6 L 0.4165 0.04837 " pathEditMode="relative" rAng="0" ptsTypes="AA">
                                      <p:cBhvr>
                                        <p:cTn id="210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16" y="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7037E-6 L 0.33785 0.09028 " pathEditMode="relative" rAng="0" ptsTypes="AA">
                                      <p:cBhvr>
                                        <p:cTn id="214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92" y="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36" grpId="0" animBg="1"/>
      <p:bldP spid="37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76" grpId="0" animBg="1"/>
      <p:bldP spid="77" grpId="0" animBg="1"/>
      <p:bldP spid="79" grpId="0" animBg="1"/>
      <p:bldP spid="79" grpId="1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111" grpId="0" animBg="1"/>
      <p:bldP spid="111" grpId="1" animBg="1"/>
      <p:bldP spid="112" grpId="0" animBg="1"/>
      <p:bldP spid="112" grpId="1" animBg="1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2"/>
          <p:cNvSpPr>
            <a:spLocks noGrp="1" noChangeArrowheads="1"/>
          </p:cNvSpPr>
          <p:nvPr>
            <p:ph type="title"/>
          </p:nvPr>
        </p:nvSpPr>
        <p:spPr>
          <a:xfrm>
            <a:off x="395288" y="692150"/>
            <a:ext cx="8229600" cy="422275"/>
          </a:xfrm>
        </p:spPr>
        <p:txBody>
          <a:bodyPr tIns="0" anchor="t"/>
          <a:lstStyle/>
          <a:p>
            <a:pPr eaLnBrk="1" hangingPunct="1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학습 목표 </a:t>
            </a:r>
          </a:p>
        </p:txBody>
      </p:sp>
      <p:sp>
        <p:nvSpPr>
          <p:cNvPr id="23555" name="Rectangle 9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en-US" altLang="ko-KR" sz="2400" b="1">
                <a:solidFill>
                  <a:schemeClr val="tx1"/>
                </a:solidFill>
              </a:rPr>
              <a:t>tree</a:t>
            </a:r>
            <a:r>
              <a:rPr lang="ko-KR" altLang="en-US" sz="2400" b="1">
                <a:solidFill>
                  <a:schemeClr val="tx1"/>
                </a:solidFill>
              </a:rPr>
              <a:t>의 개념 이해</a:t>
            </a:r>
          </a:p>
          <a:p>
            <a:pPr lvl="1" eaLnBrk="1" hangingPunct="1"/>
            <a:r>
              <a:rPr lang="en-US" altLang="ko-KR" sz="2400" b="1">
                <a:solidFill>
                  <a:schemeClr val="tx1"/>
                </a:solidFill>
              </a:rPr>
              <a:t>binary</a:t>
            </a:r>
            <a:r>
              <a:rPr lang="ko-KR" altLang="en-US" sz="2400" b="1">
                <a:solidFill>
                  <a:schemeClr val="tx1"/>
                </a:solidFill>
              </a:rPr>
              <a:t> </a:t>
            </a:r>
            <a:r>
              <a:rPr lang="en-US" altLang="ko-KR" sz="2400" b="1">
                <a:solidFill>
                  <a:schemeClr val="tx1"/>
                </a:solidFill>
              </a:rPr>
              <a:t>tree</a:t>
            </a:r>
            <a:r>
              <a:rPr lang="ko-KR" altLang="en-US" sz="2400" b="1">
                <a:solidFill>
                  <a:schemeClr val="tx1"/>
                </a:solidFill>
              </a:rPr>
              <a:t>의 자료구조 이해</a:t>
            </a:r>
          </a:p>
          <a:p>
            <a:pPr lvl="1" eaLnBrk="1" hangingPunct="1"/>
            <a:r>
              <a:rPr lang="en-US" altLang="ko-KR" sz="2400" b="1">
                <a:solidFill>
                  <a:schemeClr val="tx1"/>
                </a:solidFill>
              </a:rPr>
              <a:t>binary</a:t>
            </a:r>
            <a:r>
              <a:rPr lang="ko-KR" altLang="en-US" sz="2400" b="1">
                <a:solidFill>
                  <a:schemeClr val="tx1"/>
                </a:solidFill>
              </a:rPr>
              <a:t> </a:t>
            </a:r>
            <a:r>
              <a:rPr lang="en-US" altLang="ko-KR" sz="2400" b="1">
                <a:solidFill>
                  <a:schemeClr val="tx1"/>
                </a:solidFill>
              </a:rPr>
              <a:t>tree</a:t>
            </a:r>
            <a:r>
              <a:rPr lang="ko-KR" altLang="en-US" sz="2400" b="1">
                <a:solidFill>
                  <a:schemeClr val="tx1"/>
                </a:solidFill>
              </a:rPr>
              <a:t>의 연산</a:t>
            </a:r>
          </a:p>
          <a:p>
            <a:pPr lvl="1" eaLnBrk="1" hangingPunct="1"/>
            <a:r>
              <a:rPr lang="en-US" altLang="ko-KR" sz="2400" b="1">
                <a:solidFill>
                  <a:schemeClr val="tx1"/>
                </a:solidFill>
              </a:rPr>
              <a:t>binary</a:t>
            </a:r>
            <a:r>
              <a:rPr lang="ko-KR" altLang="en-US" sz="2400" b="1">
                <a:solidFill>
                  <a:schemeClr val="tx1"/>
                </a:solidFill>
              </a:rPr>
              <a:t> 탐색 </a:t>
            </a:r>
            <a:r>
              <a:rPr lang="en-US" altLang="ko-KR" sz="2400" b="1">
                <a:solidFill>
                  <a:schemeClr val="tx1"/>
                </a:solidFill>
              </a:rPr>
              <a:t>tree</a:t>
            </a:r>
            <a:r>
              <a:rPr lang="ko-KR" altLang="en-US" sz="2400" b="1">
                <a:solidFill>
                  <a:schemeClr val="tx1"/>
                </a:solidFill>
              </a:rPr>
              <a:t>에 대한 이해</a:t>
            </a:r>
            <a:endParaRPr lang="ko-KR" altLang="en-US" sz="2800" b="1">
              <a:solidFill>
                <a:schemeClr val="tx1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ko-KR" sz="2800" b="1"/>
          </a:p>
        </p:txBody>
      </p:sp>
      <p:sp>
        <p:nvSpPr>
          <p:cNvPr id="23556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6079973E-2503-439B-A8AF-7D8B02CBE287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3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3557" name="바닥글 개체 틀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en-US" altLang="ko-KR">
                <a:solidFill>
                  <a:schemeClr val="tx1"/>
                </a:solidFill>
              </a:rPr>
              <a:t>1</a:t>
            </a:r>
            <a:r>
              <a:rPr lang="ko-KR" altLang="en-US">
                <a:solidFill>
                  <a:schemeClr val="tx1"/>
                </a:solidFill>
              </a:rPr>
              <a:t>차원 배열을 이용한 </a:t>
            </a:r>
            <a:r>
              <a:rPr lang="en-US" altLang="ko-KR">
                <a:solidFill>
                  <a:schemeClr val="tx1"/>
                </a:solidFill>
              </a:rPr>
              <a:t>binary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tree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19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643063"/>
            <a:ext cx="541020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596CE7B0-7418-4920-A6D9-BED303EFF807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30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41989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41990" name="Rectangle 3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슬라이드 번호 개체 틀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0D4179B0-DA80-4745-9C2B-4EB467987A5B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31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7172" name="바닥글 개체 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grpSp>
        <p:nvGrpSpPr>
          <p:cNvPr id="7173" name="그룹 4"/>
          <p:cNvGrpSpPr>
            <a:grpSpLocks/>
          </p:cNvGrpSpPr>
          <p:nvPr/>
        </p:nvGrpSpPr>
        <p:grpSpPr bwMode="auto">
          <a:xfrm>
            <a:off x="900113" y="1196975"/>
            <a:ext cx="4103687" cy="431800"/>
            <a:chOff x="539552" y="1268760"/>
            <a:chExt cx="3434986" cy="431800"/>
          </a:xfrm>
        </p:grpSpPr>
        <p:sp>
          <p:nvSpPr>
            <p:cNvPr id="6" name="직사각형 5"/>
            <p:cNvSpPr/>
            <p:nvPr/>
          </p:nvSpPr>
          <p:spPr bwMode="auto">
            <a:xfrm>
              <a:off x="899660" y="1268760"/>
              <a:ext cx="3074878" cy="4318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pitchFamily="2" charset="2"/>
                <a:buNone/>
                <a:defRPr/>
              </a:pPr>
              <a:r>
                <a:rPr lang="ko-KR" altLang="en-US" sz="2000" b="1" dirty="0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배열을 이용한 이진 트리 구현의 원리</a:t>
              </a:r>
            </a:p>
          </p:txBody>
        </p:sp>
        <p:sp>
          <p:nvSpPr>
            <p:cNvPr id="7" name="실행 단추: 동영상 6">
              <a:hlinkClick r:id="" action="ppaction://noaction" highlightClick="1"/>
            </p:cNvPr>
            <p:cNvSpPr/>
            <p:nvPr/>
          </p:nvSpPr>
          <p:spPr>
            <a:xfrm>
              <a:off x="539552" y="1269047"/>
              <a:ext cx="361209" cy="359817"/>
            </a:xfrm>
            <a:prstGeom prst="actionButtonMovi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dirty="0"/>
            </a:p>
          </p:txBody>
        </p:sp>
      </p:grpSp>
      <p:sp>
        <p:nvSpPr>
          <p:cNvPr id="7174" name="Rectangle 3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F541B2F-5388-4268-8C11-4B2505BDB250}"/>
              </a:ext>
            </a:extLst>
          </p:cNvPr>
          <p:cNvSpPr/>
          <p:nvPr/>
        </p:nvSpPr>
        <p:spPr>
          <a:xfrm>
            <a:off x="2990622" y="2466171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E93149A-988F-4708-AEB7-C57684AD30D1}"/>
              </a:ext>
            </a:extLst>
          </p:cNvPr>
          <p:cNvSpPr/>
          <p:nvPr/>
        </p:nvSpPr>
        <p:spPr>
          <a:xfrm>
            <a:off x="1780943" y="3357981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F72B050-55A5-4895-A974-6918807C9C31}"/>
              </a:ext>
            </a:extLst>
          </p:cNvPr>
          <p:cNvSpPr/>
          <p:nvPr/>
        </p:nvSpPr>
        <p:spPr>
          <a:xfrm>
            <a:off x="4287365" y="3357981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75CC54A-A804-4D7D-BA68-A831287D9DBF}"/>
              </a:ext>
            </a:extLst>
          </p:cNvPr>
          <p:cNvSpPr/>
          <p:nvPr/>
        </p:nvSpPr>
        <p:spPr>
          <a:xfrm>
            <a:off x="1276887" y="4175519"/>
            <a:ext cx="504056" cy="514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0F53EDE-4B2C-484A-A462-A6CB7485E4F0}"/>
              </a:ext>
            </a:extLst>
          </p:cNvPr>
          <p:cNvSpPr/>
          <p:nvPr/>
        </p:nvSpPr>
        <p:spPr>
          <a:xfrm>
            <a:off x="3794784" y="4180711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B16A981-5B68-4BF4-A463-893BC30F332A}"/>
              </a:ext>
            </a:extLst>
          </p:cNvPr>
          <p:cNvSpPr/>
          <p:nvPr/>
        </p:nvSpPr>
        <p:spPr>
          <a:xfrm>
            <a:off x="4171909" y="5082502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400" dirty="0"/>
              <a:t>M</a:t>
            </a:r>
            <a:endParaRPr lang="ko-KR" altLang="en-US" sz="14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FB446FC-D23D-4E78-83D2-3CEC7DA095CE}"/>
              </a:ext>
            </a:extLst>
          </p:cNvPr>
          <p:cNvSpPr/>
          <p:nvPr/>
        </p:nvSpPr>
        <p:spPr>
          <a:xfrm>
            <a:off x="3457911" y="5087057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400" dirty="0"/>
              <a:t>L</a:t>
            </a:r>
            <a:endParaRPr lang="ko-KR" altLang="en-US" sz="14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2507D05-B968-4BDE-B797-C6959F0C8558}"/>
              </a:ext>
            </a:extLst>
          </p:cNvPr>
          <p:cNvSpPr/>
          <p:nvPr/>
        </p:nvSpPr>
        <p:spPr>
          <a:xfrm>
            <a:off x="927456" y="5102274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H</a:t>
            </a:r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4A0B4CB-9DCC-4419-BC78-409E2D89B3B0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 flipH="1">
            <a:off x="2032971" y="2970227"/>
            <a:ext cx="1209679" cy="3877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6922A1F-4AC5-4EA3-AD54-C2A3BCDF8C29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 flipH="1">
            <a:off x="1528915" y="3862037"/>
            <a:ext cx="504056" cy="313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C6A32A8-C1AE-48D5-97FF-14A0230A63C3}"/>
              </a:ext>
            </a:extLst>
          </p:cNvPr>
          <p:cNvCxnSpPr>
            <a:cxnSpLocks/>
            <a:stCxn id="12" idx="4"/>
            <a:endCxn id="21" idx="0"/>
          </p:cNvCxnSpPr>
          <p:nvPr/>
        </p:nvCxnSpPr>
        <p:spPr>
          <a:xfrm flipH="1">
            <a:off x="1179484" y="4689959"/>
            <a:ext cx="349431" cy="4123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05D34B2-9B89-4EBD-AA34-78B9DF261DBA}"/>
              </a:ext>
            </a:extLst>
          </p:cNvPr>
          <p:cNvCxnSpPr>
            <a:cxnSpLocks/>
          </p:cNvCxnSpPr>
          <p:nvPr/>
        </p:nvCxnSpPr>
        <p:spPr>
          <a:xfrm>
            <a:off x="2182606" y="37525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E64BC74-B833-423A-B960-25D318057716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>
            <a:off x="3242650" y="2970227"/>
            <a:ext cx="1296743" cy="3877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9D3F748-8BF7-443A-89CE-0B5BBD97AB6C}"/>
              </a:ext>
            </a:extLst>
          </p:cNvPr>
          <p:cNvCxnSpPr>
            <a:cxnSpLocks/>
            <a:stCxn id="11" idx="4"/>
            <a:endCxn id="14" idx="0"/>
          </p:cNvCxnSpPr>
          <p:nvPr/>
        </p:nvCxnSpPr>
        <p:spPr>
          <a:xfrm flipH="1">
            <a:off x="4046812" y="3862037"/>
            <a:ext cx="492581" cy="31867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4001389-B242-49EA-A3E6-F38406A554D4}"/>
              </a:ext>
            </a:extLst>
          </p:cNvPr>
          <p:cNvCxnSpPr>
            <a:stCxn id="14" idx="4"/>
            <a:endCxn id="17" idx="0"/>
          </p:cNvCxnSpPr>
          <p:nvPr/>
        </p:nvCxnSpPr>
        <p:spPr>
          <a:xfrm flipH="1">
            <a:off x="3709939" y="4684767"/>
            <a:ext cx="336873" cy="4022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A871EDA-86A8-4948-A365-19771142303F}"/>
              </a:ext>
            </a:extLst>
          </p:cNvPr>
          <p:cNvCxnSpPr>
            <a:stCxn id="14" idx="4"/>
            <a:endCxn id="16" idx="0"/>
          </p:cNvCxnSpPr>
          <p:nvPr/>
        </p:nvCxnSpPr>
        <p:spPr>
          <a:xfrm>
            <a:off x="4046812" y="4684767"/>
            <a:ext cx="377125" cy="3977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39E8F84-DFDD-48CF-B0BF-719C9FE9CB81}"/>
              </a:ext>
            </a:extLst>
          </p:cNvPr>
          <p:cNvCxnSpPr/>
          <p:nvPr/>
        </p:nvCxnSpPr>
        <p:spPr>
          <a:xfrm>
            <a:off x="1619672" y="2698276"/>
            <a:ext cx="11171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7F399C2-1253-4FB2-A826-268DA1DD6227}"/>
              </a:ext>
            </a:extLst>
          </p:cNvPr>
          <p:cNvSpPr txBox="1"/>
          <p:nvPr/>
        </p:nvSpPr>
        <p:spPr>
          <a:xfrm>
            <a:off x="780660" y="2475663"/>
            <a:ext cx="620683" cy="34015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Root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223FEA7-B345-40FC-89AA-69C1B429F0AB}"/>
              </a:ext>
            </a:extLst>
          </p:cNvPr>
          <p:cNvSpPr/>
          <p:nvPr/>
        </p:nvSpPr>
        <p:spPr>
          <a:xfrm>
            <a:off x="3093410" y="2118921"/>
            <a:ext cx="298480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AB290FD-8BEA-46AC-9823-33D18E9D19DA}"/>
              </a:ext>
            </a:extLst>
          </p:cNvPr>
          <p:cNvSpPr/>
          <p:nvPr/>
        </p:nvSpPr>
        <p:spPr>
          <a:xfrm>
            <a:off x="1772502" y="2996856"/>
            <a:ext cx="298480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3E6155C-17A5-414C-9A18-E78B97EF4277}"/>
              </a:ext>
            </a:extLst>
          </p:cNvPr>
          <p:cNvSpPr/>
          <p:nvPr/>
        </p:nvSpPr>
        <p:spPr>
          <a:xfrm>
            <a:off x="1203010" y="3844376"/>
            <a:ext cx="233196" cy="35043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EFC4196-92E7-44D2-8950-868C4264CEB9}"/>
              </a:ext>
            </a:extLst>
          </p:cNvPr>
          <p:cNvSpPr/>
          <p:nvPr/>
        </p:nvSpPr>
        <p:spPr>
          <a:xfrm>
            <a:off x="4500770" y="2996362"/>
            <a:ext cx="298480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699AA89-5CD7-4B4C-86C5-A21A58F52875}"/>
              </a:ext>
            </a:extLst>
          </p:cNvPr>
          <p:cNvSpPr/>
          <p:nvPr/>
        </p:nvSpPr>
        <p:spPr>
          <a:xfrm>
            <a:off x="3725993" y="3815575"/>
            <a:ext cx="298480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364EE24-769C-4D07-8EB0-2FF4748FB3AA}"/>
              </a:ext>
            </a:extLst>
          </p:cNvPr>
          <p:cNvSpPr/>
          <p:nvPr/>
        </p:nvSpPr>
        <p:spPr>
          <a:xfrm>
            <a:off x="3334738" y="4744535"/>
            <a:ext cx="412292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F206156-2565-49DC-9A31-8004114C1697}"/>
              </a:ext>
            </a:extLst>
          </p:cNvPr>
          <p:cNvSpPr/>
          <p:nvPr/>
        </p:nvSpPr>
        <p:spPr>
          <a:xfrm>
            <a:off x="4393544" y="4727297"/>
            <a:ext cx="412292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13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3E58717-EEDD-4E15-9A30-B4875484FA3F}"/>
              </a:ext>
            </a:extLst>
          </p:cNvPr>
          <p:cNvSpPr/>
          <p:nvPr/>
        </p:nvSpPr>
        <p:spPr>
          <a:xfrm>
            <a:off x="884609" y="4761232"/>
            <a:ext cx="298480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8</a:t>
            </a:r>
            <a:endParaRPr lang="ko-KR" altLang="en-US" dirty="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67764F9-89BA-486B-89AA-0AB7A2325CA0}"/>
              </a:ext>
            </a:extLst>
          </p:cNvPr>
          <p:cNvGrpSpPr/>
          <p:nvPr/>
        </p:nvGrpSpPr>
        <p:grpSpPr>
          <a:xfrm>
            <a:off x="6760477" y="2002300"/>
            <a:ext cx="1106636" cy="4110315"/>
            <a:chOff x="6760477" y="2002300"/>
            <a:chExt cx="1106636" cy="4110315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0ACB0B3-DA0C-4012-89CC-8421FBDD0C05}"/>
                </a:ext>
              </a:extLst>
            </p:cNvPr>
            <p:cNvSpPr/>
            <p:nvPr/>
          </p:nvSpPr>
          <p:spPr>
            <a:xfrm>
              <a:off x="7236296" y="2060851"/>
              <a:ext cx="630817" cy="40324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BDF08BDF-4E2E-47DF-BC1E-3508FC910FC4}"/>
                </a:ext>
              </a:extLst>
            </p:cNvPr>
            <p:cNvCxnSpPr/>
            <p:nvPr/>
          </p:nvCxnSpPr>
          <p:spPr>
            <a:xfrm>
              <a:off x="7254041" y="2348880"/>
              <a:ext cx="6130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DF8CDB1E-81FF-4677-B180-455CFB1E8E6C}"/>
                </a:ext>
              </a:extLst>
            </p:cNvPr>
            <p:cNvCxnSpPr/>
            <p:nvPr/>
          </p:nvCxnSpPr>
          <p:spPr>
            <a:xfrm>
              <a:off x="7234560" y="2636912"/>
              <a:ext cx="6130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96407DF8-26DE-4974-ABE6-3310A4272860}"/>
                </a:ext>
              </a:extLst>
            </p:cNvPr>
            <p:cNvCxnSpPr/>
            <p:nvPr/>
          </p:nvCxnSpPr>
          <p:spPr>
            <a:xfrm>
              <a:off x="7234560" y="2924944"/>
              <a:ext cx="6130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8C5ED08F-EBD2-46A7-BB35-157947C92A89}"/>
                </a:ext>
              </a:extLst>
            </p:cNvPr>
            <p:cNvCxnSpPr/>
            <p:nvPr/>
          </p:nvCxnSpPr>
          <p:spPr>
            <a:xfrm>
              <a:off x="7254041" y="3212976"/>
              <a:ext cx="6130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E912B364-FE52-4E37-B19D-74CE8E29BA08}"/>
                </a:ext>
              </a:extLst>
            </p:cNvPr>
            <p:cNvCxnSpPr/>
            <p:nvPr/>
          </p:nvCxnSpPr>
          <p:spPr>
            <a:xfrm>
              <a:off x="7245499" y="3501008"/>
              <a:ext cx="6130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C37504EB-36E8-4419-9FA8-4DFBC2307BF8}"/>
                </a:ext>
              </a:extLst>
            </p:cNvPr>
            <p:cNvCxnSpPr/>
            <p:nvPr/>
          </p:nvCxnSpPr>
          <p:spPr>
            <a:xfrm>
              <a:off x="7236296" y="3789040"/>
              <a:ext cx="6130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5A848835-56B6-4EC3-A6B6-3800E5058056}"/>
                </a:ext>
              </a:extLst>
            </p:cNvPr>
            <p:cNvCxnSpPr/>
            <p:nvPr/>
          </p:nvCxnSpPr>
          <p:spPr>
            <a:xfrm>
              <a:off x="7247112" y="4077072"/>
              <a:ext cx="6130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0704E3B-7489-44A5-8EF6-9E92A40BFC6C}"/>
                </a:ext>
              </a:extLst>
            </p:cNvPr>
            <p:cNvCxnSpPr/>
            <p:nvPr/>
          </p:nvCxnSpPr>
          <p:spPr>
            <a:xfrm>
              <a:off x="7247112" y="4365104"/>
              <a:ext cx="6130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3F040A96-5DC2-45C0-99DB-7FB3FF9B7098}"/>
                </a:ext>
              </a:extLst>
            </p:cNvPr>
            <p:cNvCxnSpPr/>
            <p:nvPr/>
          </p:nvCxnSpPr>
          <p:spPr>
            <a:xfrm>
              <a:off x="7247112" y="4670560"/>
              <a:ext cx="6130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3D1D9648-F44F-4A12-9A5B-F30AFD9080C5}"/>
                </a:ext>
              </a:extLst>
            </p:cNvPr>
            <p:cNvCxnSpPr/>
            <p:nvPr/>
          </p:nvCxnSpPr>
          <p:spPr>
            <a:xfrm>
              <a:off x="7236296" y="4941168"/>
              <a:ext cx="6130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7EE98531-C8DD-4AB1-B402-4E58524024CD}"/>
                </a:ext>
              </a:extLst>
            </p:cNvPr>
            <p:cNvCxnSpPr/>
            <p:nvPr/>
          </p:nvCxnSpPr>
          <p:spPr>
            <a:xfrm>
              <a:off x="7236296" y="5229200"/>
              <a:ext cx="6130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FAB0FD7F-E186-4875-A0DF-10F34CEE3967}"/>
                </a:ext>
              </a:extLst>
            </p:cNvPr>
            <p:cNvCxnSpPr/>
            <p:nvPr/>
          </p:nvCxnSpPr>
          <p:spPr>
            <a:xfrm>
              <a:off x="7254041" y="5517232"/>
              <a:ext cx="6130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A5F4338D-5F72-42FF-8488-182EA9E85373}"/>
                </a:ext>
              </a:extLst>
            </p:cNvPr>
            <p:cNvCxnSpPr/>
            <p:nvPr/>
          </p:nvCxnSpPr>
          <p:spPr>
            <a:xfrm>
              <a:off x="7236296" y="5805264"/>
              <a:ext cx="6130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5FF97DB-CB20-46AE-8E98-2A7CC9FC4DEB}"/>
                </a:ext>
              </a:extLst>
            </p:cNvPr>
            <p:cNvSpPr txBox="1"/>
            <p:nvPr/>
          </p:nvSpPr>
          <p:spPr>
            <a:xfrm>
              <a:off x="6811914" y="2002300"/>
              <a:ext cx="423514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[0]</a:t>
              </a:r>
              <a:endParaRPr lang="ko-KR" alt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C8ED106-B999-42FB-BFFC-2469BB395835}"/>
                </a:ext>
              </a:extLst>
            </p:cNvPr>
            <p:cNvSpPr txBox="1"/>
            <p:nvPr/>
          </p:nvSpPr>
          <p:spPr>
            <a:xfrm>
              <a:off x="6821985" y="2299906"/>
              <a:ext cx="423514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[1]</a:t>
              </a:r>
              <a:endParaRPr lang="ko-KR" alt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C3A10EA-56E6-49C8-88E7-E7A2B6EF713A}"/>
                </a:ext>
              </a:extLst>
            </p:cNvPr>
            <p:cNvSpPr txBox="1"/>
            <p:nvPr/>
          </p:nvSpPr>
          <p:spPr>
            <a:xfrm>
              <a:off x="6821985" y="2605361"/>
              <a:ext cx="423514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[2]</a:t>
              </a:r>
              <a:endParaRPr lang="ko-KR" alt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B337D37-221F-4C55-9E70-FA67013B24ED}"/>
                </a:ext>
              </a:extLst>
            </p:cNvPr>
            <p:cNvSpPr txBox="1"/>
            <p:nvPr/>
          </p:nvSpPr>
          <p:spPr>
            <a:xfrm>
              <a:off x="6821985" y="2890175"/>
              <a:ext cx="423514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[3]</a:t>
              </a:r>
              <a:endParaRPr lang="ko-KR" alt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8638A62-3869-474F-8DD5-F8CA5DC321E6}"/>
                </a:ext>
              </a:extLst>
            </p:cNvPr>
            <p:cNvSpPr txBox="1"/>
            <p:nvPr/>
          </p:nvSpPr>
          <p:spPr>
            <a:xfrm>
              <a:off x="6829508" y="3185511"/>
              <a:ext cx="423514" cy="340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[4]</a:t>
              </a:r>
              <a:endParaRPr lang="ko-KR" alt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60A3AB5-DDEA-491B-AA48-8944241699F9}"/>
                </a:ext>
              </a:extLst>
            </p:cNvPr>
            <p:cNvSpPr txBox="1"/>
            <p:nvPr/>
          </p:nvSpPr>
          <p:spPr>
            <a:xfrm>
              <a:off x="6839579" y="3475973"/>
              <a:ext cx="423514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[5]</a:t>
              </a:r>
              <a:endParaRPr lang="ko-KR" alt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3062856-E7CF-4D29-9187-438F53B2A9B1}"/>
                </a:ext>
              </a:extLst>
            </p:cNvPr>
            <p:cNvSpPr txBox="1"/>
            <p:nvPr/>
          </p:nvSpPr>
          <p:spPr>
            <a:xfrm>
              <a:off x="6839579" y="3774284"/>
              <a:ext cx="423514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[6]</a:t>
              </a:r>
              <a:endParaRPr lang="ko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9926157-AA7D-4F70-8458-64193F11F9FA}"/>
                </a:ext>
              </a:extLst>
            </p:cNvPr>
            <p:cNvSpPr txBox="1"/>
            <p:nvPr/>
          </p:nvSpPr>
          <p:spPr>
            <a:xfrm>
              <a:off x="6839579" y="4051954"/>
              <a:ext cx="423514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[7]</a:t>
              </a:r>
              <a:endParaRPr lang="ko-KR" altLang="en-US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5208277-C425-454D-8EAD-FBB6FA96BA58}"/>
                </a:ext>
              </a:extLst>
            </p:cNvPr>
            <p:cNvSpPr txBox="1"/>
            <p:nvPr/>
          </p:nvSpPr>
          <p:spPr>
            <a:xfrm>
              <a:off x="6858316" y="4338731"/>
              <a:ext cx="423514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[8]</a:t>
              </a:r>
              <a:endParaRPr lang="ko-KR" alt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A0F8BBF-BE9A-4F2F-9908-88CBC5F18CA1}"/>
                </a:ext>
              </a:extLst>
            </p:cNvPr>
            <p:cNvSpPr txBox="1"/>
            <p:nvPr/>
          </p:nvSpPr>
          <p:spPr>
            <a:xfrm>
              <a:off x="6868387" y="4629193"/>
              <a:ext cx="423514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[9]</a:t>
              </a:r>
              <a:endParaRPr lang="ko-KR" alt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C2CEEB8-29BB-464E-9746-A15828F27348}"/>
                </a:ext>
              </a:extLst>
            </p:cNvPr>
            <p:cNvSpPr txBox="1"/>
            <p:nvPr/>
          </p:nvSpPr>
          <p:spPr>
            <a:xfrm>
              <a:off x="6760477" y="4923277"/>
              <a:ext cx="537327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[10]</a:t>
              </a:r>
              <a:endParaRPr lang="ko-KR" alt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A15B41C-EA2E-471F-B4AE-C704929190F6}"/>
                </a:ext>
              </a:extLst>
            </p:cNvPr>
            <p:cNvSpPr txBox="1"/>
            <p:nvPr/>
          </p:nvSpPr>
          <p:spPr>
            <a:xfrm>
              <a:off x="6760477" y="5200947"/>
              <a:ext cx="537327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[11]</a:t>
              </a:r>
              <a:endParaRPr lang="ko-KR" altLang="en-US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B04C138-87C0-44F3-B31D-DBA6E14D43B2}"/>
                </a:ext>
              </a:extLst>
            </p:cNvPr>
            <p:cNvSpPr txBox="1"/>
            <p:nvPr/>
          </p:nvSpPr>
          <p:spPr>
            <a:xfrm>
              <a:off x="6767999" y="5503427"/>
              <a:ext cx="504055" cy="340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[12]</a:t>
              </a:r>
              <a:endParaRPr lang="ko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647AE28-40A1-4CB6-B483-B399891BE200}"/>
                </a:ext>
              </a:extLst>
            </p:cNvPr>
            <p:cNvSpPr txBox="1"/>
            <p:nvPr/>
          </p:nvSpPr>
          <p:spPr>
            <a:xfrm>
              <a:off x="6778071" y="5772457"/>
              <a:ext cx="537327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[13]</a:t>
              </a:r>
              <a:endParaRPr lang="ko-KR" altLang="en-US" dirty="0"/>
            </a:p>
          </p:txBody>
        </p:sp>
      </p:grpSp>
      <p:sp>
        <p:nvSpPr>
          <p:cNvPr id="79" name="칠각형 78">
            <a:extLst>
              <a:ext uri="{FF2B5EF4-FFF2-40B4-BE49-F238E27FC236}">
                <a16:creationId xmlns:a16="http://schemas.microsoft.com/office/drawing/2014/main" id="{4EE3635B-50E3-44EF-8D81-23287302018D}"/>
              </a:ext>
            </a:extLst>
          </p:cNvPr>
          <p:cNvSpPr/>
          <p:nvPr/>
        </p:nvSpPr>
        <p:spPr>
          <a:xfrm>
            <a:off x="3103858" y="2552535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칠각형 79">
            <a:extLst>
              <a:ext uri="{FF2B5EF4-FFF2-40B4-BE49-F238E27FC236}">
                <a16:creationId xmlns:a16="http://schemas.microsoft.com/office/drawing/2014/main" id="{4024FC70-76D2-4FFC-A119-F39B082BA263}"/>
              </a:ext>
            </a:extLst>
          </p:cNvPr>
          <p:cNvSpPr/>
          <p:nvPr/>
        </p:nvSpPr>
        <p:spPr>
          <a:xfrm>
            <a:off x="1884928" y="3476294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칠각형 80">
            <a:extLst>
              <a:ext uri="{FF2B5EF4-FFF2-40B4-BE49-F238E27FC236}">
                <a16:creationId xmlns:a16="http://schemas.microsoft.com/office/drawing/2014/main" id="{D6CAD023-7D61-413C-AD5E-309F70A73A38}"/>
              </a:ext>
            </a:extLst>
          </p:cNvPr>
          <p:cNvSpPr/>
          <p:nvPr/>
        </p:nvSpPr>
        <p:spPr>
          <a:xfrm>
            <a:off x="4413238" y="3460751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칠각형 81">
            <a:extLst>
              <a:ext uri="{FF2B5EF4-FFF2-40B4-BE49-F238E27FC236}">
                <a16:creationId xmlns:a16="http://schemas.microsoft.com/office/drawing/2014/main" id="{94F21E3C-6BA1-41D9-BE93-63BC16F3F09F}"/>
              </a:ext>
            </a:extLst>
          </p:cNvPr>
          <p:cNvSpPr/>
          <p:nvPr/>
        </p:nvSpPr>
        <p:spPr>
          <a:xfrm>
            <a:off x="1384899" y="4271094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칠각형 83">
            <a:extLst>
              <a:ext uri="{FF2B5EF4-FFF2-40B4-BE49-F238E27FC236}">
                <a16:creationId xmlns:a16="http://schemas.microsoft.com/office/drawing/2014/main" id="{A1B9A96A-E649-4BED-BE0A-219E764C9F85}"/>
              </a:ext>
            </a:extLst>
          </p:cNvPr>
          <p:cNvSpPr/>
          <p:nvPr/>
        </p:nvSpPr>
        <p:spPr>
          <a:xfrm>
            <a:off x="3902796" y="4269445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칠각형 85">
            <a:extLst>
              <a:ext uri="{FF2B5EF4-FFF2-40B4-BE49-F238E27FC236}">
                <a16:creationId xmlns:a16="http://schemas.microsoft.com/office/drawing/2014/main" id="{AB3D2EEB-0184-49DD-AEBC-759AC959D99E}"/>
              </a:ext>
            </a:extLst>
          </p:cNvPr>
          <p:cNvSpPr/>
          <p:nvPr/>
        </p:nvSpPr>
        <p:spPr>
          <a:xfrm>
            <a:off x="1017986" y="5176532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칠각형 89">
            <a:extLst>
              <a:ext uri="{FF2B5EF4-FFF2-40B4-BE49-F238E27FC236}">
                <a16:creationId xmlns:a16="http://schemas.microsoft.com/office/drawing/2014/main" id="{7928BEAE-95DD-45DC-B59A-2C8C997D0AD8}"/>
              </a:ext>
            </a:extLst>
          </p:cNvPr>
          <p:cNvSpPr/>
          <p:nvPr/>
        </p:nvSpPr>
        <p:spPr>
          <a:xfrm>
            <a:off x="3572342" y="5165180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칠각형 90">
            <a:extLst>
              <a:ext uri="{FF2B5EF4-FFF2-40B4-BE49-F238E27FC236}">
                <a16:creationId xmlns:a16="http://schemas.microsoft.com/office/drawing/2014/main" id="{F87ADCB7-47E9-418C-A9F2-4C318ED6705B}"/>
              </a:ext>
            </a:extLst>
          </p:cNvPr>
          <p:cNvSpPr/>
          <p:nvPr/>
        </p:nvSpPr>
        <p:spPr>
          <a:xfrm>
            <a:off x="4292093" y="5163999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M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35345178-1783-41D4-9927-2E07C3F13399}"/>
              </a:ext>
            </a:extLst>
          </p:cNvPr>
          <p:cNvCxnSpPr>
            <a:cxnSpLocks/>
          </p:cNvCxnSpPr>
          <p:nvPr/>
        </p:nvCxnSpPr>
        <p:spPr>
          <a:xfrm>
            <a:off x="7452320" y="2204864"/>
            <a:ext cx="2477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93ECC99C-4A03-467B-BCA4-53751E52A133}"/>
              </a:ext>
            </a:extLst>
          </p:cNvPr>
          <p:cNvCxnSpPr>
            <a:cxnSpLocks/>
          </p:cNvCxnSpPr>
          <p:nvPr/>
        </p:nvCxnSpPr>
        <p:spPr>
          <a:xfrm>
            <a:off x="7452320" y="4267957"/>
            <a:ext cx="2477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0AB124EA-0E67-4B36-B950-81B0EFF09455}"/>
              </a:ext>
            </a:extLst>
          </p:cNvPr>
          <p:cNvCxnSpPr>
            <a:cxnSpLocks/>
          </p:cNvCxnSpPr>
          <p:nvPr/>
        </p:nvCxnSpPr>
        <p:spPr>
          <a:xfrm>
            <a:off x="7452320" y="4797152"/>
            <a:ext cx="2477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47D02F3F-DF0B-4B05-9DCB-14B03D68F4D1}"/>
              </a:ext>
            </a:extLst>
          </p:cNvPr>
          <p:cNvCxnSpPr>
            <a:cxnSpLocks/>
          </p:cNvCxnSpPr>
          <p:nvPr/>
        </p:nvCxnSpPr>
        <p:spPr>
          <a:xfrm>
            <a:off x="7452320" y="5082502"/>
            <a:ext cx="2477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85214052-2A44-44A4-97C7-D409140F6171}"/>
              </a:ext>
            </a:extLst>
          </p:cNvPr>
          <p:cNvCxnSpPr>
            <a:cxnSpLocks/>
          </p:cNvCxnSpPr>
          <p:nvPr/>
        </p:nvCxnSpPr>
        <p:spPr>
          <a:xfrm>
            <a:off x="7452320" y="5373216"/>
            <a:ext cx="2477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272EE3F0-7F90-47F0-B10D-B41A38D9C072}"/>
              </a:ext>
            </a:extLst>
          </p:cNvPr>
          <p:cNvCxnSpPr>
            <a:cxnSpLocks/>
          </p:cNvCxnSpPr>
          <p:nvPr/>
        </p:nvCxnSpPr>
        <p:spPr>
          <a:xfrm>
            <a:off x="7452320" y="3645024"/>
            <a:ext cx="2477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33333E-6 L 0.46771 -0.02824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85" y="-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11111E-6 L 0.60105 -0.12037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52" y="-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4.07407E-6 L 0.32466 -0.07546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33" y="-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7 L 0.65573 -0.14954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778" y="-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85185E-6 L 0.38334 -0.06945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67" y="-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0.69584 -0.11621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92" y="-5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81481E-6 L 0.4165 0.04953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16" y="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7037E-6 L 0.33785 0.09375 " pathEditMode="relative" rAng="0" ptsTypes="AA">
                                      <p:cBhvr>
                                        <p:cTn id="152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92" y="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  <p:bldP spid="16" grpId="0" animBg="1"/>
      <p:bldP spid="17" grpId="0" animBg="1"/>
      <p:bldP spid="21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6" grpId="0" animBg="1"/>
      <p:bldP spid="47" grpId="0" animBg="1"/>
      <p:bldP spid="48" grpId="0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4" grpId="0" animBg="1"/>
      <p:bldP spid="84" grpId="1" animBg="1"/>
      <p:bldP spid="86" grpId="0" animBg="1"/>
      <p:bldP spid="86" grpId="1" animBg="1"/>
      <p:bldP spid="90" grpId="0" animBg="1"/>
      <p:bldP spid="90" grpId="1" animBg="1"/>
      <p:bldP spid="91" grpId="0" animBg="1"/>
      <p:bldP spid="91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ko-KR" altLang="en-US">
                <a:solidFill>
                  <a:schemeClr val="tx1"/>
                </a:solidFill>
              </a:rPr>
              <a:t>좌편향 </a:t>
            </a:r>
            <a:r>
              <a:rPr lang="en-US" altLang="ko-KR">
                <a:solidFill>
                  <a:schemeClr val="tx1"/>
                </a:solidFill>
              </a:rPr>
              <a:t>binary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tree</a:t>
            </a:r>
            <a:r>
              <a:rPr lang="ko-KR" altLang="en-US">
                <a:solidFill>
                  <a:schemeClr val="tx1"/>
                </a:solidFill>
              </a:rPr>
              <a:t>의 </a:t>
            </a:r>
            <a:r>
              <a:rPr lang="en-US" altLang="ko-KR">
                <a:solidFill>
                  <a:schemeClr val="tx1"/>
                </a:solidFill>
              </a:rPr>
              <a:t>1</a:t>
            </a:r>
            <a:r>
              <a:rPr lang="ko-KR" altLang="en-US">
                <a:solidFill>
                  <a:schemeClr val="tx1"/>
                </a:solidFill>
              </a:rPr>
              <a:t>차원 배열 표현</a:t>
            </a:r>
          </a:p>
        </p:txBody>
      </p:sp>
      <p:pic>
        <p:nvPicPr>
          <p:cNvPr id="4301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1773238"/>
            <a:ext cx="4246562" cy="358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72295D94-0266-4664-A888-0950F66ED0EC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32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43013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43014" name="Rectangle 3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슬라이드 번호 개체 틀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B683A932-50A9-4319-A157-F119CCF3C923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33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8196" name="바닥글 개체 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grpSp>
        <p:nvGrpSpPr>
          <p:cNvPr id="8197" name="그룹 4"/>
          <p:cNvGrpSpPr>
            <a:grpSpLocks/>
          </p:cNvGrpSpPr>
          <p:nvPr/>
        </p:nvGrpSpPr>
        <p:grpSpPr bwMode="auto">
          <a:xfrm>
            <a:off x="900113" y="1196975"/>
            <a:ext cx="4824412" cy="431800"/>
            <a:chOff x="539552" y="1268760"/>
            <a:chExt cx="4037615" cy="432112"/>
          </a:xfrm>
        </p:grpSpPr>
        <p:sp>
          <p:nvSpPr>
            <p:cNvPr id="6" name="직사각형 5"/>
            <p:cNvSpPr/>
            <p:nvPr/>
          </p:nvSpPr>
          <p:spPr bwMode="auto">
            <a:xfrm>
              <a:off x="899602" y="1268760"/>
              <a:ext cx="3677565" cy="43211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pitchFamily="2" charset="2"/>
                <a:buNone/>
                <a:defRPr/>
              </a:pPr>
              <a:r>
                <a:rPr lang="ko-KR" altLang="en-US" sz="2000" b="1" dirty="0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배열을 이용한 </a:t>
              </a:r>
              <a:r>
                <a:rPr lang="ko-KR" altLang="en-US" sz="2000" b="1" dirty="0" err="1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좌편향</a:t>
              </a:r>
              <a:r>
                <a:rPr lang="ko-KR" altLang="en-US" sz="2000" b="1" dirty="0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 이진 트리 구현의 원리</a:t>
              </a:r>
            </a:p>
          </p:txBody>
        </p:sp>
        <p:sp>
          <p:nvSpPr>
            <p:cNvPr id="7" name="실행 단추: 동영상 6">
              <a:hlinkClick r:id="" action="ppaction://noaction" highlightClick="1"/>
            </p:cNvPr>
            <p:cNvSpPr/>
            <p:nvPr/>
          </p:nvSpPr>
          <p:spPr>
            <a:xfrm>
              <a:off x="539552" y="1269047"/>
              <a:ext cx="361151" cy="431825"/>
            </a:xfrm>
            <a:prstGeom prst="actionButtonMovi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dirty="0"/>
            </a:p>
          </p:txBody>
        </p:sp>
      </p:grpSp>
      <p:sp>
        <p:nvSpPr>
          <p:cNvPr id="8198" name="Rectangle 3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21BC344-399C-422F-9896-5A069CC76909}"/>
              </a:ext>
            </a:extLst>
          </p:cNvPr>
          <p:cNvSpPr/>
          <p:nvPr/>
        </p:nvSpPr>
        <p:spPr>
          <a:xfrm>
            <a:off x="2990622" y="2466171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4F268A9-0B52-4580-BC8F-1992465FE6DC}"/>
              </a:ext>
            </a:extLst>
          </p:cNvPr>
          <p:cNvSpPr/>
          <p:nvPr/>
        </p:nvSpPr>
        <p:spPr>
          <a:xfrm>
            <a:off x="2491110" y="3361041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4C8B8C1-A5C1-4DBB-A555-7454F64A291E}"/>
              </a:ext>
            </a:extLst>
          </p:cNvPr>
          <p:cNvSpPr/>
          <p:nvPr/>
        </p:nvSpPr>
        <p:spPr>
          <a:xfrm>
            <a:off x="1984469" y="4308051"/>
            <a:ext cx="504056" cy="514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A578A21-A123-4474-B08F-00B83E7B745B}"/>
              </a:ext>
            </a:extLst>
          </p:cNvPr>
          <p:cNvSpPr/>
          <p:nvPr/>
        </p:nvSpPr>
        <p:spPr>
          <a:xfrm>
            <a:off x="1450083" y="5280396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H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F464D1C-7EB2-4C55-941D-AF4725B97B6D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 flipH="1">
            <a:off x="2743138" y="2896410"/>
            <a:ext cx="321301" cy="4646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369A604-B95D-42D1-993B-785CC616A057}"/>
              </a:ext>
            </a:extLst>
          </p:cNvPr>
          <p:cNvCxnSpPr>
            <a:cxnSpLocks/>
            <a:stCxn id="10" idx="3"/>
            <a:endCxn id="12" idx="0"/>
          </p:cNvCxnSpPr>
          <p:nvPr/>
        </p:nvCxnSpPr>
        <p:spPr>
          <a:xfrm flipH="1">
            <a:off x="2236497" y="3791280"/>
            <a:ext cx="328430" cy="5167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AA74CEB-C331-4919-84F6-6E6FB2228EAE}"/>
              </a:ext>
            </a:extLst>
          </p:cNvPr>
          <p:cNvCxnSpPr>
            <a:cxnSpLocks/>
            <a:stCxn id="12" idx="3"/>
            <a:endCxn id="16" idx="0"/>
          </p:cNvCxnSpPr>
          <p:nvPr/>
        </p:nvCxnSpPr>
        <p:spPr>
          <a:xfrm flipH="1">
            <a:off x="1702111" y="4747153"/>
            <a:ext cx="356175" cy="5332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84406B5-0390-4C30-8B9E-D462EC960457}"/>
              </a:ext>
            </a:extLst>
          </p:cNvPr>
          <p:cNvCxnSpPr>
            <a:cxnSpLocks/>
          </p:cNvCxnSpPr>
          <p:nvPr/>
        </p:nvCxnSpPr>
        <p:spPr>
          <a:xfrm>
            <a:off x="2182606" y="37525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70F76FB-1D49-4589-BDAC-3B9E8B016A55}"/>
              </a:ext>
            </a:extLst>
          </p:cNvPr>
          <p:cNvCxnSpPr/>
          <p:nvPr/>
        </p:nvCxnSpPr>
        <p:spPr>
          <a:xfrm>
            <a:off x="1619672" y="2698276"/>
            <a:ext cx="11171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0942E6E-D823-4DCF-A865-5D834226B125}"/>
              </a:ext>
            </a:extLst>
          </p:cNvPr>
          <p:cNvSpPr txBox="1"/>
          <p:nvPr/>
        </p:nvSpPr>
        <p:spPr>
          <a:xfrm>
            <a:off x="780660" y="2475663"/>
            <a:ext cx="620683" cy="34015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Root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C5D252D-4B4F-4D1F-A718-646DEE11444E}"/>
              </a:ext>
            </a:extLst>
          </p:cNvPr>
          <p:cNvSpPr/>
          <p:nvPr/>
        </p:nvSpPr>
        <p:spPr>
          <a:xfrm>
            <a:off x="3093410" y="2118921"/>
            <a:ext cx="298480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E83A57C-0A4D-4ADE-8F7F-6AAC88483D78}"/>
              </a:ext>
            </a:extLst>
          </p:cNvPr>
          <p:cNvSpPr/>
          <p:nvPr/>
        </p:nvSpPr>
        <p:spPr>
          <a:xfrm>
            <a:off x="2462073" y="3010324"/>
            <a:ext cx="298480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FA5FF72-B535-4F92-9938-02C537A3124F}"/>
              </a:ext>
            </a:extLst>
          </p:cNvPr>
          <p:cNvSpPr/>
          <p:nvPr/>
        </p:nvSpPr>
        <p:spPr>
          <a:xfrm>
            <a:off x="1910592" y="3984742"/>
            <a:ext cx="233196" cy="35043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49A35FC-3C65-4267-8845-5E883188B9C4}"/>
              </a:ext>
            </a:extLst>
          </p:cNvPr>
          <p:cNvSpPr/>
          <p:nvPr/>
        </p:nvSpPr>
        <p:spPr>
          <a:xfrm>
            <a:off x="1399848" y="4927738"/>
            <a:ext cx="298480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289B535-1208-4B13-96A6-83DCA75995C3}"/>
              </a:ext>
            </a:extLst>
          </p:cNvPr>
          <p:cNvSpPr/>
          <p:nvPr/>
        </p:nvSpPr>
        <p:spPr>
          <a:xfrm>
            <a:off x="7236296" y="2060852"/>
            <a:ext cx="630817" cy="26180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F27CC76-DAB5-432D-A725-EC0485287FEF}"/>
              </a:ext>
            </a:extLst>
          </p:cNvPr>
          <p:cNvCxnSpPr/>
          <p:nvPr/>
        </p:nvCxnSpPr>
        <p:spPr>
          <a:xfrm>
            <a:off x="7254041" y="2348880"/>
            <a:ext cx="61307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0D55918-3AC1-4694-A60D-40A38C67CA74}"/>
              </a:ext>
            </a:extLst>
          </p:cNvPr>
          <p:cNvCxnSpPr/>
          <p:nvPr/>
        </p:nvCxnSpPr>
        <p:spPr>
          <a:xfrm>
            <a:off x="7234560" y="2636912"/>
            <a:ext cx="61307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D90C910-6E82-4EED-A15A-6A1E180F869A}"/>
              </a:ext>
            </a:extLst>
          </p:cNvPr>
          <p:cNvCxnSpPr/>
          <p:nvPr/>
        </p:nvCxnSpPr>
        <p:spPr>
          <a:xfrm>
            <a:off x="7234560" y="2924944"/>
            <a:ext cx="61307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0A71E51-54A0-45DA-96D0-2231A2AA9F53}"/>
              </a:ext>
            </a:extLst>
          </p:cNvPr>
          <p:cNvCxnSpPr/>
          <p:nvPr/>
        </p:nvCxnSpPr>
        <p:spPr>
          <a:xfrm>
            <a:off x="7254041" y="3212976"/>
            <a:ext cx="61307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6D77E39-F25D-4A7C-9307-5A1A812EE9B6}"/>
              </a:ext>
            </a:extLst>
          </p:cNvPr>
          <p:cNvCxnSpPr/>
          <p:nvPr/>
        </p:nvCxnSpPr>
        <p:spPr>
          <a:xfrm>
            <a:off x="7245499" y="3501008"/>
            <a:ext cx="61307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D085B91-1A10-4FC3-AEB5-E67CD5ADF715}"/>
              </a:ext>
            </a:extLst>
          </p:cNvPr>
          <p:cNvCxnSpPr/>
          <p:nvPr/>
        </p:nvCxnSpPr>
        <p:spPr>
          <a:xfrm>
            <a:off x="7236296" y="3789040"/>
            <a:ext cx="61307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E9F7CA6-0A7E-4127-B3A0-8B30C8277591}"/>
              </a:ext>
            </a:extLst>
          </p:cNvPr>
          <p:cNvCxnSpPr/>
          <p:nvPr/>
        </p:nvCxnSpPr>
        <p:spPr>
          <a:xfrm>
            <a:off x="7247112" y="4077072"/>
            <a:ext cx="61307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9760339E-6DFD-4111-A20B-519D2CAB0248}"/>
              </a:ext>
            </a:extLst>
          </p:cNvPr>
          <p:cNvCxnSpPr/>
          <p:nvPr/>
        </p:nvCxnSpPr>
        <p:spPr>
          <a:xfrm>
            <a:off x="7247112" y="4365104"/>
            <a:ext cx="61307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BF368C9-4080-4D69-B9CF-9819B423CD27}"/>
              </a:ext>
            </a:extLst>
          </p:cNvPr>
          <p:cNvSpPr txBox="1"/>
          <p:nvPr/>
        </p:nvSpPr>
        <p:spPr>
          <a:xfrm>
            <a:off x="6811914" y="2002300"/>
            <a:ext cx="423514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[0]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A27A20E-CB8D-40C2-9841-0661D65BAA97}"/>
              </a:ext>
            </a:extLst>
          </p:cNvPr>
          <p:cNvSpPr txBox="1"/>
          <p:nvPr/>
        </p:nvSpPr>
        <p:spPr>
          <a:xfrm>
            <a:off x="6821985" y="2299906"/>
            <a:ext cx="423514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[1]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6D38FBD-03B7-4DF5-85AF-0F2F3BD513B7}"/>
              </a:ext>
            </a:extLst>
          </p:cNvPr>
          <p:cNvSpPr txBox="1"/>
          <p:nvPr/>
        </p:nvSpPr>
        <p:spPr>
          <a:xfrm>
            <a:off x="6821985" y="2605361"/>
            <a:ext cx="423514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[2]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CA17B4E-873E-49FE-B08F-88DCCE018BE4}"/>
              </a:ext>
            </a:extLst>
          </p:cNvPr>
          <p:cNvSpPr txBox="1"/>
          <p:nvPr/>
        </p:nvSpPr>
        <p:spPr>
          <a:xfrm>
            <a:off x="6821985" y="2890175"/>
            <a:ext cx="423514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[3]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D04F77C-9646-4159-9613-F71D5CBFE762}"/>
              </a:ext>
            </a:extLst>
          </p:cNvPr>
          <p:cNvSpPr txBox="1"/>
          <p:nvPr/>
        </p:nvSpPr>
        <p:spPr>
          <a:xfrm>
            <a:off x="6829508" y="3185511"/>
            <a:ext cx="423514" cy="340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dirty="0"/>
              <a:t>[4]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6ACB4EC-2F12-46C5-9D02-D2CE0437DDBC}"/>
              </a:ext>
            </a:extLst>
          </p:cNvPr>
          <p:cNvSpPr txBox="1"/>
          <p:nvPr/>
        </p:nvSpPr>
        <p:spPr>
          <a:xfrm>
            <a:off x="6839579" y="3475973"/>
            <a:ext cx="423514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[5]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9523271-B624-4F5C-AF2F-EC57223EE228}"/>
              </a:ext>
            </a:extLst>
          </p:cNvPr>
          <p:cNvSpPr txBox="1"/>
          <p:nvPr/>
        </p:nvSpPr>
        <p:spPr>
          <a:xfrm>
            <a:off x="6839579" y="3774284"/>
            <a:ext cx="423514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[6]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8B6C880-594D-4A15-9732-0EE17FF53AAC}"/>
              </a:ext>
            </a:extLst>
          </p:cNvPr>
          <p:cNvSpPr txBox="1"/>
          <p:nvPr/>
        </p:nvSpPr>
        <p:spPr>
          <a:xfrm>
            <a:off x="6839579" y="4051954"/>
            <a:ext cx="423514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[7]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1AF0C3B-19C6-4E8C-BE9B-A54E346949B7}"/>
              </a:ext>
            </a:extLst>
          </p:cNvPr>
          <p:cNvSpPr txBox="1"/>
          <p:nvPr/>
        </p:nvSpPr>
        <p:spPr>
          <a:xfrm>
            <a:off x="6858316" y="4338731"/>
            <a:ext cx="423514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[8]</a:t>
            </a:r>
            <a:endParaRPr lang="ko-KR" altLang="en-US" dirty="0"/>
          </a:p>
        </p:txBody>
      </p:sp>
      <p:sp>
        <p:nvSpPr>
          <p:cNvPr id="64" name="칠각형 63">
            <a:extLst>
              <a:ext uri="{FF2B5EF4-FFF2-40B4-BE49-F238E27FC236}">
                <a16:creationId xmlns:a16="http://schemas.microsoft.com/office/drawing/2014/main" id="{F19991BF-A19E-487E-BA28-46D32E382BE2}"/>
              </a:ext>
            </a:extLst>
          </p:cNvPr>
          <p:cNvSpPr/>
          <p:nvPr/>
        </p:nvSpPr>
        <p:spPr>
          <a:xfrm>
            <a:off x="3103858" y="2552535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칠각형 64">
            <a:extLst>
              <a:ext uri="{FF2B5EF4-FFF2-40B4-BE49-F238E27FC236}">
                <a16:creationId xmlns:a16="http://schemas.microsoft.com/office/drawing/2014/main" id="{AFC5F029-4837-4D62-92C2-62EEBA9EA73A}"/>
              </a:ext>
            </a:extLst>
          </p:cNvPr>
          <p:cNvSpPr/>
          <p:nvPr/>
        </p:nvSpPr>
        <p:spPr>
          <a:xfrm>
            <a:off x="2568056" y="3450590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칠각형 66">
            <a:extLst>
              <a:ext uri="{FF2B5EF4-FFF2-40B4-BE49-F238E27FC236}">
                <a16:creationId xmlns:a16="http://schemas.microsoft.com/office/drawing/2014/main" id="{D77B6107-59A5-48E3-A026-F68F49A8DA41}"/>
              </a:ext>
            </a:extLst>
          </p:cNvPr>
          <p:cNvSpPr/>
          <p:nvPr/>
        </p:nvSpPr>
        <p:spPr>
          <a:xfrm>
            <a:off x="2092481" y="4411460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칠각형 68">
            <a:extLst>
              <a:ext uri="{FF2B5EF4-FFF2-40B4-BE49-F238E27FC236}">
                <a16:creationId xmlns:a16="http://schemas.microsoft.com/office/drawing/2014/main" id="{AACA3F3B-6DE4-4B40-B202-860FF9A895FC}"/>
              </a:ext>
            </a:extLst>
          </p:cNvPr>
          <p:cNvSpPr/>
          <p:nvPr/>
        </p:nvSpPr>
        <p:spPr>
          <a:xfrm>
            <a:off x="1541692" y="5393840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C59AAA23-CF20-4FE2-BAF0-92D078E8F11F}"/>
              </a:ext>
            </a:extLst>
          </p:cNvPr>
          <p:cNvCxnSpPr>
            <a:cxnSpLocks/>
          </p:cNvCxnSpPr>
          <p:nvPr/>
        </p:nvCxnSpPr>
        <p:spPr>
          <a:xfrm>
            <a:off x="7452320" y="2204864"/>
            <a:ext cx="2477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55146660-FC81-4E47-B5BF-67B8E1F18AEF}"/>
              </a:ext>
            </a:extLst>
          </p:cNvPr>
          <p:cNvCxnSpPr>
            <a:cxnSpLocks/>
          </p:cNvCxnSpPr>
          <p:nvPr/>
        </p:nvCxnSpPr>
        <p:spPr>
          <a:xfrm>
            <a:off x="7452320" y="4267957"/>
            <a:ext cx="2477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9F8F6A7F-4ED2-4AB1-9174-9DE7940EAF9B}"/>
              </a:ext>
            </a:extLst>
          </p:cNvPr>
          <p:cNvCxnSpPr>
            <a:cxnSpLocks/>
          </p:cNvCxnSpPr>
          <p:nvPr/>
        </p:nvCxnSpPr>
        <p:spPr>
          <a:xfrm>
            <a:off x="7452320" y="3981294"/>
            <a:ext cx="2477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D3987E0F-71A4-45DE-9B65-162BC77834B8}"/>
              </a:ext>
            </a:extLst>
          </p:cNvPr>
          <p:cNvCxnSpPr>
            <a:cxnSpLocks/>
          </p:cNvCxnSpPr>
          <p:nvPr/>
        </p:nvCxnSpPr>
        <p:spPr>
          <a:xfrm>
            <a:off x="7452320" y="3068960"/>
            <a:ext cx="2477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811C5375-DD60-4475-A811-6EEE1A5CD25F}"/>
              </a:ext>
            </a:extLst>
          </p:cNvPr>
          <p:cNvCxnSpPr>
            <a:cxnSpLocks/>
          </p:cNvCxnSpPr>
          <p:nvPr/>
        </p:nvCxnSpPr>
        <p:spPr>
          <a:xfrm>
            <a:off x="7452320" y="3645024"/>
            <a:ext cx="2477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33333E-6 L 0.46771 -0.02824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85" y="-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81481E-6 L 0.52465 -0.11505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33" y="-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48148E-6 L 0.5783 -0.17315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06" y="-8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48148E-6 L 0.63855 -0.14607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27" y="-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6" grpId="0" animBg="1"/>
      <p:bldP spid="26" grpId="0" animBg="1"/>
      <p:bldP spid="27" grpId="0" animBg="1"/>
      <p:bldP spid="28" grpId="0" animBg="1"/>
      <p:bldP spid="29" grpId="0" animBg="1"/>
      <p:bldP spid="34" grpId="0" animBg="1"/>
      <p:bldP spid="64" grpId="0" animBg="1"/>
      <p:bldP spid="64" grpId="1" animBg="1"/>
      <p:bldP spid="65" grpId="0" animBg="1"/>
      <p:bldP spid="65" grpId="1" animBg="1"/>
      <p:bldP spid="67" grpId="0" animBg="1"/>
      <p:bldP spid="67" grpId="1" animBg="1"/>
      <p:bldP spid="69" grpId="0" animBg="1"/>
      <p:bldP spid="69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en-US" altLang="ko-KR" dirty="0">
                <a:solidFill>
                  <a:schemeClr val="tx1"/>
                </a:solidFill>
              </a:rPr>
              <a:t>binary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tree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차원 배열에서의 인덱스 관계</a:t>
            </a:r>
          </a:p>
          <a:p>
            <a:pPr lvl="1" eaLnBrk="1" hangingPunct="1"/>
            <a:endParaRPr lang="ko-KR" altLang="en-US" dirty="0">
              <a:solidFill>
                <a:schemeClr val="tx1"/>
              </a:solidFill>
            </a:endParaRPr>
          </a:p>
          <a:p>
            <a:pPr lvl="1" eaLnBrk="1" hangingPunct="1"/>
            <a:endParaRPr lang="ko-KR" altLang="en-US" dirty="0">
              <a:solidFill>
                <a:schemeClr val="tx1"/>
              </a:solidFill>
            </a:endParaRPr>
          </a:p>
          <a:p>
            <a:pPr lvl="1" eaLnBrk="1" hangingPunct="1"/>
            <a:endParaRPr lang="ko-KR" altLang="en-US" dirty="0">
              <a:solidFill>
                <a:schemeClr val="tx1"/>
              </a:solidFill>
            </a:endParaRPr>
          </a:p>
          <a:p>
            <a:pPr lvl="1" eaLnBrk="1" hangingPunct="1"/>
            <a:endParaRPr lang="ko-KR" altLang="en-US" dirty="0">
              <a:solidFill>
                <a:schemeClr val="tx1"/>
              </a:solidFill>
            </a:endParaRPr>
          </a:p>
          <a:p>
            <a:pPr lvl="1" eaLnBrk="1" hangingPunct="1"/>
            <a:endParaRPr lang="ko-KR" altLang="en-US" dirty="0">
              <a:solidFill>
                <a:schemeClr val="tx1"/>
              </a:solidFill>
            </a:endParaRPr>
          </a:p>
          <a:p>
            <a:pPr lvl="1" eaLnBrk="1" hangingPunct="1"/>
            <a:endParaRPr lang="ko-KR" altLang="en-US" dirty="0">
              <a:solidFill>
                <a:schemeClr val="tx1"/>
              </a:solidFill>
            </a:endParaRPr>
          </a:p>
          <a:p>
            <a:pPr lvl="1" eaLnBrk="1" hangingPunct="1"/>
            <a:endParaRPr lang="en-US" altLang="ko-KR" dirty="0">
              <a:solidFill>
                <a:schemeClr val="tx1"/>
              </a:solidFill>
            </a:endParaRPr>
          </a:p>
          <a:p>
            <a:pPr lvl="1" eaLnBrk="1" hangingPunct="1"/>
            <a:r>
              <a:rPr lang="en-US" altLang="ko-KR" dirty="0">
                <a:solidFill>
                  <a:schemeClr val="tx1"/>
                </a:solidFill>
              </a:rPr>
              <a:t>binary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tree</a:t>
            </a:r>
            <a:r>
              <a:rPr lang="ko-KR" altLang="en-US" dirty="0">
                <a:solidFill>
                  <a:schemeClr val="tx1"/>
                </a:solidFill>
              </a:rPr>
              <a:t>의 순차 자료구조 표현의 단점</a:t>
            </a:r>
          </a:p>
          <a:p>
            <a:pPr lvl="2" eaLnBrk="1" hangingPunct="1"/>
            <a:r>
              <a:rPr lang="ko-KR" altLang="en-US" sz="1800" dirty="0"/>
              <a:t>편향 </a:t>
            </a:r>
            <a:r>
              <a:rPr lang="en-US" altLang="ko-KR" sz="1800" dirty="0"/>
              <a:t>binary</a:t>
            </a:r>
            <a:r>
              <a:rPr lang="ko-KR" altLang="en-US" sz="1800" dirty="0"/>
              <a:t> </a:t>
            </a:r>
            <a:r>
              <a:rPr lang="en-US" altLang="ko-KR" sz="1800" dirty="0"/>
              <a:t>tree</a:t>
            </a:r>
            <a:r>
              <a:rPr lang="ko-KR" altLang="en-US" sz="1800" dirty="0"/>
              <a:t>의 경우에 사용하지 않는 배열 원소에 대한 메모리 공간 낭비 발생</a:t>
            </a:r>
          </a:p>
          <a:p>
            <a:pPr lvl="2" eaLnBrk="1" hangingPunct="1"/>
            <a:r>
              <a:rPr lang="en-US" altLang="ko-KR" sz="1800" dirty="0"/>
              <a:t>tree</a:t>
            </a:r>
            <a:r>
              <a:rPr lang="ko-KR" altLang="en-US" sz="1800" dirty="0"/>
              <a:t>의 원소 삽입</a:t>
            </a:r>
            <a:r>
              <a:rPr lang="en-US" altLang="ko-KR" sz="1800" dirty="0"/>
              <a:t>/</a:t>
            </a:r>
            <a:r>
              <a:rPr lang="ko-KR" altLang="en-US" sz="1800" dirty="0"/>
              <a:t>삭제에 대한 배열의 크기 변경 어려움</a:t>
            </a:r>
          </a:p>
        </p:txBody>
      </p:sp>
      <p:pic>
        <p:nvPicPr>
          <p:cNvPr id="4403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97" y="2004066"/>
            <a:ext cx="4687717" cy="1555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4BDC0CA1-5F13-4965-B393-0BBB011B0A71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34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44037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44038" name="Rectangle 3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B4B5DF7-CC4E-479E-84E6-FFE70492C4E3}"/>
              </a:ext>
            </a:extLst>
          </p:cNvPr>
          <p:cNvGrpSpPr/>
          <p:nvPr/>
        </p:nvGrpSpPr>
        <p:grpSpPr>
          <a:xfrm>
            <a:off x="5220072" y="1556792"/>
            <a:ext cx="3791340" cy="2318191"/>
            <a:chOff x="780660" y="2118921"/>
            <a:chExt cx="4691440" cy="3487409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1F64523F-8318-474A-A55F-88A03B8D8806}"/>
                </a:ext>
              </a:extLst>
            </p:cNvPr>
            <p:cNvSpPr/>
            <p:nvPr/>
          </p:nvSpPr>
          <p:spPr>
            <a:xfrm>
              <a:off x="2990622" y="2466171"/>
              <a:ext cx="504056" cy="50405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sz="1200" dirty="0"/>
                <a:t>A</a:t>
              </a:r>
              <a:endParaRPr lang="ko-KR" altLang="en-US" sz="1200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C991625-5E8F-4DF6-9BB7-4CBFAA11F83C}"/>
                </a:ext>
              </a:extLst>
            </p:cNvPr>
            <p:cNvSpPr/>
            <p:nvPr/>
          </p:nvSpPr>
          <p:spPr>
            <a:xfrm>
              <a:off x="1780943" y="3357981"/>
              <a:ext cx="504056" cy="50405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sz="1200" dirty="0"/>
                <a:t>B</a:t>
              </a:r>
              <a:endParaRPr lang="ko-KR" altLang="en-US" sz="12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CAA00DD-5444-4CC0-B852-47C36AB7403B}"/>
                </a:ext>
              </a:extLst>
            </p:cNvPr>
            <p:cNvSpPr/>
            <p:nvPr/>
          </p:nvSpPr>
          <p:spPr>
            <a:xfrm>
              <a:off x="4287365" y="3357981"/>
              <a:ext cx="504056" cy="50405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sz="1200" dirty="0"/>
                <a:t>C</a:t>
              </a:r>
              <a:endParaRPr lang="ko-KR" altLang="en-US" sz="12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502930F0-380E-4E8A-A00C-4135EA0B5D34}"/>
                </a:ext>
              </a:extLst>
            </p:cNvPr>
            <p:cNvSpPr/>
            <p:nvPr/>
          </p:nvSpPr>
          <p:spPr>
            <a:xfrm>
              <a:off x="1276887" y="4175519"/>
              <a:ext cx="504056" cy="5144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sz="1200" dirty="0"/>
                <a:t>D</a:t>
              </a:r>
              <a:endParaRPr lang="ko-KR" altLang="en-US" sz="12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C437274-C5C7-4DF4-988F-901400FE370E}"/>
                </a:ext>
              </a:extLst>
            </p:cNvPr>
            <p:cNvSpPr/>
            <p:nvPr/>
          </p:nvSpPr>
          <p:spPr>
            <a:xfrm>
              <a:off x="2232802" y="4222519"/>
              <a:ext cx="504056" cy="50405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sz="1200" dirty="0"/>
                <a:t>E</a:t>
              </a:r>
              <a:endParaRPr lang="ko-KR" altLang="en-US" sz="12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19DB092-AF1A-4F22-B4C4-8D9FC98A4671}"/>
                </a:ext>
              </a:extLst>
            </p:cNvPr>
            <p:cNvSpPr/>
            <p:nvPr/>
          </p:nvSpPr>
          <p:spPr>
            <a:xfrm>
              <a:off x="3794784" y="4180711"/>
              <a:ext cx="504056" cy="50405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sz="1200" dirty="0"/>
                <a:t>F</a:t>
              </a:r>
              <a:endParaRPr lang="ko-KR" altLang="en-US" sz="12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D24B7FE-7048-444B-8B78-C8EA4814E534}"/>
                </a:ext>
              </a:extLst>
            </p:cNvPr>
            <p:cNvSpPr/>
            <p:nvPr/>
          </p:nvSpPr>
          <p:spPr>
            <a:xfrm>
              <a:off x="4968044" y="4166504"/>
              <a:ext cx="504056" cy="50405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sz="1200" dirty="0"/>
                <a:t>G</a:t>
              </a:r>
              <a:endParaRPr lang="ko-KR" altLang="en-US" sz="1200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BC524B5B-6735-4119-B7FA-10575A305FAE}"/>
                </a:ext>
              </a:extLst>
            </p:cNvPr>
            <p:cNvSpPr/>
            <p:nvPr/>
          </p:nvSpPr>
          <p:spPr>
            <a:xfrm>
              <a:off x="4171909" y="5082502"/>
              <a:ext cx="504056" cy="50405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sz="1100" dirty="0"/>
                <a:t>M</a:t>
              </a:r>
              <a:endParaRPr lang="ko-KR" altLang="en-US" sz="11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2D1C73E-DDB7-4AE6-A28B-CC339F9A7848}"/>
                </a:ext>
              </a:extLst>
            </p:cNvPr>
            <p:cNvSpPr/>
            <p:nvPr/>
          </p:nvSpPr>
          <p:spPr>
            <a:xfrm>
              <a:off x="3457911" y="5087057"/>
              <a:ext cx="504056" cy="50405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sz="1100" dirty="0"/>
                <a:t>L</a:t>
              </a:r>
              <a:endParaRPr lang="ko-KR" altLang="en-US" sz="11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6E1C5E3A-1C95-4DE9-A8A8-1621CBBF83B0}"/>
                </a:ext>
              </a:extLst>
            </p:cNvPr>
            <p:cNvSpPr/>
            <p:nvPr/>
          </p:nvSpPr>
          <p:spPr>
            <a:xfrm>
              <a:off x="2681802" y="5087057"/>
              <a:ext cx="504056" cy="50405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sz="1100" dirty="0"/>
                <a:t>K</a:t>
              </a:r>
              <a:endParaRPr lang="ko-KR" altLang="en-US" sz="1100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3A591FC-289E-4303-9EA7-E41DDD425592}"/>
                </a:ext>
              </a:extLst>
            </p:cNvPr>
            <p:cNvSpPr/>
            <p:nvPr/>
          </p:nvSpPr>
          <p:spPr>
            <a:xfrm>
              <a:off x="2068730" y="5087057"/>
              <a:ext cx="504056" cy="50405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sz="1100" dirty="0"/>
                <a:t>J</a:t>
              </a:r>
              <a:endParaRPr lang="ko-KR" altLang="en-US" sz="1100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8197E80-2CE9-45AE-A529-D078D5FA7965}"/>
                </a:ext>
              </a:extLst>
            </p:cNvPr>
            <p:cNvSpPr/>
            <p:nvPr/>
          </p:nvSpPr>
          <p:spPr>
            <a:xfrm>
              <a:off x="1471563" y="5087057"/>
              <a:ext cx="504056" cy="50405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4E910C45-9CB1-461A-B3FA-912F1DD1F1DE}"/>
                </a:ext>
              </a:extLst>
            </p:cNvPr>
            <p:cNvSpPr/>
            <p:nvPr/>
          </p:nvSpPr>
          <p:spPr>
            <a:xfrm>
              <a:off x="927456" y="5102274"/>
              <a:ext cx="504056" cy="50405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sz="1200" dirty="0"/>
                <a:t>H</a:t>
              </a:r>
              <a:endParaRPr lang="ko-KR" altLang="en-US" sz="1200" dirty="0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C1A07BC-5B83-495A-A469-5530B4E24DE7}"/>
                </a:ext>
              </a:extLst>
            </p:cNvPr>
            <p:cNvCxnSpPr>
              <a:cxnSpLocks/>
              <a:stCxn id="8" idx="4"/>
              <a:endCxn id="9" idx="0"/>
            </p:cNvCxnSpPr>
            <p:nvPr/>
          </p:nvCxnSpPr>
          <p:spPr>
            <a:xfrm flipH="1">
              <a:off x="2032971" y="2970227"/>
              <a:ext cx="1209679" cy="38775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578C72FC-52B3-4833-B2C0-FD42AAB68032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 flipH="1">
              <a:off x="1528915" y="3862037"/>
              <a:ext cx="504056" cy="31348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BE341E7D-3D95-474B-B63A-CA18CDD78C31}"/>
                </a:ext>
              </a:extLst>
            </p:cNvPr>
            <p:cNvCxnSpPr>
              <a:cxnSpLocks/>
              <a:stCxn id="11" idx="4"/>
              <a:endCxn id="20" idx="0"/>
            </p:cNvCxnSpPr>
            <p:nvPr/>
          </p:nvCxnSpPr>
          <p:spPr>
            <a:xfrm flipH="1">
              <a:off x="1179484" y="4689959"/>
              <a:ext cx="349431" cy="41231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16A6D894-B36B-4957-9C52-64FD19A5661C}"/>
                </a:ext>
              </a:extLst>
            </p:cNvPr>
            <p:cNvCxnSpPr>
              <a:cxnSpLocks/>
            </p:cNvCxnSpPr>
            <p:nvPr/>
          </p:nvCxnSpPr>
          <p:spPr>
            <a:xfrm>
              <a:off x="2182606" y="3752500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4B2E4F29-53DD-46DE-85D5-6A75F3089EEE}"/>
                </a:ext>
              </a:extLst>
            </p:cNvPr>
            <p:cNvCxnSpPr>
              <a:cxnSpLocks/>
              <a:stCxn id="9" idx="4"/>
              <a:endCxn id="12" idx="0"/>
            </p:cNvCxnSpPr>
            <p:nvPr/>
          </p:nvCxnSpPr>
          <p:spPr>
            <a:xfrm>
              <a:off x="2032971" y="3862037"/>
              <a:ext cx="451859" cy="36048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2DDEA83B-6B56-4AC1-AA2E-40CA2E086FA8}"/>
                </a:ext>
              </a:extLst>
            </p:cNvPr>
            <p:cNvCxnSpPr>
              <a:stCxn id="11" idx="4"/>
              <a:endCxn id="19" idx="0"/>
            </p:cNvCxnSpPr>
            <p:nvPr/>
          </p:nvCxnSpPr>
          <p:spPr>
            <a:xfrm>
              <a:off x="1528915" y="4689959"/>
              <a:ext cx="194676" cy="3970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54AEEA33-63CC-420C-A251-E640AAECC63A}"/>
                </a:ext>
              </a:extLst>
            </p:cNvPr>
            <p:cNvCxnSpPr>
              <a:stCxn id="12" idx="4"/>
              <a:endCxn id="18" idx="0"/>
            </p:cNvCxnSpPr>
            <p:nvPr/>
          </p:nvCxnSpPr>
          <p:spPr>
            <a:xfrm flipH="1">
              <a:off x="2320758" y="4726575"/>
              <a:ext cx="164072" cy="36048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C76A54A2-8BCF-4CDF-A5EE-8F666D97881B}"/>
                </a:ext>
              </a:extLst>
            </p:cNvPr>
            <p:cNvCxnSpPr>
              <a:stCxn id="12" idx="4"/>
              <a:endCxn id="17" idx="0"/>
            </p:cNvCxnSpPr>
            <p:nvPr/>
          </p:nvCxnSpPr>
          <p:spPr>
            <a:xfrm>
              <a:off x="2484830" y="4726575"/>
              <a:ext cx="449000" cy="36048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876F011C-F1A2-4D2D-8EEB-83300577447E}"/>
                </a:ext>
              </a:extLst>
            </p:cNvPr>
            <p:cNvCxnSpPr>
              <a:cxnSpLocks/>
              <a:stCxn id="8" idx="4"/>
              <a:endCxn id="10" idx="0"/>
            </p:cNvCxnSpPr>
            <p:nvPr/>
          </p:nvCxnSpPr>
          <p:spPr>
            <a:xfrm>
              <a:off x="3242650" y="2970227"/>
              <a:ext cx="1296743" cy="38775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B5DECB5B-754B-4927-8C09-A575F1C05B86}"/>
                </a:ext>
              </a:extLst>
            </p:cNvPr>
            <p:cNvCxnSpPr>
              <a:cxnSpLocks/>
              <a:stCxn id="10" idx="4"/>
              <a:endCxn id="13" idx="0"/>
            </p:cNvCxnSpPr>
            <p:nvPr/>
          </p:nvCxnSpPr>
          <p:spPr>
            <a:xfrm flipH="1">
              <a:off x="4046812" y="3862037"/>
              <a:ext cx="492581" cy="31867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75F65570-F4BE-45E7-B128-2E28C6D2A94B}"/>
                </a:ext>
              </a:extLst>
            </p:cNvPr>
            <p:cNvCxnSpPr>
              <a:cxnSpLocks/>
              <a:stCxn id="10" idx="4"/>
              <a:endCxn id="14" idx="0"/>
            </p:cNvCxnSpPr>
            <p:nvPr/>
          </p:nvCxnSpPr>
          <p:spPr>
            <a:xfrm>
              <a:off x="4539393" y="3862037"/>
              <a:ext cx="680679" cy="30446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A2B1DABE-6CCD-44DA-9E8B-ED780C1A0ED2}"/>
                </a:ext>
              </a:extLst>
            </p:cNvPr>
            <p:cNvCxnSpPr>
              <a:stCxn id="13" idx="4"/>
              <a:endCxn id="16" idx="0"/>
            </p:cNvCxnSpPr>
            <p:nvPr/>
          </p:nvCxnSpPr>
          <p:spPr>
            <a:xfrm flipH="1">
              <a:off x="3709939" y="4684767"/>
              <a:ext cx="336873" cy="4022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608AAEF4-D041-4EDB-951D-068D0B4520AE}"/>
                </a:ext>
              </a:extLst>
            </p:cNvPr>
            <p:cNvCxnSpPr>
              <a:stCxn id="13" idx="4"/>
              <a:endCxn id="15" idx="0"/>
            </p:cNvCxnSpPr>
            <p:nvPr/>
          </p:nvCxnSpPr>
          <p:spPr>
            <a:xfrm>
              <a:off x="4046812" y="4684767"/>
              <a:ext cx="377125" cy="39773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CB151F93-5B76-4C3B-A7BD-2E1073A84C50}"/>
                </a:ext>
              </a:extLst>
            </p:cNvPr>
            <p:cNvCxnSpPr/>
            <p:nvPr/>
          </p:nvCxnSpPr>
          <p:spPr>
            <a:xfrm>
              <a:off x="1619672" y="2698276"/>
              <a:ext cx="111718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7C99D2E-0119-456F-9655-8ABB100D9C7F}"/>
                </a:ext>
              </a:extLst>
            </p:cNvPr>
            <p:cNvSpPr txBox="1"/>
            <p:nvPr/>
          </p:nvSpPr>
          <p:spPr>
            <a:xfrm>
              <a:off x="780660" y="2475663"/>
              <a:ext cx="513282" cy="27821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200" dirty="0"/>
                <a:t>Root</a:t>
              </a:r>
              <a:endParaRPr lang="ko-KR" altLang="en-US" sz="1200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074D089-570C-41B9-9AFA-366A84C140B8}"/>
                </a:ext>
              </a:extLst>
            </p:cNvPr>
            <p:cNvSpPr/>
            <p:nvPr/>
          </p:nvSpPr>
          <p:spPr>
            <a:xfrm>
              <a:off x="3093410" y="2118921"/>
              <a:ext cx="269626" cy="27821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ko-KR" sz="1200" dirty="0"/>
                <a:t>1</a:t>
              </a:r>
              <a:endParaRPr lang="ko-KR" altLang="en-US" sz="1200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3E2FD63-6D71-4934-8147-D84493F7287F}"/>
                </a:ext>
              </a:extLst>
            </p:cNvPr>
            <p:cNvSpPr/>
            <p:nvPr/>
          </p:nvSpPr>
          <p:spPr>
            <a:xfrm>
              <a:off x="1772502" y="2996856"/>
              <a:ext cx="269626" cy="27821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BB356FF-7AFF-47D7-A1B3-A44200E03822}"/>
                </a:ext>
              </a:extLst>
            </p:cNvPr>
            <p:cNvSpPr/>
            <p:nvPr/>
          </p:nvSpPr>
          <p:spPr>
            <a:xfrm>
              <a:off x="1203010" y="3844376"/>
              <a:ext cx="233196" cy="278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altLang="ko-KR" sz="1200" dirty="0"/>
                <a:t>4</a:t>
              </a:r>
              <a:endParaRPr lang="ko-KR" altLang="en-US" sz="12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67F9C27-3A62-465B-A8C8-ADE870E1A6C5}"/>
                </a:ext>
              </a:extLst>
            </p:cNvPr>
            <p:cNvSpPr/>
            <p:nvPr/>
          </p:nvSpPr>
          <p:spPr>
            <a:xfrm>
              <a:off x="4500770" y="2996362"/>
              <a:ext cx="269626" cy="27821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1C8AA75-719D-4B3A-B9AD-DCFFFD065114}"/>
                </a:ext>
              </a:extLst>
            </p:cNvPr>
            <p:cNvSpPr/>
            <p:nvPr/>
          </p:nvSpPr>
          <p:spPr>
            <a:xfrm>
              <a:off x="2502613" y="3861858"/>
              <a:ext cx="269626" cy="27821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ko-KR" sz="1200" dirty="0"/>
                <a:t>5</a:t>
              </a:r>
              <a:endParaRPr lang="ko-KR" altLang="en-US" sz="1200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2150E64-1E26-4CE7-A263-1C885D19F961}"/>
                </a:ext>
              </a:extLst>
            </p:cNvPr>
            <p:cNvSpPr/>
            <p:nvPr/>
          </p:nvSpPr>
          <p:spPr>
            <a:xfrm>
              <a:off x="3725993" y="3815575"/>
              <a:ext cx="269626" cy="27821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ko-KR" sz="1200" dirty="0"/>
                <a:t>6</a:t>
              </a:r>
              <a:endParaRPr lang="ko-KR" altLang="en-US" sz="1200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34DFE8D0-7CB4-45F9-B8DE-0E06744DE66D}"/>
                </a:ext>
              </a:extLst>
            </p:cNvPr>
            <p:cNvSpPr/>
            <p:nvPr/>
          </p:nvSpPr>
          <p:spPr>
            <a:xfrm>
              <a:off x="1726269" y="4714675"/>
              <a:ext cx="269626" cy="27821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ko-KR" sz="1200" dirty="0"/>
                <a:t>9</a:t>
              </a:r>
              <a:endParaRPr lang="ko-KR" altLang="en-US" sz="120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F913704-F9BE-44B8-A3BF-7322965BECE2}"/>
                </a:ext>
              </a:extLst>
            </p:cNvPr>
            <p:cNvSpPr/>
            <p:nvPr/>
          </p:nvSpPr>
          <p:spPr>
            <a:xfrm>
              <a:off x="1922766" y="4712108"/>
              <a:ext cx="354584" cy="27821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ko-KR" sz="1200" dirty="0"/>
                <a:t>10</a:t>
              </a:r>
              <a:endParaRPr lang="ko-KR" altLang="en-US" sz="1200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EEB0434-D41E-471E-A147-2B75450F9874}"/>
                </a:ext>
              </a:extLst>
            </p:cNvPr>
            <p:cNvSpPr/>
            <p:nvPr/>
          </p:nvSpPr>
          <p:spPr>
            <a:xfrm>
              <a:off x="2916136" y="4744535"/>
              <a:ext cx="354584" cy="27821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ko-KR" sz="1200" dirty="0"/>
                <a:t>11</a:t>
              </a:r>
              <a:endParaRPr lang="ko-KR" altLang="en-US" sz="1200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A2634C6-87E0-4742-9C1D-3655DCEF20E4}"/>
                </a:ext>
              </a:extLst>
            </p:cNvPr>
            <p:cNvSpPr/>
            <p:nvPr/>
          </p:nvSpPr>
          <p:spPr>
            <a:xfrm>
              <a:off x="3334738" y="4744535"/>
              <a:ext cx="354584" cy="27821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ko-KR" sz="1200" dirty="0"/>
                <a:t>12</a:t>
              </a:r>
              <a:endParaRPr lang="ko-KR" altLang="en-US" sz="1200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6E8F11F-B621-449E-B2F5-02BAEF8F264F}"/>
                </a:ext>
              </a:extLst>
            </p:cNvPr>
            <p:cNvSpPr/>
            <p:nvPr/>
          </p:nvSpPr>
          <p:spPr>
            <a:xfrm>
              <a:off x="4393544" y="4727297"/>
              <a:ext cx="354584" cy="27821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ko-KR" sz="1200" dirty="0"/>
                <a:t>13</a:t>
              </a:r>
              <a:endParaRPr lang="ko-KR" altLang="en-US" sz="1200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30558FE-A3C4-4C5E-AEC1-11576DC5379F}"/>
                </a:ext>
              </a:extLst>
            </p:cNvPr>
            <p:cNvSpPr/>
            <p:nvPr/>
          </p:nvSpPr>
          <p:spPr>
            <a:xfrm>
              <a:off x="884609" y="4761232"/>
              <a:ext cx="269626" cy="27821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ko-KR" sz="1200" dirty="0"/>
                <a:t>8</a:t>
              </a:r>
              <a:endParaRPr lang="ko-KR" altLang="en-US" sz="1200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402C8AA-A048-4DBB-A86B-14D43C367C9F}"/>
                </a:ext>
              </a:extLst>
            </p:cNvPr>
            <p:cNvSpPr/>
            <p:nvPr/>
          </p:nvSpPr>
          <p:spPr>
            <a:xfrm>
              <a:off x="5177541" y="3826317"/>
              <a:ext cx="269626" cy="27821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ko-KR" sz="1200" dirty="0"/>
                <a:t>7</a:t>
              </a:r>
              <a:endParaRPr lang="ko-KR" altLang="en-US" sz="1200" dirty="0"/>
            </a:p>
          </p:txBody>
        </p:sp>
        <p:sp>
          <p:nvSpPr>
            <p:cNvPr id="49" name="칠각형 48">
              <a:extLst>
                <a:ext uri="{FF2B5EF4-FFF2-40B4-BE49-F238E27FC236}">
                  <a16:creationId xmlns:a16="http://schemas.microsoft.com/office/drawing/2014/main" id="{6854B2D1-89DE-4ABF-B1D5-3054B5C6EF6B}"/>
                </a:ext>
              </a:extLst>
            </p:cNvPr>
            <p:cNvSpPr/>
            <p:nvPr/>
          </p:nvSpPr>
          <p:spPr>
            <a:xfrm>
              <a:off x="3103858" y="2552535"/>
              <a:ext cx="288032" cy="267429"/>
            </a:xfrm>
            <a:prstGeom prst="hept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sz="1200" dirty="0">
                  <a:solidFill>
                    <a:schemeClr val="tx1"/>
                  </a:solidFill>
                </a:rPr>
                <a:t>A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칠각형 49">
              <a:extLst>
                <a:ext uri="{FF2B5EF4-FFF2-40B4-BE49-F238E27FC236}">
                  <a16:creationId xmlns:a16="http://schemas.microsoft.com/office/drawing/2014/main" id="{F83D9DD2-C14B-4ECF-AD84-1861AE520167}"/>
                </a:ext>
              </a:extLst>
            </p:cNvPr>
            <p:cNvSpPr/>
            <p:nvPr/>
          </p:nvSpPr>
          <p:spPr>
            <a:xfrm>
              <a:off x="1884928" y="3476294"/>
              <a:ext cx="288032" cy="267429"/>
            </a:xfrm>
            <a:prstGeom prst="hept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sz="1200" dirty="0">
                  <a:solidFill>
                    <a:schemeClr val="tx1"/>
                  </a:solidFill>
                </a:rPr>
                <a:t>B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1" name="칠각형 50">
              <a:extLst>
                <a:ext uri="{FF2B5EF4-FFF2-40B4-BE49-F238E27FC236}">
                  <a16:creationId xmlns:a16="http://schemas.microsoft.com/office/drawing/2014/main" id="{AE747DEF-8D0C-497E-B4A5-EA5049425403}"/>
                </a:ext>
              </a:extLst>
            </p:cNvPr>
            <p:cNvSpPr/>
            <p:nvPr/>
          </p:nvSpPr>
          <p:spPr>
            <a:xfrm>
              <a:off x="4413238" y="3460751"/>
              <a:ext cx="288032" cy="267429"/>
            </a:xfrm>
            <a:prstGeom prst="hept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sz="1200" dirty="0">
                  <a:solidFill>
                    <a:schemeClr val="tx1"/>
                  </a:solidFill>
                </a:rPr>
                <a:t>C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칠각형 51">
              <a:extLst>
                <a:ext uri="{FF2B5EF4-FFF2-40B4-BE49-F238E27FC236}">
                  <a16:creationId xmlns:a16="http://schemas.microsoft.com/office/drawing/2014/main" id="{3305B10B-9AF6-440B-B5BC-CA5D4092CB15}"/>
                </a:ext>
              </a:extLst>
            </p:cNvPr>
            <p:cNvSpPr/>
            <p:nvPr/>
          </p:nvSpPr>
          <p:spPr>
            <a:xfrm>
              <a:off x="1384899" y="4271094"/>
              <a:ext cx="288032" cy="267429"/>
            </a:xfrm>
            <a:prstGeom prst="hept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sz="1200" dirty="0">
                  <a:solidFill>
                    <a:schemeClr val="tx1"/>
                  </a:solidFill>
                </a:rPr>
                <a:t>D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칠각형 52">
              <a:extLst>
                <a:ext uri="{FF2B5EF4-FFF2-40B4-BE49-F238E27FC236}">
                  <a16:creationId xmlns:a16="http://schemas.microsoft.com/office/drawing/2014/main" id="{5F58CB19-3BD8-4D2D-8A30-5D6B9027FF59}"/>
                </a:ext>
              </a:extLst>
            </p:cNvPr>
            <p:cNvSpPr/>
            <p:nvPr/>
          </p:nvSpPr>
          <p:spPr>
            <a:xfrm>
              <a:off x="2354006" y="4292062"/>
              <a:ext cx="288032" cy="267429"/>
            </a:xfrm>
            <a:prstGeom prst="hept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sz="1200" dirty="0">
                  <a:solidFill>
                    <a:schemeClr val="tx1"/>
                  </a:solidFill>
                </a:rPr>
                <a:t>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4" name="칠각형 53">
              <a:extLst>
                <a:ext uri="{FF2B5EF4-FFF2-40B4-BE49-F238E27FC236}">
                  <a16:creationId xmlns:a16="http://schemas.microsoft.com/office/drawing/2014/main" id="{1C8753F2-D3A0-4B43-95B0-6744FE07D682}"/>
                </a:ext>
              </a:extLst>
            </p:cNvPr>
            <p:cNvSpPr/>
            <p:nvPr/>
          </p:nvSpPr>
          <p:spPr>
            <a:xfrm>
              <a:off x="3902796" y="4269445"/>
              <a:ext cx="288032" cy="267429"/>
            </a:xfrm>
            <a:prstGeom prst="hept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sz="1200" dirty="0">
                  <a:solidFill>
                    <a:schemeClr val="tx1"/>
                  </a:solidFill>
                </a:rPr>
                <a:t>F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5" name="칠각형 54">
              <a:extLst>
                <a:ext uri="{FF2B5EF4-FFF2-40B4-BE49-F238E27FC236}">
                  <a16:creationId xmlns:a16="http://schemas.microsoft.com/office/drawing/2014/main" id="{40F7B8C6-9E74-4B0A-98F1-A136CC424C4D}"/>
                </a:ext>
              </a:extLst>
            </p:cNvPr>
            <p:cNvSpPr/>
            <p:nvPr/>
          </p:nvSpPr>
          <p:spPr>
            <a:xfrm>
              <a:off x="5063223" y="4269444"/>
              <a:ext cx="288032" cy="267429"/>
            </a:xfrm>
            <a:prstGeom prst="hept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sz="1200" dirty="0">
                  <a:solidFill>
                    <a:schemeClr val="tx1"/>
                  </a:solidFill>
                </a:rPr>
                <a:t>G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칠각형 55">
              <a:extLst>
                <a:ext uri="{FF2B5EF4-FFF2-40B4-BE49-F238E27FC236}">
                  <a16:creationId xmlns:a16="http://schemas.microsoft.com/office/drawing/2014/main" id="{C07E11B6-3C7E-4552-8062-EE18EAFE16DC}"/>
                </a:ext>
              </a:extLst>
            </p:cNvPr>
            <p:cNvSpPr/>
            <p:nvPr/>
          </p:nvSpPr>
          <p:spPr>
            <a:xfrm>
              <a:off x="1017986" y="5176532"/>
              <a:ext cx="288032" cy="267429"/>
            </a:xfrm>
            <a:prstGeom prst="hept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sz="1200" dirty="0">
                  <a:solidFill>
                    <a:schemeClr val="tx1"/>
                  </a:solidFill>
                </a:rPr>
                <a:t>H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7" name="칠각형 56">
              <a:extLst>
                <a:ext uri="{FF2B5EF4-FFF2-40B4-BE49-F238E27FC236}">
                  <a16:creationId xmlns:a16="http://schemas.microsoft.com/office/drawing/2014/main" id="{5EE95D0C-26D0-48E4-AE5A-28A5DF7B51C4}"/>
                </a:ext>
              </a:extLst>
            </p:cNvPr>
            <p:cNvSpPr/>
            <p:nvPr/>
          </p:nvSpPr>
          <p:spPr>
            <a:xfrm>
              <a:off x="1583404" y="5163554"/>
              <a:ext cx="288032" cy="267429"/>
            </a:xfrm>
            <a:prstGeom prst="hept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sz="1200" dirty="0">
                  <a:solidFill>
                    <a:schemeClr val="tx1"/>
                  </a:solidFill>
                </a:rPr>
                <a:t>I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칠각형 57">
              <a:extLst>
                <a:ext uri="{FF2B5EF4-FFF2-40B4-BE49-F238E27FC236}">
                  <a16:creationId xmlns:a16="http://schemas.microsoft.com/office/drawing/2014/main" id="{0DBD4370-14C5-493B-B9D8-048B29B84933}"/>
                </a:ext>
              </a:extLst>
            </p:cNvPr>
            <p:cNvSpPr/>
            <p:nvPr/>
          </p:nvSpPr>
          <p:spPr>
            <a:xfrm>
              <a:off x="2170544" y="5175796"/>
              <a:ext cx="288032" cy="267429"/>
            </a:xfrm>
            <a:prstGeom prst="hept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sz="1200" dirty="0">
                  <a:solidFill>
                    <a:schemeClr val="tx1"/>
                  </a:solidFill>
                </a:rPr>
                <a:t>J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9" name="칠각형 58">
              <a:extLst>
                <a:ext uri="{FF2B5EF4-FFF2-40B4-BE49-F238E27FC236}">
                  <a16:creationId xmlns:a16="http://schemas.microsoft.com/office/drawing/2014/main" id="{0132A245-9554-4FE1-92D6-D858FB33A094}"/>
                </a:ext>
              </a:extLst>
            </p:cNvPr>
            <p:cNvSpPr/>
            <p:nvPr/>
          </p:nvSpPr>
          <p:spPr>
            <a:xfrm>
              <a:off x="2770769" y="5176343"/>
              <a:ext cx="288032" cy="267429"/>
            </a:xfrm>
            <a:prstGeom prst="hept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sz="1200" dirty="0">
                  <a:solidFill>
                    <a:schemeClr val="tx1"/>
                  </a:solidFill>
                </a:rPr>
                <a:t>K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칠각형 59">
              <a:extLst>
                <a:ext uri="{FF2B5EF4-FFF2-40B4-BE49-F238E27FC236}">
                  <a16:creationId xmlns:a16="http://schemas.microsoft.com/office/drawing/2014/main" id="{927664C3-41E0-49E5-8DF0-7BC9AEF86647}"/>
                </a:ext>
              </a:extLst>
            </p:cNvPr>
            <p:cNvSpPr/>
            <p:nvPr/>
          </p:nvSpPr>
          <p:spPr>
            <a:xfrm>
              <a:off x="3572342" y="5165180"/>
              <a:ext cx="288032" cy="267429"/>
            </a:xfrm>
            <a:prstGeom prst="hept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sz="1200" dirty="0">
                  <a:solidFill>
                    <a:schemeClr val="tx1"/>
                  </a:solidFill>
                </a:rPr>
                <a:t>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1" name="칠각형 60">
              <a:extLst>
                <a:ext uri="{FF2B5EF4-FFF2-40B4-BE49-F238E27FC236}">
                  <a16:creationId xmlns:a16="http://schemas.microsoft.com/office/drawing/2014/main" id="{C627060E-C441-490A-B4CB-E92D3A69025D}"/>
                </a:ext>
              </a:extLst>
            </p:cNvPr>
            <p:cNvSpPr/>
            <p:nvPr/>
          </p:nvSpPr>
          <p:spPr>
            <a:xfrm>
              <a:off x="4292093" y="5163999"/>
              <a:ext cx="288032" cy="267429"/>
            </a:xfrm>
            <a:prstGeom prst="hept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sz="1200" dirty="0">
                  <a:solidFill>
                    <a:schemeClr val="tx1"/>
                  </a:solidFill>
                </a:rPr>
                <a:t>M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/>
              <a:t>연결 자료구조 </a:t>
            </a:r>
            <a:r>
              <a:rPr lang="ko-KR" altLang="en-US" dirty="0" err="1"/>
              <a:t>를</a:t>
            </a:r>
            <a:r>
              <a:rPr lang="ko-KR" altLang="en-US" dirty="0"/>
              <a:t> 이용한 </a:t>
            </a:r>
            <a:r>
              <a:rPr lang="en-US" altLang="ko-KR" dirty="0"/>
              <a:t>binary</a:t>
            </a:r>
            <a:r>
              <a:rPr lang="ko-KR" altLang="en-US" dirty="0"/>
              <a:t> </a:t>
            </a:r>
            <a:r>
              <a:rPr lang="en-US" altLang="ko-KR" dirty="0"/>
              <a:t>tree</a:t>
            </a:r>
            <a:r>
              <a:rPr lang="ko-KR" altLang="en-US" dirty="0"/>
              <a:t>의 표현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>
                <a:solidFill>
                  <a:schemeClr val="tx1"/>
                </a:solidFill>
              </a:rPr>
              <a:t>단순 연결 리스트를 사용하여 구현</a:t>
            </a:r>
          </a:p>
          <a:p>
            <a:pPr marL="822960" lvl="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altLang="ko-KR" sz="1800" dirty="0"/>
              <a:t>binary</a:t>
            </a:r>
            <a:r>
              <a:rPr lang="ko-KR" altLang="en-US" sz="1800" dirty="0"/>
              <a:t> </a:t>
            </a:r>
            <a:r>
              <a:rPr lang="en-US" altLang="ko-KR" sz="1800" dirty="0"/>
              <a:t>tree</a:t>
            </a:r>
            <a:r>
              <a:rPr lang="ko-KR" altLang="en-US" sz="1800" dirty="0"/>
              <a:t>의 모든 </a:t>
            </a:r>
            <a:r>
              <a:rPr lang="en-US" altLang="ko-KR" sz="1800" dirty="0"/>
              <a:t>node</a:t>
            </a:r>
            <a:r>
              <a:rPr lang="ko-KR" altLang="en-US" sz="1800" dirty="0"/>
              <a:t>는 </a:t>
            </a:r>
            <a:r>
              <a:rPr lang="en-US" altLang="ko-KR" sz="1800" dirty="0"/>
              <a:t>2</a:t>
            </a:r>
            <a:r>
              <a:rPr lang="ko-KR" altLang="en-US" sz="1800" dirty="0"/>
              <a:t>개의 자식 </a:t>
            </a:r>
            <a:r>
              <a:rPr lang="en-US" altLang="ko-KR" sz="1800" dirty="0"/>
              <a:t>node</a:t>
            </a:r>
            <a:r>
              <a:rPr lang="ko-KR" altLang="en-US" sz="1800" dirty="0"/>
              <a:t>를 가지므로 일정한 구조의 </a:t>
            </a:r>
            <a:r>
              <a:rPr lang="en-US" altLang="ko-KR" sz="1800" dirty="0"/>
              <a:t>node</a:t>
            </a:r>
            <a:r>
              <a:rPr lang="ko-KR" altLang="en-US" sz="1800" dirty="0"/>
              <a:t>를 사용할 수 있다</a:t>
            </a:r>
            <a:r>
              <a:rPr lang="en-US" altLang="ko-KR" sz="1800" dirty="0"/>
              <a:t>.</a:t>
            </a:r>
          </a:p>
          <a:p>
            <a:pPr marL="548640" lvl="1" indent="-274320" eaLnBrk="1" fontAlgn="auto" hangingPunct="1">
              <a:lnSpc>
                <a:spcPct val="13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marL="1097280" lvl="3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endParaRPr lang="en-US" altLang="ko-KR" dirty="0"/>
          </a:p>
          <a:p>
            <a:pPr marL="1097280" lvl="3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endParaRPr lang="en-US" altLang="ko-KR" dirty="0"/>
          </a:p>
          <a:p>
            <a:pPr marL="1097280" lvl="3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endParaRPr lang="en-US" altLang="ko-KR" dirty="0"/>
          </a:p>
          <a:p>
            <a:pPr marL="822960" lvl="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altLang="ko-KR" sz="1800" dirty="0"/>
              <a:t>binary</a:t>
            </a:r>
            <a:r>
              <a:rPr lang="ko-KR" altLang="en-US" sz="1800" dirty="0"/>
              <a:t> </a:t>
            </a:r>
            <a:r>
              <a:rPr lang="en-US" altLang="ko-KR" sz="1800" dirty="0"/>
              <a:t>tree</a:t>
            </a:r>
            <a:r>
              <a:rPr lang="ko-KR" altLang="en-US" sz="1800" dirty="0"/>
              <a:t>의 </a:t>
            </a:r>
            <a:r>
              <a:rPr lang="en-US" altLang="ko-KR" sz="1800" dirty="0"/>
              <a:t>node</a:t>
            </a:r>
            <a:r>
              <a:rPr lang="ko-KR" altLang="en-US" sz="1800" dirty="0"/>
              <a:t> 구조에 대한 </a:t>
            </a:r>
            <a:r>
              <a:rPr lang="en-US" altLang="ko-KR" sz="1800" dirty="0"/>
              <a:t>C </a:t>
            </a:r>
            <a:r>
              <a:rPr lang="ko-KR" altLang="en-US" sz="1800" dirty="0"/>
              <a:t>구조체 정의</a:t>
            </a:r>
          </a:p>
          <a:p>
            <a:pPr marL="1097280" lvl="3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 pitchFamily="2" charset="2"/>
              <a:buNone/>
              <a:defRPr/>
            </a:pPr>
            <a:r>
              <a:rPr lang="en-US" altLang="ko-KR" dirty="0" err="1"/>
              <a:t>typedef</a:t>
            </a:r>
            <a:r>
              <a:rPr lang="en-US" altLang="ko-KR" dirty="0"/>
              <a:t> </a:t>
            </a:r>
            <a:r>
              <a:rPr lang="en-US" altLang="ko-KR" dirty="0" err="1"/>
              <a:t>struct</a:t>
            </a:r>
            <a:r>
              <a:rPr lang="en-US" altLang="ko-KR" dirty="0"/>
              <a:t> node</a:t>
            </a:r>
            <a:r>
              <a:rPr lang="en-US" altLang="ko-KR" b="1" dirty="0"/>
              <a:t> { </a:t>
            </a:r>
          </a:p>
          <a:p>
            <a:pPr marL="1097280" lvl="3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 pitchFamily="2" charset="2"/>
              <a:buNone/>
              <a:defRPr/>
            </a:pPr>
            <a:r>
              <a:rPr lang="en-US" altLang="ko-KR" b="1" dirty="0">
                <a:latin typeface="Times New Roman"/>
              </a:rPr>
              <a:t>         </a:t>
            </a:r>
            <a:r>
              <a:rPr lang="en-US" altLang="ko-KR" b="1" dirty="0" err="1">
                <a:latin typeface="Times New Roman"/>
              </a:rPr>
              <a:t>int</a:t>
            </a:r>
            <a:r>
              <a:rPr lang="en-US" altLang="ko-KR" b="1" dirty="0"/>
              <a:t> </a:t>
            </a:r>
            <a:r>
              <a:rPr lang="en-US" altLang="ko-KR" dirty="0"/>
              <a:t>data</a:t>
            </a:r>
            <a:r>
              <a:rPr lang="en-US" altLang="ko-KR" b="1" dirty="0"/>
              <a:t>; </a:t>
            </a:r>
          </a:p>
          <a:p>
            <a:pPr marL="1097280" lvl="3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 pitchFamily="2" charset="2"/>
              <a:buNone/>
              <a:defRPr/>
            </a:pPr>
            <a:r>
              <a:rPr lang="en-US" altLang="ko-KR" b="1" dirty="0">
                <a:latin typeface="Times New Roman"/>
              </a:rPr>
              <a:t>         </a:t>
            </a:r>
            <a:r>
              <a:rPr lang="en-US" altLang="ko-KR" b="1" dirty="0" err="1"/>
              <a:t>struct</a:t>
            </a:r>
            <a:r>
              <a:rPr lang="en-US" altLang="ko-KR" b="1" dirty="0"/>
              <a:t> node </a:t>
            </a:r>
            <a:r>
              <a:rPr lang="en-US" altLang="ko-KR" dirty="0"/>
              <a:t>*left</a:t>
            </a:r>
            <a:r>
              <a:rPr lang="en-US" altLang="ko-KR" b="1" dirty="0"/>
              <a:t>; </a:t>
            </a:r>
          </a:p>
          <a:p>
            <a:pPr marL="1097280" lvl="3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 pitchFamily="2" charset="2"/>
              <a:buNone/>
              <a:defRPr/>
            </a:pPr>
            <a:r>
              <a:rPr lang="en-US" altLang="ko-KR" b="1" dirty="0">
                <a:latin typeface="Times New Roman"/>
              </a:rPr>
              <a:t>         </a:t>
            </a:r>
            <a:r>
              <a:rPr lang="en-US" altLang="ko-KR" b="1" dirty="0" err="1"/>
              <a:t>struct</a:t>
            </a:r>
            <a:r>
              <a:rPr lang="en-US" altLang="ko-KR" b="1" dirty="0"/>
              <a:t> node </a:t>
            </a:r>
            <a:r>
              <a:rPr lang="en-US" altLang="ko-KR" dirty="0"/>
              <a:t>*right</a:t>
            </a:r>
            <a:r>
              <a:rPr lang="en-US" altLang="ko-KR" b="1" dirty="0"/>
              <a:t>; </a:t>
            </a:r>
          </a:p>
          <a:p>
            <a:pPr marL="1097280" lvl="3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 pitchFamily="2" charset="2"/>
              <a:buNone/>
              <a:defRPr/>
            </a:pPr>
            <a:r>
              <a:rPr lang="en-US" altLang="ko-KR" b="1" dirty="0">
                <a:latin typeface="Times New Roman"/>
              </a:rPr>
              <a:t>   </a:t>
            </a:r>
            <a:r>
              <a:rPr lang="en-US" altLang="ko-KR" b="1" dirty="0"/>
              <a:t>} 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node</a:t>
            </a:r>
            <a:r>
              <a:rPr lang="en-US" altLang="ko-KR" b="1" dirty="0"/>
              <a:t>; </a:t>
            </a:r>
            <a:endParaRPr lang="en-US" altLang="ko-KR" dirty="0"/>
          </a:p>
        </p:txBody>
      </p:sp>
      <p:pic>
        <p:nvPicPr>
          <p:cNvPr id="4505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2781300"/>
            <a:ext cx="19907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0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5E29EE27-6F53-44B3-9FE0-BC21480675C1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35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45061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45062" name="Rectangle 3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ko-KR" altLang="en-US">
                <a:solidFill>
                  <a:schemeClr val="tx1"/>
                </a:solidFill>
              </a:rPr>
              <a:t>단순 연결 리스트 를 이용한  </a:t>
            </a:r>
            <a:r>
              <a:rPr lang="en-US" altLang="ko-KR">
                <a:solidFill>
                  <a:schemeClr val="tx1"/>
                </a:solidFill>
              </a:rPr>
              <a:t>binary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tree</a:t>
            </a:r>
            <a:r>
              <a:rPr lang="ko-KR" altLang="en-US">
                <a:solidFill>
                  <a:schemeClr val="tx1"/>
                </a:solidFill>
              </a:rPr>
              <a:t>의 표현</a:t>
            </a:r>
          </a:p>
        </p:txBody>
      </p:sp>
      <p:pic>
        <p:nvPicPr>
          <p:cNvPr id="4608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205038"/>
            <a:ext cx="714375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4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A68CF409-A4BD-4C6D-98F2-017959EBEB80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36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46085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46086" name="Rectangle 3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슬라이드 번호 개체 틀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C871CCD0-ABB6-438B-81E8-C137167E25F5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37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9220" name="바닥글 개체 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grpSp>
        <p:nvGrpSpPr>
          <p:cNvPr id="9221" name="그룹 4"/>
          <p:cNvGrpSpPr>
            <a:grpSpLocks/>
          </p:cNvGrpSpPr>
          <p:nvPr/>
        </p:nvGrpSpPr>
        <p:grpSpPr bwMode="auto">
          <a:xfrm>
            <a:off x="750831" y="1309110"/>
            <a:ext cx="5111750" cy="449262"/>
            <a:chOff x="539552" y="1251117"/>
            <a:chExt cx="4399193" cy="449443"/>
          </a:xfrm>
        </p:grpSpPr>
        <p:sp>
          <p:nvSpPr>
            <p:cNvPr id="6" name="직사각형 5"/>
            <p:cNvSpPr/>
            <p:nvPr/>
          </p:nvSpPr>
          <p:spPr bwMode="auto">
            <a:xfrm>
              <a:off x="900231" y="1268586"/>
              <a:ext cx="4038514" cy="43197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pitchFamily="2" charset="2"/>
                <a:buNone/>
                <a:defRPr/>
              </a:pPr>
              <a:r>
                <a:rPr lang="ko-KR" altLang="en-US" sz="2000" b="1" dirty="0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단순 연결리스트를 이용한 이진 트리 구현의 원리</a:t>
              </a:r>
            </a:p>
          </p:txBody>
        </p:sp>
        <p:sp>
          <p:nvSpPr>
            <p:cNvPr id="7" name="실행 단추: 동영상 6">
              <a:hlinkClick r:id="" action="ppaction://noaction" highlightClick="1"/>
            </p:cNvPr>
            <p:cNvSpPr/>
            <p:nvPr/>
          </p:nvSpPr>
          <p:spPr>
            <a:xfrm>
              <a:off x="539552" y="1251117"/>
              <a:ext cx="361167" cy="431825"/>
            </a:xfrm>
            <a:prstGeom prst="actionButtonMovi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dirty="0"/>
            </a:p>
          </p:txBody>
        </p:sp>
      </p:grpSp>
      <p:sp>
        <p:nvSpPr>
          <p:cNvPr id="9222" name="Rectangle 3"/>
          <p:cNvSpPr>
            <a:spLocks noChangeArrowheads="1"/>
          </p:cNvSpPr>
          <p:nvPr/>
        </p:nvSpPr>
        <p:spPr bwMode="auto">
          <a:xfrm>
            <a:off x="392101" y="549799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r>
              <a:rPr lang="ko-KR" altLang="en-US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BADC3E5-13A5-48E2-B3F7-2774A514A5AF}"/>
              </a:ext>
            </a:extLst>
          </p:cNvPr>
          <p:cNvGrpSpPr/>
          <p:nvPr/>
        </p:nvGrpSpPr>
        <p:grpSpPr>
          <a:xfrm>
            <a:off x="6941649" y="1296582"/>
            <a:ext cx="1302759" cy="620249"/>
            <a:chOff x="6941649" y="1296582"/>
            <a:chExt cx="1302759" cy="620249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0CD33BB0-8CFE-47C8-B9C1-D4C89798627C}"/>
                </a:ext>
              </a:extLst>
            </p:cNvPr>
            <p:cNvGrpSpPr/>
            <p:nvPr/>
          </p:nvGrpSpPr>
          <p:grpSpPr>
            <a:xfrm>
              <a:off x="7020272" y="1568028"/>
              <a:ext cx="1224136" cy="348803"/>
              <a:chOff x="2411760" y="1772816"/>
              <a:chExt cx="1368152" cy="365125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4558E93D-AD70-44F0-A218-CC47440C6C36}"/>
                  </a:ext>
                </a:extLst>
              </p:cNvPr>
              <p:cNvSpPr/>
              <p:nvPr/>
            </p:nvSpPr>
            <p:spPr>
              <a:xfrm>
                <a:off x="2411760" y="1772816"/>
                <a:ext cx="1368152" cy="3651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E1914B63-A08C-4CF2-97F3-5F87C41821E2}"/>
                  </a:ext>
                </a:extLst>
              </p:cNvPr>
              <p:cNvCxnSpPr/>
              <p:nvPr/>
            </p:nvCxnSpPr>
            <p:spPr>
              <a:xfrm>
                <a:off x="2843808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69B0175C-DEBE-4D1A-B867-7A6AC65310F8}"/>
                  </a:ext>
                </a:extLst>
              </p:cNvPr>
              <p:cNvCxnSpPr/>
              <p:nvPr/>
            </p:nvCxnSpPr>
            <p:spPr>
              <a:xfrm>
                <a:off x="3347864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5803B7-AF93-49CF-9762-F0F8DEE409A8}"/>
                </a:ext>
              </a:extLst>
            </p:cNvPr>
            <p:cNvSpPr txBox="1"/>
            <p:nvPr/>
          </p:nvSpPr>
          <p:spPr>
            <a:xfrm>
              <a:off x="7779216" y="1296582"/>
              <a:ext cx="445956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rlink</a:t>
              </a:r>
              <a:endParaRPr lang="ko-KR" altLang="en-US" sz="105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296D37B-17F9-474F-848A-60FD75530C79}"/>
                </a:ext>
              </a:extLst>
            </p:cNvPr>
            <p:cNvSpPr txBox="1"/>
            <p:nvPr/>
          </p:nvSpPr>
          <p:spPr>
            <a:xfrm>
              <a:off x="6941649" y="1300246"/>
              <a:ext cx="431528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llink</a:t>
              </a:r>
              <a:endParaRPr lang="ko-KR" altLang="en-US" sz="105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4696A38-7231-469D-89EE-5BF1641D9A2D}"/>
                </a:ext>
              </a:extLst>
            </p:cNvPr>
            <p:cNvSpPr txBox="1"/>
            <p:nvPr/>
          </p:nvSpPr>
          <p:spPr>
            <a:xfrm>
              <a:off x="7354019" y="1300923"/>
              <a:ext cx="465192" cy="262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/>
                <a:t>data</a:t>
              </a:r>
              <a:endParaRPr lang="ko-KR" altLang="en-US" sz="1050" dirty="0"/>
            </a:p>
          </p:txBody>
        </p:sp>
      </p:grpSp>
      <p:grpSp>
        <p:nvGrpSpPr>
          <p:cNvPr id="9242" name="그룹 9241">
            <a:extLst>
              <a:ext uri="{FF2B5EF4-FFF2-40B4-BE49-F238E27FC236}">
                <a16:creationId xmlns:a16="http://schemas.microsoft.com/office/drawing/2014/main" id="{A8384036-26BD-407E-8B23-231EBD0F570F}"/>
              </a:ext>
            </a:extLst>
          </p:cNvPr>
          <p:cNvGrpSpPr/>
          <p:nvPr/>
        </p:nvGrpSpPr>
        <p:grpSpPr>
          <a:xfrm>
            <a:off x="2183065" y="2704633"/>
            <a:ext cx="1829255" cy="340158"/>
            <a:chOff x="2183065" y="2704633"/>
            <a:chExt cx="1829255" cy="34015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3B088F3-5529-4CF2-99B7-1234C07506F7}"/>
                </a:ext>
              </a:extLst>
            </p:cNvPr>
            <p:cNvSpPr txBox="1"/>
            <p:nvPr/>
          </p:nvSpPr>
          <p:spPr>
            <a:xfrm>
              <a:off x="2183065" y="2704633"/>
              <a:ext cx="571310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root</a:t>
              </a:r>
              <a:endParaRPr lang="ko-KR" altLang="en-US" dirty="0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B0E6DCB1-FF89-43B6-8E31-E58C12AA8C0B}"/>
                </a:ext>
              </a:extLst>
            </p:cNvPr>
            <p:cNvCxnSpPr/>
            <p:nvPr/>
          </p:nvCxnSpPr>
          <p:spPr>
            <a:xfrm>
              <a:off x="2932200" y="2874712"/>
              <a:ext cx="108012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B45DC86-DF3D-43AD-8306-9356F26125F0}"/>
              </a:ext>
            </a:extLst>
          </p:cNvPr>
          <p:cNvGrpSpPr/>
          <p:nvPr/>
        </p:nvGrpSpPr>
        <p:grpSpPr>
          <a:xfrm>
            <a:off x="4120332" y="2704868"/>
            <a:ext cx="1224136" cy="348803"/>
            <a:chOff x="3959932" y="2204864"/>
            <a:chExt cx="1224136" cy="348803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66A17BE7-C670-4EF6-AB67-EB712811F3AE}"/>
                </a:ext>
              </a:extLst>
            </p:cNvPr>
            <p:cNvGrpSpPr/>
            <p:nvPr/>
          </p:nvGrpSpPr>
          <p:grpSpPr>
            <a:xfrm>
              <a:off x="3959932" y="2204864"/>
              <a:ext cx="1224136" cy="348803"/>
              <a:chOff x="2411760" y="1772816"/>
              <a:chExt cx="1368152" cy="365125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33C58975-811A-43D0-867A-C857A77496CD}"/>
                  </a:ext>
                </a:extLst>
              </p:cNvPr>
              <p:cNvSpPr/>
              <p:nvPr/>
            </p:nvSpPr>
            <p:spPr>
              <a:xfrm>
                <a:off x="2411760" y="1772816"/>
                <a:ext cx="1368152" cy="3651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3A527DBB-AFF5-4F55-BACB-3CF3ADDE8CE9}"/>
                  </a:ext>
                </a:extLst>
              </p:cNvPr>
              <p:cNvCxnSpPr/>
              <p:nvPr/>
            </p:nvCxnSpPr>
            <p:spPr>
              <a:xfrm>
                <a:off x="2843808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A3C44AD0-94C2-4121-9C62-F47624357D54}"/>
                  </a:ext>
                </a:extLst>
              </p:cNvPr>
              <p:cNvCxnSpPr/>
              <p:nvPr/>
            </p:nvCxnSpPr>
            <p:spPr>
              <a:xfrm>
                <a:off x="3347864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47CACDC-9EDA-4A85-8D12-0E51C0A36C93}"/>
                </a:ext>
              </a:extLst>
            </p:cNvPr>
            <p:cNvSpPr txBox="1"/>
            <p:nvPr/>
          </p:nvSpPr>
          <p:spPr>
            <a:xfrm>
              <a:off x="4424175" y="2213509"/>
              <a:ext cx="319318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A</a:t>
              </a:r>
              <a:endParaRPr lang="ko-KR" altLang="en-US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A6CA893-9A2B-4D59-A1E9-BA4C38660328}"/>
              </a:ext>
            </a:extLst>
          </p:cNvPr>
          <p:cNvGrpSpPr/>
          <p:nvPr/>
        </p:nvGrpSpPr>
        <p:grpSpPr>
          <a:xfrm>
            <a:off x="2659560" y="3357760"/>
            <a:ext cx="1224136" cy="348803"/>
            <a:chOff x="3959932" y="2204864"/>
            <a:chExt cx="1224136" cy="348803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6128324D-AA5E-4A8D-8E96-480A8DCBB038}"/>
                </a:ext>
              </a:extLst>
            </p:cNvPr>
            <p:cNvGrpSpPr/>
            <p:nvPr/>
          </p:nvGrpSpPr>
          <p:grpSpPr>
            <a:xfrm>
              <a:off x="3959932" y="2204864"/>
              <a:ext cx="1224136" cy="348803"/>
              <a:chOff x="2411760" y="1772816"/>
              <a:chExt cx="1368152" cy="365125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ACE347F1-F241-4083-B9C3-0A73C8417999}"/>
                  </a:ext>
                </a:extLst>
              </p:cNvPr>
              <p:cNvSpPr/>
              <p:nvPr/>
            </p:nvSpPr>
            <p:spPr>
              <a:xfrm>
                <a:off x="2411760" y="1772816"/>
                <a:ext cx="1368152" cy="3651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9653B722-2FD3-422A-A932-CFD37144350B}"/>
                  </a:ext>
                </a:extLst>
              </p:cNvPr>
              <p:cNvCxnSpPr/>
              <p:nvPr/>
            </p:nvCxnSpPr>
            <p:spPr>
              <a:xfrm>
                <a:off x="2843808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4FD13BB4-41DF-46EB-A6EA-7DF428AE2E96}"/>
                  </a:ext>
                </a:extLst>
              </p:cNvPr>
              <p:cNvCxnSpPr/>
              <p:nvPr/>
            </p:nvCxnSpPr>
            <p:spPr>
              <a:xfrm>
                <a:off x="3347864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A87D1BE-4DC6-4664-BC42-55CB15A8EA48}"/>
                </a:ext>
              </a:extLst>
            </p:cNvPr>
            <p:cNvSpPr txBox="1"/>
            <p:nvPr/>
          </p:nvSpPr>
          <p:spPr>
            <a:xfrm>
              <a:off x="4424175" y="2213509"/>
              <a:ext cx="304892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B</a:t>
              </a:r>
              <a:endParaRPr lang="ko-KR" altLang="en-US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7B1EB84-0753-4C7C-9821-75353D4ABACD}"/>
              </a:ext>
            </a:extLst>
          </p:cNvPr>
          <p:cNvGrpSpPr/>
          <p:nvPr/>
        </p:nvGrpSpPr>
        <p:grpSpPr>
          <a:xfrm>
            <a:off x="5668504" y="3383587"/>
            <a:ext cx="1224136" cy="348803"/>
            <a:chOff x="3959932" y="2204864"/>
            <a:chExt cx="1224136" cy="348803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90D30D67-4D5E-4E4C-8F31-3765DD9C2F1E}"/>
                </a:ext>
              </a:extLst>
            </p:cNvPr>
            <p:cNvGrpSpPr/>
            <p:nvPr/>
          </p:nvGrpSpPr>
          <p:grpSpPr>
            <a:xfrm>
              <a:off x="3959932" y="2204864"/>
              <a:ext cx="1224136" cy="348803"/>
              <a:chOff x="2411760" y="1772816"/>
              <a:chExt cx="1368152" cy="365125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C5C7360C-C692-405F-B2D4-4D340227286B}"/>
                  </a:ext>
                </a:extLst>
              </p:cNvPr>
              <p:cNvSpPr/>
              <p:nvPr/>
            </p:nvSpPr>
            <p:spPr>
              <a:xfrm>
                <a:off x="2411760" y="1772816"/>
                <a:ext cx="1368152" cy="3651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6C2E42B7-5A92-4930-BDCE-F8C77998137E}"/>
                  </a:ext>
                </a:extLst>
              </p:cNvPr>
              <p:cNvCxnSpPr/>
              <p:nvPr/>
            </p:nvCxnSpPr>
            <p:spPr>
              <a:xfrm>
                <a:off x="2843808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A923C491-A0E3-4519-82FF-9A30F6326A5A}"/>
                  </a:ext>
                </a:extLst>
              </p:cNvPr>
              <p:cNvCxnSpPr/>
              <p:nvPr/>
            </p:nvCxnSpPr>
            <p:spPr>
              <a:xfrm>
                <a:off x="3347864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9D4E2A6-CEC9-4FBE-8CDC-2C7E9C118E52}"/>
                </a:ext>
              </a:extLst>
            </p:cNvPr>
            <p:cNvSpPr txBox="1"/>
            <p:nvPr/>
          </p:nvSpPr>
          <p:spPr>
            <a:xfrm>
              <a:off x="4424175" y="2213509"/>
              <a:ext cx="319318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C</a:t>
              </a:r>
              <a:endParaRPr lang="ko-KR" altLang="en-US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FED549F-7B51-4C68-BAEA-00ED726A8F7F}"/>
              </a:ext>
            </a:extLst>
          </p:cNvPr>
          <p:cNvGrpSpPr/>
          <p:nvPr/>
        </p:nvGrpSpPr>
        <p:grpSpPr>
          <a:xfrm>
            <a:off x="1816751" y="3985689"/>
            <a:ext cx="1224136" cy="348803"/>
            <a:chOff x="3959932" y="2204864"/>
            <a:chExt cx="1224136" cy="348803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78E49CFF-8D80-441B-88B1-D171695D38C3}"/>
                </a:ext>
              </a:extLst>
            </p:cNvPr>
            <p:cNvGrpSpPr/>
            <p:nvPr/>
          </p:nvGrpSpPr>
          <p:grpSpPr>
            <a:xfrm>
              <a:off x="3959932" y="2204864"/>
              <a:ext cx="1224136" cy="348803"/>
              <a:chOff x="2411760" y="1772816"/>
              <a:chExt cx="1368152" cy="365125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A4291333-E38C-43D3-95F9-3FE7536A1A80}"/>
                  </a:ext>
                </a:extLst>
              </p:cNvPr>
              <p:cNvSpPr/>
              <p:nvPr/>
            </p:nvSpPr>
            <p:spPr>
              <a:xfrm>
                <a:off x="2411760" y="1772816"/>
                <a:ext cx="1368152" cy="3651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9E3A331E-BED1-4CE5-A4C2-F135CC550B90}"/>
                  </a:ext>
                </a:extLst>
              </p:cNvPr>
              <p:cNvCxnSpPr/>
              <p:nvPr/>
            </p:nvCxnSpPr>
            <p:spPr>
              <a:xfrm>
                <a:off x="2843808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190CF867-6C8D-4257-9C07-8CD91F1F987F}"/>
                  </a:ext>
                </a:extLst>
              </p:cNvPr>
              <p:cNvCxnSpPr/>
              <p:nvPr/>
            </p:nvCxnSpPr>
            <p:spPr>
              <a:xfrm>
                <a:off x="3347864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4B91540-E345-48D5-9642-1198D53E8B6F}"/>
                </a:ext>
              </a:extLst>
            </p:cNvPr>
            <p:cNvSpPr txBox="1"/>
            <p:nvPr/>
          </p:nvSpPr>
          <p:spPr>
            <a:xfrm>
              <a:off x="4424175" y="2213509"/>
              <a:ext cx="332142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D</a:t>
              </a:r>
              <a:endParaRPr lang="ko-KR" altLang="en-US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0B27699-49EF-4236-AD10-799A882F6CE6}"/>
              </a:ext>
            </a:extLst>
          </p:cNvPr>
          <p:cNvGrpSpPr/>
          <p:nvPr/>
        </p:nvGrpSpPr>
        <p:grpSpPr>
          <a:xfrm>
            <a:off x="3491884" y="3977044"/>
            <a:ext cx="1224136" cy="348803"/>
            <a:chOff x="3959932" y="2204864"/>
            <a:chExt cx="1224136" cy="348803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6752E56C-799A-4F52-A491-A7E115FCEBDD}"/>
                </a:ext>
              </a:extLst>
            </p:cNvPr>
            <p:cNvGrpSpPr/>
            <p:nvPr/>
          </p:nvGrpSpPr>
          <p:grpSpPr>
            <a:xfrm>
              <a:off x="3959932" y="2204864"/>
              <a:ext cx="1224136" cy="348803"/>
              <a:chOff x="2411760" y="1772816"/>
              <a:chExt cx="1368152" cy="365125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44F84980-2956-427C-BD34-7B439154EAB0}"/>
                  </a:ext>
                </a:extLst>
              </p:cNvPr>
              <p:cNvSpPr/>
              <p:nvPr/>
            </p:nvSpPr>
            <p:spPr>
              <a:xfrm>
                <a:off x="2411760" y="1772816"/>
                <a:ext cx="1368152" cy="3651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8FE6CDA1-CFC0-4303-A2FC-AFBBB361A068}"/>
                  </a:ext>
                </a:extLst>
              </p:cNvPr>
              <p:cNvCxnSpPr/>
              <p:nvPr/>
            </p:nvCxnSpPr>
            <p:spPr>
              <a:xfrm>
                <a:off x="2843808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E9602E44-320E-411F-B0D6-DC8654938834}"/>
                  </a:ext>
                </a:extLst>
              </p:cNvPr>
              <p:cNvCxnSpPr/>
              <p:nvPr/>
            </p:nvCxnSpPr>
            <p:spPr>
              <a:xfrm>
                <a:off x="3347864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465DBF6-B6E3-423E-8DC3-DFB376C426B7}"/>
                </a:ext>
              </a:extLst>
            </p:cNvPr>
            <p:cNvSpPr txBox="1"/>
            <p:nvPr/>
          </p:nvSpPr>
          <p:spPr>
            <a:xfrm>
              <a:off x="4424175" y="2213509"/>
              <a:ext cx="290464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E</a:t>
              </a:r>
              <a:endParaRPr lang="ko-KR" altLang="en-US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E87452D-4521-4A87-ABB3-9AA46151CD24}"/>
              </a:ext>
            </a:extLst>
          </p:cNvPr>
          <p:cNvGrpSpPr/>
          <p:nvPr/>
        </p:nvGrpSpPr>
        <p:grpSpPr>
          <a:xfrm>
            <a:off x="4828154" y="3977043"/>
            <a:ext cx="1224136" cy="348803"/>
            <a:chOff x="3959932" y="2204864"/>
            <a:chExt cx="1224136" cy="348803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AA4ADC6C-67E7-4664-8D78-03568E4E6DD6}"/>
                </a:ext>
              </a:extLst>
            </p:cNvPr>
            <p:cNvGrpSpPr/>
            <p:nvPr/>
          </p:nvGrpSpPr>
          <p:grpSpPr>
            <a:xfrm>
              <a:off x="3959932" y="2204864"/>
              <a:ext cx="1224136" cy="348803"/>
              <a:chOff x="2411760" y="1772816"/>
              <a:chExt cx="1368152" cy="365125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1D3191AD-398A-439A-B933-E3F3BE59D8F7}"/>
                  </a:ext>
                </a:extLst>
              </p:cNvPr>
              <p:cNvSpPr/>
              <p:nvPr/>
            </p:nvSpPr>
            <p:spPr>
              <a:xfrm>
                <a:off x="2411760" y="1772816"/>
                <a:ext cx="1368152" cy="3651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790C40F1-8177-4E66-BF98-E8D74F4AF0D8}"/>
                  </a:ext>
                </a:extLst>
              </p:cNvPr>
              <p:cNvCxnSpPr/>
              <p:nvPr/>
            </p:nvCxnSpPr>
            <p:spPr>
              <a:xfrm>
                <a:off x="2843808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82AE9F2C-28D0-4FD7-9B71-FC338E9EAC21}"/>
                  </a:ext>
                </a:extLst>
              </p:cNvPr>
              <p:cNvCxnSpPr/>
              <p:nvPr/>
            </p:nvCxnSpPr>
            <p:spPr>
              <a:xfrm>
                <a:off x="3347864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F0E36F5-76EF-4933-B003-0B5975F8BF61}"/>
                </a:ext>
              </a:extLst>
            </p:cNvPr>
            <p:cNvSpPr txBox="1"/>
            <p:nvPr/>
          </p:nvSpPr>
          <p:spPr>
            <a:xfrm>
              <a:off x="4424175" y="2213509"/>
              <a:ext cx="287258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F</a:t>
              </a:r>
              <a:endParaRPr lang="ko-KR" altLang="en-US" dirty="0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BA8F5FF4-001F-4A2C-9828-94A300AAAE42}"/>
              </a:ext>
            </a:extLst>
          </p:cNvPr>
          <p:cNvGrpSpPr/>
          <p:nvPr/>
        </p:nvGrpSpPr>
        <p:grpSpPr>
          <a:xfrm>
            <a:off x="6522879" y="3985688"/>
            <a:ext cx="1224136" cy="348803"/>
            <a:chOff x="3959932" y="2204864"/>
            <a:chExt cx="1224136" cy="348803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7680F071-99A5-41D4-BFE1-E8BC259E2102}"/>
                </a:ext>
              </a:extLst>
            </p:cNvPr>
            <p:cNvGrpSpPr/>
            <p:nvPr/>
          </p:nvGrpSpPr>
          <p:grpSpPr>
            <a:xfrm>
              <a:off x="3959932" y="2204864"/>
              <a:ext cx="1224136" cy="348803"/>
              <a:chOff x="2411760" y="1772816"/>
              <a:chExt cx="1368152" cy="365125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4144E7AA-3B62-480C-87E6-1896CF18591C}"/>
                  </a:ext>
                </a:extLst>
              </p:cNvPr>
              <p:cNvSpPr/>
              <p:nvPr/>
            </p:nvSpPr>
            <p:spPr>
              <a:xfrm>
                <a:off x="2411760" y="1772816"/>
                <a:ext cx="1368152" cy="3651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FE12BA1-898B-413E-B28A-EF4F2A80E4EA}"/>
                  </a:ext>
                </a:extLst>
              </p:cNvPr>
              <p:cNvCxnSpPr/>
              <p:nvPr/>
            </p:nvCxnSpPr>
            <p:spPr>
              <a:xfrm>
                <a:off x="2843808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09E92620-A4DF-44C1-A24A-DE2D426BE5AB}"/>
                  </a:ext>
                </a:extLst>
              </p:cNvPr>
              <p:cNvCxnSpPr/>
              <p:nvPr/>
            </p:nvCxnSpPr>
            <p:spPr>
              <a:xfrm>
                <a:off x="3347864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555EDB8-25EF-498B-99AF-A9334F25A844}"/>
                </a:ext>
              </a:extLst>
            </p:cNvPr>
            <p:cNvSpPr txBox="1"/>
            <p:nvPr/>
          </p:nvSpPr>
          <p:spPr>
            <a:xfrm>
              <a:off x="4424175" y="2213509"/>
              <a:ext cx="328936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G</a:t>
              </a:r>
              <a:endParaRPr lang="ko-KR" altLang="en-US" dirty="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E5C4F884-FBB5-4366-BE7B-DF5F9080CFA9}"/>
              </a:ext>
            </a:extLst>
          </p:cNvPr>
          <p:cNvGrpSpPr/>
          <p:nvPr/>
        </p:nvGrpSpPr>
        <p:grpSpPr>
          <a:xfrm>
            <a:off x="967531" y="4721092"/>
            <a:ext cx="1224136" cy="348803"/>
            <a:chOff x="3959932" y="2204864"/>
            <a:chExt cx="1224136" cy="348803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3FCE5D6C-E1D4-4976-824B-A030B4830A1C}"/>
                </a:ext>
              </a:extLst>
            </p:cNvPr>
            <p:cNvGrpSpPr/>
            <p:nvPr/>
          </p:nvGrpSpPr>
          <p:grpSpPr>
            <a:xfrm>
              <a:off x="3959932" y="2204864"/>
              <a:ext cx="1224136" cy="348803"/>
              <a:chOff x="2411760" y="1772816"/>
              <a:chExt cx="1368152" cy="365125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E979581D-226B-4A88-8C9B-21A085ED5731}"/>
                  </a:ext>
                </a:extLst>
              </p:cNvPr>
              <p:cNvSpPr/>
              <p:nvPr/>
            </p:nvSpPr>
            <p:spPr>
              <a:xfrm>
                <a:off x="2411760" y="1772816"/>
                <a:ext cx="1368152" cy="3651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0549E09F-D299-4F03-B729-D67A607FF094}"/>
                  </a:ext>
                </a:extLst>
              </p:cNvPr>
              <p:cNvCxnSpPr/>
              <p:nvPr/>
            </p:nvCxnSpPr>
            <p:spPr>
              <a:xfrm>
                <a:off x="2843808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CF676538-2007-4FC5-98F0-35FB2AC81815}"/>
                  </a:ext>
                </a:extLst>
              </p:cNvPr>
              <p:cNvCxnSpPr/>
              <p:nvPr/>
            </p:nvCxnSpPr>
            <p:spPr>
              <a:xfrm>
                <a:off x="3347864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6F512E0-02FF-44CF-A069-673CE10C7909}"/>
                </a:ext>
              </a:extLst>
            </p:cNvPr>
            <p:cNvSpPr txBox="1"/>
            <p:nvPr/>
          </p:nvSpPr>
          <p:spPr>
            <a:xfrm>
              <a:off x="4424175" y="2213509"/>
              <a:ext cx="333746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H</a:t>
              </a:r>
              <a:endParaRPr lang="ko-KR" altLang="en-US" dirty="0"/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8E12D814-5938-4CCB-A54A-A7323D932B83}"/>
              </a:ext>
            </a:extLst>
          </p:cNvPr>
          <p:cNvGrpSpPr/>
          <p:nvPr/>
        </p:nvGrpSpPr>
        <p:grpSpPr>
          <a:xfrm>
            <a:off x="2616691" y="4729737"/>
            <a:ext cx="1224136" cy="348803"/>
            <a:chOff x="3959932" y="2204864"/>
            <a:chExt cx="1224136" cy="348803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0E9B9C62-D432-409A-9171-9B0EDEB1E794}"/>
                </a:ext>
              </a:extLst>
            </p:cNvPr>
            <p:cNvGrpSpPr/>
            <p:nvPr/>
          </p:nvGrpSpPr>
          <p:grpSpPr>
            <a:xfrm>
              <a:off x="3959932" y="2204864"/>
              <a:ext cx="1224136" cy="348803"/>
              <a:chOff x="2411760" y="1772816"/>
              <a:chExt cx="1368152" cy="365125"/>
            </a:xfrm>
          </p:grpSpPr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4331F232-DA7B-45CB-BB1D-7F1166A2989C}"/>
                  </a:ext>
                </a:extLst>
              </p:cNvPr>
              <p:cNvSpPr/>
              <p:nvPr/>
            </p:nvSpPr>
            <p:spPr>
              <a:xfrm>
                <a:off x="2411760" y="1772816"/>
                <a:ext cx="1368152" cy="3651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5FCF47B8-F0A9-48A5-A177-DD70B7757FDB}"/>
                  </a:ext>
                </a:extLst>
              </p:cNvPr>
              <p:cNvCxnSpPr/>
              <p:nvPr/>
            </p:nvCxnSpPr>
            <p:spPr>
              <a:xfrm>
                <a:off x="2843808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2C54413E-FFA2-4607-B79B-4B7D82527D65}"/>
                  </a:ext>
                </a:extLst>
              </p:cNvPr>
              <p:cNvCxnSpPr/>
              <p:nvPr/>
            </p:nvCxnSpPr>
            <p:spPr>
              <a:xfrm>
                <a:off x="3347864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BEE9D83-0A0E-4D0C-860D-2F7497EF06E0}"/>
                </a:ext>
              </a:extLst>
            </p:cNvPr>
            <p:cNvSpPr txBox="1"/>
            <p:nvPr/>
          </p:nvSpPr>
          <p:spPr>
            <a:xfrm>
              <a:off x="4424175" y="2213509"/>
              <a:ext cx="240772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I</a:t>
              </a:r>
              <a:endParaRPr lang="ko-KR" altLang="en-US" dirty="0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B2C5A05-980A-45CE-9784-4C9D91BED2C9}"/>
              </a:ext>
            </a:extLst>
          </p:cNvPr>
          <p:cNvGrpSpPr/>
          <p:nvPr/>
        </p:nvGrpSpPr>
        <p:grpSpPr>
          <a:xfrm>
            <a:off x="4329451" y="4768133"/>
            <a:ext cx="1224136" cy="348803"/>
            <a:chOff x="3959932" y="2204864"/>
            <a:chExt cx="1224136" cy="348803"/>
          </a:xfrm>
        </p:grpSpPr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44F53718-398E-4371-9988-917277110B61}"/>
                </a:ext>
              </a:extLst>
            </p:cNvPr>
            <p:cNvGrpSpPr/>
            <p:nvPr/>
          </p:nvGrpSpPr>
          <p:grpSpPr>
            <a:xfrm>
              <a:off x="3959932" y="2204864"/>
              <a:ext cx="1224136" cy="348803"/>
              <a:chOff x="2411760" y="1772816"/>
              <a:chExt cx="1368152" cy="365125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76D2F970-FA80-4DA4-B1C9-75B80CEE06F9}"/>
                  </a:ext>
                </a:extLst>
              </p:cNvPr>
              <p:cNvSpPr/>
              <p:nvPr/>
            </p:nvSpPr>
            <p:spPr>
              <a:xfrm>
                <a:off x="2411760" y="1772816"/>
                <a:ext cx="1368152" cy="3651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C825B38E-DD13-498A-8658-FFE8FD773B6A}"/>
                  </a:ext>
                </a:extLst>
              </p:cNvPr>
              <p:cNvCxnSpPr/>
              <p:nvPr/>
            </p:nvCxnSpPr>
            <p:spPr>
              <a:xfrm>
                <a:off x="2843808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6052A418-34F9-4ACD-862C-8E2FC6558239}"/>
                  </a:ext>
                </a:extLst>
              </p:cNvPr>
              <p:cNvCxnSpPr/>
              <p:nvPr/>
            </p:nvCxnSpPr>
            <p:spPr>
              <a:xfrm>
                <a:off x="3347864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D405A94-063E-4F84-B335-6AAEE9ED7A5D}"/>
                </a:ext>
              </a:extLst>
            </p:cNvPr>
            <p:cNvSpPr txBox="1"/>
            <p:nvPr/>
          </p:nvSpPr>
          <p:spPr>
            <a:xfrm>
              <a:off x="4424175" y="2213509"/>
              <a:ext cx="258404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J</a:t>
              </a:r>
              <a:endParaRPr lang="ko-KR" altLang="en-US" dirty="0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166796FB-AC29-420D-9845-417D9A3A5E97}"/>
              </a:ext>
            </a:extLst>
          </p:cNvPr>
          <p:cNvGrpSpPr/>
          <p:nvPr/>
        </p:nvGrpSpPr>
        <p:grpSpPr>
          <a:xfrm>
            <a:off x="5668504" y="4766768"/>
            <a:ext cx="1224136" cy="348803"/>
            <a:chOff x="3959932" y="2204864"/>
            <a:chExt cx="1224136" cy="348803"/>
          </a:xfrm>
        </p:grpSpPr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992136E4-F585-42C3-94B5-001F945523B8}"/>
                </a:ext>
              </a:extLst>
            </p:cNvPr>
            <p:cNvGrpSpPr/>
            <p:nvPr/>
          </p:nvGrpSpPr>
          <p:grpSpPr>
            <a:xfrm>
              <a:off x="3959932" y="2204864"/>
              <a:ext cx="1224136" cy="348803"/>
              <a:chOff x="2411760" y="1772816"/>
              <a:chExt cx="1368152" cy="365125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4D0AAC9D-9898-4055-A211-1A14D3EFECE8}"/>
                  </a:ext>
                </a:extLst>
              </p:cNvPr>
              <p:cNvSpPr/>
              <p:nvPr/>
            </p:nvSpPr>
            <p:spPr>
              <a:xfrm>
                <a:off x="2411760" y="1772816"/>
                <a:ext cx="1368152" cy="3651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2315BD5D-EA3C-4D2E-8D98-F8DF3EED4B40}"/>
                  </a:ext>
                </a:extLst>
              </p:cNvPr>
              <p:cNvCxnSpPr/>
              <p:nvPr/>
            </p:nvCxnSpPr>
            <p:spPr>
              <a:xfrm>
                <a:off x="2843808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226D70E9-5E0A-492E-A4A5-28FE9F446F5B}"/>
                  </a:ext>
                </a:extLst>
              </p:cNvPr>
              <p:cNvCxnSpPr/>
              <p:nvPr/>
            </p:nvCxnSpPr>
            <p:spPr>
              <a:xfrm>
                <a:off x="3347864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B6B831C-77D3-4021-B8FB-1D0D879E5818}"/>
                </a:ext>
              </a:extLst>
            </p:cNvPr>
            <p:cNvSpPr txBox="1"/>
            <p:nvPr/>
          </p:nvSpPr>
          <p:spPr>
            <a:xfrm>
              <a:off x="4424175" y="2213509"/>
              <a:ext cx="306494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K</a:t>
              </a:r>
              <a:endParaRPr lang="ko-KR" altLang="en-US" dirty="0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688EDFAA-85C4-4B64-B587-A65C38F50291}"/>
              </a:ext>
            </a:extLst>
          </p:cNvPr>
          <p:cNvGrpSpPr/>
          <p:nvPr/>
        </p:nvGrpSpPr>
        <p:grpSpPr>
          <a:xfrm>
            <a:off x="7359981" y="4759635"/>
            <a:ext cx="1224136" cy="348803"/>
            <a:chOff x="3959932" y="2204864"/>
            <a:chExt cx="1224136" cy="348803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E5298A6F-B37F-44F0-AC17-CF99BD8B8A8C}"/>
                </a:ext>
              </a:extLst>
            </p:cNvPr>
            <p:cNvGrpSpPr/>
            <p:nvPr/>
          </p:nvGrpSpPr>
          <p:grpSpPr>
            <a:xfrm>
              <a:off x="3959932" y="2204864"/>
              <a:ext cx="1224136" cy="348803"/>
              <a:chOff x="2411760" y="1772816"/>
              <a:chExt cx="1368152" cy="365125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6E5EFFED-BCD4-4D2D-A5FE-FBAEC016439A}"/>
                  </a:ext>
                </a:extLst>
              </p:cNvPr>
              <p:cNvSpPr/>
              <p:nvPr/>
            </p:nvSpPr>
            <p:spPr>
              <a:xfrm>
                <a:off x="2411760" y="1772816"/>
                <a:ext cx="1368152" cy="3651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CE5E0D02-25A0-411C-8C6B-6F1F59013F8F}"/>
                  </a:ext>
                </a:extLst>
              </p:cNvPr>
              <p:cNvCxnSpPr/>
              <p:nvPr/>
            </p:nvCxnSpPr>
            <p:spPr>
              <a:xfrm>
                <a:off x="2843808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151D314F-1F0E-4F6F-BB20-84FF4A719298}"/>
                  </a:ext>
                </a:extLst>
              </p:cNvPr>
              <p:cNvCxnSpPr/>
              <p:nvPr/>
            </p:nvCxnSpPr>
            <p:spPr>
              <a:xfrm>
                <a:off x="3347864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6D2476B-20C6-44B9-9FFC-05E5F29B5F68}"/>
                </a:ext>
              </a:extLst>
            </p:cNvPr>
            <p:cNvSpPr txBox="1"/>
            <p:nvPr/>
          </p:nvSpPr>
          <p:spPr>
            <a:xfrm>
              <a:off x="4424175" y="2213509"/>
              <a:ext cx="282450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L</a:t>
              </a:r>
              <a:endParaRPr lang="ko-KR" altLang="en-US" dirty="0"/>
            </a:p>
          </p:txBody>
        </p:sp>
      </p:grp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4218414-FB9F-4D8C-B704-43D052707822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276249" y="2874712"/>
            <a:ext cx="970344" cy="4916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8886907-240E-4DD7-B0EF-CCBBE4B59E43}"/>
              </a:ext>
            </a:extLst>
          </p:cNvPr>
          <p:cNvCxnSpPr>
            <a:endCxn id="39" idx="0"/>
          </p:cNvCxnSpPr>
          <p:nvPr/>
        </p:nvCxnSpPr>
        <p:spPr>
          <a:xfrm>
            <a:off x="5167018" y="2883592"/>
            <a:ext cx="1125388" cy="5086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8" name="직선 화살표 연결선 9217">
            <a:extLst>
              <a:ext uri="{FF2B5EF4-FFF2-40B4-BE49-F238E27FC236}">
                <a16:creationId xmlns:a16="http://schemas.microsoft.com/office/drawing/2014/main" id="{40AD2073-65F0-4152-A87A-60E8D01D0CE4}"/>
              </a:ext>
            </a:extLst>
          </p:cNvPr>
          <p:cNvCxnSpPr>
            <a:endCxn id="45" idx="0"/>
          </p:cNvCxnSpPr>
          <p:nvPr/>
        </p:nvCxnSpPr>
        <p:spPr>
          <a:xfrm flipH="1">
            <a:off x="2447065" y="3557988"/>
            <a:ext cx="413127" cy="4363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4" name="직선 화살표 연결선 9223">
            <a:extLst>
              <a:ext uri="{FF2B5EF4-FFF2-40B4-BE49-F238E27FC236}">
                <a16:creationId xmlns:a16="http://schemas.microsoft.com/office/drawing/2014/main" id="{9684D283-3F2F-423B-9B20-2171FE33C08D}"/>
              </a:ext>
            </a:extLst>
          </p:cNvPr>
          <p:cNvCxnSpPr>
            <a:endCxn id="51" idx="0"/>
          </p:cNvCxnSpPr>
          <p:nvPr/>
        </p:nvCxnSpPr>
        <p:spPr>
          <a:xfrm>
            <a:off x="3681401" y="3527838"/>
            <a:ext cx="419958" cy="4578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6" name="직선 화살표 연결선 9225">
            <a:extLst>
              <a:ext uri="{FF2B5EF4-FFF2-40B4-BE49-F238E27FC236}">
                <a16:creationId xmlns:a16="http://schemas.microsoft.com/office/drawing/2014/main" id="{4E1CD033-FBD7-403F-BF3F-B038CBC0CAD1}"/>
              </a:ext>
            </a:extLst>
          </p:cNvPr>
          <p:cNvCxnSpPr>
            <a:endCxn id="57" idx="0"/>
          </p:cNvCxnSpPr>
          <p:nvPr/>
        </p:nvCxnSpPr>
        <p:spPr>
          <a:xfrm flipH="1">
            <a:off x="5436026" y="3573154"/>
            <a:ext cx="431488" cy="4125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8" name="직선 화살표 연결선 9227">
            <a:extLst>
              <a:ext uri="{FF2B5EF4-FFF2-40B4-BE49-F238E27FC236}">
                <a16:creationId xmlns:a16="http://schemas.microsoft.com/office/drawing/2014/main" id="{745D7485-37C5-41F8-9AC4-A8E6FBC8121D}"/>
              </a:ext>
            </a:extLst>
          </p:cNvPr>
          <p:cNvCxnSpPr>
            <a:endCxn id="63" idx="0"/>
          </p:cNvCxnSpPr>
          <p:nvPr/>
        </p:nvCxnSpPr>
        <p:spPr>
          <a:xfrm>
            <a:off x="6715733" y="3557988"/>
            <a:ext cx="435857" cy="4363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0" name="직선 화살표 연결선 9229">
            <a:extLst>
              <a:ext uri="{FF2B5EF4-FFF2-40B4-BE49-F238E27FC236}">
                <a16:creationId xmlns:a16="http://schemas.microsoft.com/office/drawing/2014/main" id="{30E0D92A-A866-4B6C-AFEF-F074323BEED9}"/>
              </a:ext>
            </a:extLst>
          </p:cNvPr>
          <p:cNvCxnSpPr>
            <a:endCxn id="69" idx="0"/>
          </p:cNvCxnSpPr>
          <p:nvPr/>
        </p:nvCxnSpPr>
        <p:spPr>
          <a:xfrm flipH="1">
            <a:off x="1598647" y="4160089"/>
            <a:ext cx="397449" cy="5696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2" name="직선 화살표 연결선 9231">
            <a:extLst>
              <a:ext uri="{FF2B5EF4-FFF2-40B4-BE49-F238E27FC236}">
                <a16:creationId xmlns:a16="http://schemas.microsoft.com/office/drawing/2014/main" id="{BB428EE8-E7D4-4D69-A6E7-9E17CC3EC749}"/>
              </a:ext>
            </a:extLst>
          </p:cNvPr>
          <p:cNvCxnSpPr>
            <a:cxnSpLocks/>
            <a:endCxn id="75" idx="0"/>
          </p:cNvCxnSpPr>
          <p:nvPr/>
        </p:nvCxnSpPr>
        <p:spPr>
          <a:xfrm flipH="1">
            <a:off x="3201320" y="4151444"/>
            <a:ext cx="461111" cy="5869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7" name="직선 화살표 연결선 9236">
            <a:extLst>
              <a:ext uri="{FF2B5EF4-FFF2-40B4-BE49-F238E27FC236}">
                <a16:creationId xmlns:a16="http://schemas.microsoft.com/office/drawing/2014/main" id="{C9055799-55F8-4CD1-BEFF-D0E7C74AFFD3}"/>
              </a:ext>
            </a:extLst>
          </p:cNvPr>
          <p:cNvCxnSpPr>
            <a:endCxn id="81" idx="0"/>
          </p:cNvCxnSpPr>
          <p:nvPr/>
        </p:nvCxnSpPr>
        <p:spPr>
          <a:xfrm>
            <a:off x="4506901" y="4160089"/>
            <a:ext cx="415995" cy="6166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9" name="직선 화살표 연결선 9238">
            <a:extLst>
              <a:ext uri="{FF2B5EF4-FFF2-40B4-BE49-F238E27FC236}">
                <a16:creationId xmlns:a16="http://schemas.microsoft.com/office/drawing/2014/main" id="{58F6AF7B-AF50-4464-97DA-37BA6EC63427}"/>
              </a:ext>
            </a:extLst>
          </p:cNvPr>
          <p:cNvCxnSpPr>
            <a:endCxn id="87" idx="0"/>
          </p:cNvCxnSpPr>
          <p:nvPr/>
        </p:nvCxnSpPr>
        <p:spPr>
          <a:xfrm>
            <a:off x="5867514" y="4160089"/>
            <a:ext cx="418480" cy="6153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1" name="직선 화살표 연결선 9240">
            <a:extLst>
              <a:ext uri="{FF2B5EF4-FFF2-40B4-BE49-F238E27FC236}">
                <a16:creationId xmlns:a16="http://schemas.microsoft.com/office/drawing/2014/main" id="{2F4F099B-D5B6-4AF0-91A6-E760693ED85C}"/>
              </a:ext>
            </a:extLst>
          </p:cNvPr>
          <p:cNvCxnSpPr>
            <a:endCxn id="93" idx="0"/>
          </p:cNvCxnSpPr>
          <p:nvPr/>
        </p:nvCxnSpPr>
        <p:spPr>
          <a:xfrm>
            <a:off x="7567241" y="4160089"/>
            <a:ext cx="398208" cy="6081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F42C670E-3736-45D6-B2F3-AD7E6AEE99A5}"/>
              </a:ext>
            </a:extLst>
          </p:cNvPr>
          <p:cNvSpPr txBox="1"/>
          <p:nvPr/>
        </p:nvSpPr>
        <p:spPr>
          <a:xfrm>
            <a:off x="7042483" y="1559593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A5F82E9-195C-4876-9C6B-3A267F18E90A}"/>
              </a:ext>
            </a:extLst>
          </p:cNvPr>
          <p:cNvSpPr txBox="1"/>
          <p:nvPr/>
        </p:nvSpPr>
        <p:spPr>
          <a:xfrm>
            <a:off x="2708804" y="3990010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69034F7-95FF-4F25-ABF7-00533CF4C212}"/>
              </a:ext>
            </a:extLst>
          </p:cNvPr>
          <p:cNvSpPr txBox="1"/>
          <p:nvPr/>
        </p:nvSpPr>
        <p:spPr>
          <a:xfrm>
            <a:off x="4858574" y="3985688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68478D0-C397-4F72-B41C-5D203BC02DCE}"/>
              </a:ext>
            </a:extLst>
          </p:cNvPr>
          <p:cNvSpPr txBox="1"/>
          <p:nvPr/>
        </p:nvSpPr>
        <p:spPr>
          <a:xfrm>
            <a:off x="6550084" y="3971501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831D890-E392-4A28-90A4-0EE4ED978EA0}"/>
              </a:ext>
            </a:extLst>
          </p:cNvPr>
          <p:cNvSpPr txBox="1"/>
          <p:nvPr/>
        </p:nvSpPr>
        <p:spPr>
          <a:xfrm>
            <a:off x="988792" y="4708358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CC235FC-A42E-436A-91E1-EF538C47AABF}"/>
              </a:ext>
            </a:extLst>
          </p:cNvPr>
          <p:cNvSpPr txBox="1"/>
          <p:nvPr/>
        </p:nvSpPr>
        <p:spPr>
          <a:xfrm>
            <a:off x="1818257" y="4717003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B493D0F-397F-4B27-BFFA-6DD034067CEB}"/>
              </a:ext>
            </a:extLst>
          </p:cNvPr>
          <p:cNvSpPr txBox="1"/>
          <p:nvPr/>
        </p:nvSpPr>
        <p:spPr>
          <a:xfrm>
            <a:off x="2612870" y="4716087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C929EDA-4EFE-4FDE-BAE7-00FABF105435}"/>
              </a:ext>
            </a:extLst>
          </p:cNvPr>
          <p:cNvSpPr txBox="1"/>
          <p:nvPr/>
        </p:nvSpPr>
        <p:spPr>
          <a:xfrm>
            <a:off x="3486374" y="4725414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CEDD4C4-6F7F-494D-8CBE-268B65D66413}"/>
              </a:ext>
            </a:extLst>
          </p:cNvPr>
          <p:cNvSpPr txBox="1"/>
          <p:nvPr/>
        </p:nvSpPr>
        <p:spPr>
          <a:xfrm>
            <a:off x="4357926" y="4734059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65B166C-0A56-4DB4-9ACA-E49770577CFB}"/>
              </a:ext>
            </a:extLst>
          </p:cNvPr>
          <p:cNvSpPr txBox="1"/>
          <p:nvPr/>
        </p:nvSpPr>
        <p:spPr>
          <a:xfrm>
            <a:off x="5177832" y="4759635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14210AB-E543-4724-9D69-483CB343266C}"/>
              </a:ext>
            </a:extLst>
          </p:cNvPr>
          <p:cNvSpPr txBox="1"/>
          <p:nvPr/>
        </p:nvSpPr>
        <p:spPr>
          <a:xfrm>
            <a:off x="5670295" y="4759635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13FF008-A1E4-4009-A988-2F8B05182535}"/>
              </a:ext>
            </a:extLst>
          </p:cNvPr>
          <p:cNvSpPr txBox="1"/>
          <p:nvPr/>
        </p:nvSpPr>
        <p:spPr>
          <a:xfrm>
            <a:off x="6525821" y="4734059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95561E6-9A29-4F3B-A8FA-EA5369BCEAD1}"/>
              </a:ext>
            </a:extLst>
          </p:cNvPr>
          <p:cNvSpPr txBox="1"/>
          <p:nvPr/>
        </p:nvSpPr>
        <p:spPr>
          <a:xfrm>
            <a:off x="7381984" y="4753028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9929554-57EF-41E4-A15D-D32E65B455A1}"/>
              </a:ext>
            </a:extLst>
          </p:cNvPr>
          <p:cNvSpPr txBox="1"/>
          <p:nvPr/>
        </p:nvSpPr>
        <p:spPr>
          <a:xfrm>
            <a:off x="8210228" y="4757058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F68F6E6-0FCA-4CE0-8422-4F29A22DB5AD}"/>
              </a:ext>
            </a:extLst>
          </p:cNvPr>
          <p:cNvSpPr txBox="1"/>
          <p:nvPr/>
        </p:nvSpPr>
        <p:spPr>
          <a:xfrm>
            <a:off x="7888259" y="1558693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6592CA5-B640-4978-A351-C3E751035B71}"/>
              </a:ext>
            </a:extLst>
          </p:cNvPr>
          <p:cNvSpPr txBox="1"/>
          <p:nvPr/>
        </p:nvSpPr>
        <p:spPr>
          <a:xfrm>
            <a:off x="7390424" y="1618803"/>
            <a:ext cx="466794" cy="2627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100" dirty="0"/>
              <a:t>item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ko-KR" altLang="en-US">
                <a:solidFill>
                  <a:schemeClr val="tx1"/>
                </a:solidFill>
              </a:rPr>
              <a:t>단순 연결 리스트를 이용한 좌편향 </a:t>
            </a:r>
            <a:r>
              <a:rPr lang="en-US" altLang="ko-KR">
                <a:solidFill>
                  <a:schemeClr val="tx1"/>
                </a:solidFill>
              </a:rPr>
              <a:t>binary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tree</a:t>
            </a:r>
            <a:r>
              <a:rPr lang="ko-KR" altLang="en-US">
                <a:solidFill>
                  <a:schemeClr val="tx1"/>
                </a:solidFill>
              </a:rPr>
              <a:t>의 표현</a:t>
            </a:r>
          </a:p>
        </p:txBody>
      </p:sp>
      <p:pic>
        <p:nvPicPr>
          <p:cNvPr id="4710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5" y="1962150"/>
            <a:ext cx="466725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8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641FA494-B683-487B-9087-0DCCD45CA1DD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38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47109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47110" name="Rectangle 3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슬라이드 번호 개체 틀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6DED28CE-7F3B-4218-933C-13A75269DB00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39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0244" name="바닥글 개체 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grpSp>
        <p:nvGrpSpPr>
          <p:cNvPr id="10245" name="그룹 4"/>
          <p:cNvGrpSpPr>
            <a:grpSpLocks/>
          </p:cNvGrpSpPr>
          <p:nvPr/>
        </p:nvGrpSpPr>
        <p:grpSpPr bwMode="auto">
          <a:xfrm>
            <a:off x="900113" y="1196975"/>
            <a:ext cx="5759450" cy="431800"/>
            <a:chOff x="539552" y="1268760"/>
            <a:chExt cx="4821033" cy="432112"/>
          </a:xfrm>
        </p:grpSpPr>
        <p:sp>
          <p:nvSpPr>
            <p:cNvPr id="6" name="직사각형 5"/>
            <p:cNvSpPr/>
            <p:nvPr/>
          </p:nvSpPr>
          <p:spPr bwMode="auto">
            <a:xfrm>
              <a:off x="899667" y="1268760"/>
              <a:ext cx="4460918" cy="43211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pitchFamily="2" charset="2"/>
                <a:buNone/>
                <a:defRPr/>
              </a:pPr>
              <a:r>
                <a:rPr lang="ko-KR" altLang="en-US" sz="2000" b="1" dirty="0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단순 연결리스트를 이용한 </a:t>
              </a:r>
              <a:r>
                <a:rPr lang="ko-KR" altLang="en-US" sz="2000" b="1" dirty="0" err="1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좌편향</a:t>
              </a:r>
              <a:r>
                <a:rPr lang="ko-KR" altLang="en-US" sz="2000" b="1" dirty="0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 이진 트리 구현의 원리</a:t>
              </a:r>
            </a:p>
          </p:txBody>
        </p:sp>
        <p:sp>
          <p:nvSpPr>
            <p:cNvPr id="7" name="실행 단추: 동영상 6">
              <a:hlinkClick r:id="" action="ppaction://noaction" highlightClick="1"/>
            </p:cNvPr>
            <p:cNvSpPr/>
            <p:nvPr/>
          </p:nvSpPr>
          <p:spPr>
            <a:xfrm>
              <a:off x="539552" y="1269047"/>
              <a:ext cx="361216" cy="431825"/>
            </a:xfrm>
            <a:prstGeom prst="actionButtonMovi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dirty="0"/>
            </a:p>
          </p:txBody>
        </p:sp>
      </p:grpSp>
      <p:sp>
        <p:nvSpPr>
          <p:cNvPr id="10246" name="Rectangle 3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8F2AC9A-762E-4FAC-AD47-75051CDF2580}"/>
              </a:ext>
            </a:extLst>
          </p:cNvPr>
          <p:cNvGrpSpPr/>
          <p:nvPr/>
        </p:nvGrpSpPr>
        <p:grpSpPr>
          <a:xfrm>
            <a:off x="7089775" y="1318650"/>
            <a:ext cx="1302759" cy="620249"/>
            <a:chOff x="6941649" y="1296582"/>
            <a:chExt cx="1302759" cy="620249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3599368-C036-40BF-A043-8A8E4F6BFDDA}"/>
                </a:ext>
              </a:extLst>
            </p:cNvPr>
            <p:cNvGrpSpPr/>
            <p:nvPr/>
          </p:nvGrpSpPr>
          <p:grpSpPr>
            <a:xfrm>
              <a:off x="7020272" y="1568028"/>
              <a:ext cx="1224136" cy="348803"/>
              <a:chOff x="2411760" y="1772816"/>
              <a:chExt cx="1368152" cy="365125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48993E89-A7E0-4FDA-95D9-EEA8B74A6EEC}"/>
                  </a:ext>
                </a:extLst>
              </p:cNvPr>
              <p:cNvSpPr/>
              <p:nvPr/>
            </p:nvSpPr>
            <p:spPr>
              <a:xfrm>
                <a:off x="2411760" y="1772816"/>
                <a:ext cx="1368152" cy="3651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E233915B-10D7-4793-B3D5-D6EF6CF6E8B8}"/>
                  </a:ext>
                </a:extLst>
              </p:cNvPr>
              <p:cNvCxnSpPr/>
              <p:nvPr/>
            </p:nvCxnSpPr>
            <p:spPr>
              <a:xfrm>
                <a:off x="2843808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9A40F619-8677-429E-A21E-628F555935EE}"/>
                  </a:ext>
                </a:extLst>
              </p:cNvPr>
              <p:cNvCxnSpPr/>
              <p:nvPr/>
            </p:nvCxnSpPr>
            <p:spPr>
              <a:xfrm>
                <a:off x="3347864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BAD9191-0183-4F82-BBCE-097FBA80040D}"/>
                </a:ext>
              </a:extLst>
            </p:cNvPr>
            <p:cNvSpPr txBox="1"/>
            <p:nvPr/>
          </p:nvSpPr>
          <p:spPr>
            <a:xfrm>
              <a:off x="7779216" y="1296582"/>
              <a:ext cx="445956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rlink</a:t>
              </a:r>
              <a:endParaRPr lang="ko-KR" altLang="en-US" sz="105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1AD7D33-4300-472D-A379-AE647C354A36}"/>
                </a:ext>
              </a:extLst>
            </p:cNvPr>
            <p:cNvSpPr txBox="1"/>
            <p:nvPr/>
          </p:nvSpPr>
          <p:spPr>
            <a:xfrm>
              <a:off x="6941649" y="1300246"/>
              <a:ext cx="431528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llink</a:t>
              </a:r>
              <a:endParaRPr lang="ko-KR" altLang="en-US" sz="105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6E6F4B-85C8-4A4A-B403-9F4811AC3041}"/>
                </a:ext>
              </a:extLst>
            </p:cNvPr>
            <p:cNvSpPr txBox="1"/>
            <p:nvPr/>
          </p:nvSpPr>
          <p:spPr>
            <a:xfrm>
              <a:off x="7354019" y="1300923"/>
              <a:ext cx="465192" cy="262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/>
                <a:t>data</a:t>
              </a:r>
              <a:endParaRPr lang="ko-KR" altLang="en-US" sz="105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6B4E0A6-FC9C-4E10-8778-7E50B0BB9EE3}"/>
              </a:ext>
            </a:extLst>
          </p:cNvPr>
          <p:cNvSpPr txBox="1"/>
          <p:nvPr/>
        </p:nvSpPr>
        <p:spPr>
          <a:xfrm>
            <a:off x="7190609" y="1581661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800AD8-DACD-4951-8068-DEC1D6417374}"/>
              </a:ext>
            </a:extLst>
          </p:cNvPr>
          <p:cNvSpPr txBox="1"/>
          <p:nvPr/>
        </p:nvSpPr>
        <p:spPr>
          <a:xfrm>
            <a:off x="8036385" y="1580761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EBDE0A-9067-4958-966A-518C12AA537B}"/>
              </a:ext>
            </a:extLst>
          </p:cNvPr>
          <p:cNvSpPr txBox="1"/>
          <p:nvPr/>
        </p:nvSpPr>
        <p:spPr>
          <a:xfrm>
            <a:off x="7538550" y="1640871"/>
            <a:ext cx="466794" cy="2627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100" dirty="0"/>
              <a:t>item</a:t>
            </a:r>
            <a:endParaRPr lang="ko-KR" altLang="en-US" sz="1100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8CCF0A1-E164-4753-81E6-B0CC476F8846}"/>
              </a:ext>
            </a:extLst>
          </p:cNvPr>
          <p:cNvGrpSpPr/>
          <p:nvPr/>
        </p:nvGrpSpPr>
        <p:grpSpPr>
          <a:xfrm>
            <a:off x="4655434" y="2306619"/>
            <a:ext cx="1224136" cy="348803"/>
            <a:chOff x="2411760" y="1772816"/>
            <a:chExt cx="1368152" cy="365125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4EE1347-28A2-4CEA-8ADE-4C2D63403990}"/>
                </a:ext>
              </a:extLst>
            </p:cNvPr>
            <p:cNvSpPr/>
            <p:nvPr/>
          </p:nvSpPr>
          <p:spPr>
            <a:xfrm>
              <a:off x="2411760" y="1772816"/>
              <a:ext cx="1368152" cy="3651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274A58B5-7242-4312-A975-216C971A7A5D}"/>
                </a:ext>
              </a:extLst>
            </p:cNvPr>
            <p:cNvCxnSpPr/>
            <p:nvPr/>
          </p:nvCxnSpPr>
          <p:spPr>
            <a:xfrm>
              <a:off x="2843808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25494C64-6CF1-4648-94CF-4D1B0C4E728E}"/>
                </a:ext>
              </a:extLst>
            </p:cNvPr>
            <p:cNvCxnSpPr/>
            <p:nvPr/>
          </p:nvCxnSpPr>
          <p:spPr>
            <a:xfrm>
              <a:off x="3347864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BA28A50-2D46-40B1-97C1-F21EF7435026}"/>
              </a:ext>
            </a:extLst>
          </p:cNvPr>
          <p:cNvSpPr txBox="1"/>
          <p:nvPr/>
        </p:nvSpPr>
        <p:spPr>
          <a:xfrm>
            <a:off x="4677645" y="2298184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8C0017-6A98-4848-A76B-3BC4E7871D50}"/>
              </a:ext>
            </a:extLst>
          </p:cNvPr>
          <p:cNvSpPr txBox="1"/>
          <p:nvPr/>
        </p:nvSpPr>
        <p:spPr>
          <a:xfrm>
            <a:off x="5523421" y="2297284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DF70EB-A62B-40D7-911B-4EB4C350042F}"/>
              </a:ext>
            </a:extLst>
          </p:cNvPr>
          <p:cNvSpPr txBox="1"/>
          <p:nvPr/>
        </p:nvSpPr>
        <p:spPr>
          <a:xfrm>
            <a:off x="5127598" y="2356858"/>
            <a:ext cx="277640" cy="2627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100" dirty="0"/>
              <a:t>A</a:t>
            </a:r>
            <a:endParaRPr lang="ko-KR" altLang="en-US" sz="11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61A2DC9-97A5-4F23-9E13-5DBAD559B546}"/>
              </a:ext>
            </a:extLst>
          </p:cNvPr>
          <p:cNvGrpSpPr/>
          <p:nvPr/>
        </p:nvGrpSpPr>
        <p:grpSpPr>
          <a:xfrm>
            <a:off x="2650653" y="2318161"/>
            <a:ext cx="1829255" cy="340158"/>
            <a:chOff x="2650653" y="2318161"/>
            <a:chExt cx="1829255" cy="34015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48CCAB3-B1B7-4C1D-891F-F75C1F799D1A}"/>
                </a:ext>
              </a:extLst>
            </p:cNvPr>
            <p:cNvSpPr txBox="1"/>
            <p:nvPr/>
          </p:nvSpPr>
          <p:spPr>
            <a:xfrm>
              <a:off x="2650653" y="2318161"/>
              <a:ext cx="571310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root</a:t>
              </a:r>
              <a:endParaRPr lang="ko-KR" altLang="en-US" dirty="0"/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9DC2F8D6-D362-4765-93CA-C5DA53119F69}"/>
                </a:ext>
              </a:extLst>
            </p:cNvPr>
            <p:cNvCxnSpPr/>
            <p:nvPr/>
          </p:nvCxnSpPr>
          <p:spPr>
            <a:xfrm>
              <a:off x="3399788" y="2488240"/>
              <a:ext cx="108012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777F8BC-934A-417E-BA9F-73CC2E55EE22}"/>
              </a:ext>
            </a:extLst>
          </p:cNvPr>
          <p:cNvGrpSpPr/>
          <p:nvPr/>
        </p:nvGrpSpPr>
        <p:grpSpPr>
          <a:xfrm>
            <a:off x="3457618" y="3284976"/>
            <a:ext cx="1224136" cy="348803"/>
            <a:chOff x="2411760" y="1772816"/>
            <a:chExt cx="1368152" cy="365125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B50AD0C-C996-4836-AC2A-E28216B4EA04}"/>
                </a:ext>
              </a:extLst>
            </p:cNvPr>
            <p:cNvSpPr/>
            <p:nvPr/>
          </p:nvSpPr>
          <p:spPr>
            <a:xfrm>
              <a:off x="2411760" y="1772816"/>
              <a:ext cx="1368152" cy="3651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6E8D390C-83CF-4395-8885-739DDDBC5260}"/>
                </a:ext>
              </a:extLst>
            </p:cNvPr>
            <p:cNvCxnSpPr/>
            <p:nvPr/>
          </p:nvCxnSpPr>
          <p:spPr>
            <a:xfrm>
              <a:off x="2843808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568E4D32-10E5-4019-BED8-2B4789B18D62}"/>
                </a:ext>
              </a:extLst>
            </p:cNvPr>
            <p:cNvCxnSpPr/>
            <p:nvPr/>
          </p:nvCxnSpPr>
          <p:spPr>
            <a:xfrm>
              <a:off x="3347864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58692F2B-9A45-42B8-B92C-B294647D2539}"/>
              </a:ext>
            </a:extLst>
          </p:cNvPr>
          <p:cNvSpPr txBox="1"/>
          <p:nvPr/>
        </p:nvSpPr>
        <p:spPr>
          <a:xfrm>
            <a:off x="4320232" y="3255653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6434FA-492D-4153-A2FB-4CC4655D1957}"/>
              </a:ext>
            </a:extLst>
          </p:cNvPr>
          <p:cNvSpPr txBox="1"/>
          <p:nvPr/>
        </p:nvSpPr>
        <p:spPr>
          <a:xfrm>
            <a:off x="3936476" y="3327995"/>
            <a:ext cx="266420" cy="2627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100" dirty="0"/>
              <a:t>B</a:t>
            </a:r>
            <a:endParaRPr lang="ko-KR" altLang="en-US" sz="1100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1A66DE5-8F0A-4402-B3AE-A8954272816B}"/>
              </a:ext>
            </a:extLst>
          </p:cNvPr>
          <p:cNvGrpSpPr/>
          <p:nvPr/>
        </p:nvGrpSpPr>
        <p:grpSpPr>
          <a:xfrm>
            <a:off x="2532198" y="4336152"/>
            <a:ext cx="1224136" cy="348803"/>
            <a:chOff x="2411760" y="1772816"/>
            <a:chExt cx="1368152" cy="365125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31DF7B0-0548-45B1-A11A-708F92EFA842}"/>
                </a:ext>
              </a:extLst>
            </p:cNvPr>
            <p:cNvSpPr/>
            <p:nvPr/>
          </p:nvSpPr>
          <p:spPr>
            <a:xfrm>
              <a:off x="2411760" y="1772816"/>
              <a:ext cx="1368152" cy="3651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DC705395-BE4F-48D6-AD64-576DC747409E}"/>
                </a:ext>
              </a:extLst>
            </p:cNvPr>
            <p:cNvCxnSpPr/>
            <p:nvPr/>
          </p:nvCxnSpPr>
          <p:spPr>
            <a:xfrm>
              <a:off x="2843808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3C39E035-6972-4563-95A6-7FD521EB83F6}"/>
                </a:ext>
              </a:extLst>
            </p:cNvPr>
            <p:cNvCxnSpPr/>
            <p:nvPr/>
          </p:nvCxnSpPr>
          <p:spPr>
            <a:xfrm>
              <a:off x="3347864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B45E5AE7-E1F9-4285-8C8A-EBC163E6C62C}"/>
              </a:ext>
            </a:extLst>
          </p:cNvPr>
          <p:cNvSpPr txBox="1"/>
          <p:nvPr/>
        </p:nvSpPr>
        <p:spPr>
          <a:xfrm>
            <a:off x="3400185" y="4326817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D9C2DDB-580C-4CD3-A1F6-B67901751AD9}"/>
              </a:ext>
            </a:extLst>
          </p:cNvPr>
          <p:cNvSpPr txBox="1"/>
          <p:nvPr/>
        </p:nvSpPr>
        <p:spPr>
          <a:xfrm>
            <a:off x="2970188" y="4374848"/>
            <a:ext cx="274434" cy="2627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100" dirty="0"/>
              <a:t>C</a:t>
            </a:r>
            <a:endParaRPr lang="ko-KR" altLang="en-US" sz="1100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BF329D18-72E3-4F14-9E8D-24F6DEC77989}"/>
              </a:ext>
            </a:extLst>
          </p:cNvPr>
          <p:cNvGrpSpPr/>
          <p:nvPr/>
        </p:nvGrpSpPr>
        <p:grpSpPr>
          <a:xfrm>
            <a:off x="1403648" y="5309541"/>
            <a:ext cx="1224136" cy="348803"/>
            <a:chOff x="2411760" y="1772816"/>
            <a:chExt cx="1368152" cy="365125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3C954786-245B-4278-ABA3-420DC9CF2A1C}"/>
                </a:ext>
              </a:extLst>
            </p:cNvPr>
            <p:cNvSpPr/>
            <p:nvPr/>
          </p:nvSpPr>
          <p:spPr>
            <a:xfrm>
              <a:off x="2411760" y="1772816"/>
              <a:ext cx="1368152" cy="3651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2606CBCF-5CE9-43D0-9CF4-D851F5E69FE1}"/>
                </a:ext>
              </a:extLst>
            </p:cNvPr>
            <p:cNvCxnSpPr/>
            <p:nvPr/>
          </p:nvCxnSpPr>
          <p:spPr>
            <a:xfrm>
              <a:off x="2843808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BE1BB137-E21C-4E6D-A6D1-C1C8C014BF51}"/>
                </a:ext>
              </a:extLst>
            </p:cNvPr>
            <p:cNvCxnSpPr/>
            <p:nvPr/>
          </p:nvCxnSpPr>
          <p:spPr>
            <a:xfrm>
              <a:off x="3347864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7A3CC445-4D80-4811-83F3-E4D9C1B5ED09}"/>
              </a:ext>
            </a:extLst>
          </p:cNvPr>
          <p:cNvSpPr txBox="1"/>
          <p:nvPr/>
        </p:nvSpPr>
        <p:spPr>
          <a:xfrm>
            <a:off x="2271635" y="5300206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806DC32-2E41-47F2-BD83-D6EF3220FD85}"/>
              </a:ext>
            </a:extLst>
          </p:cNvPr>
          <p:cNvSpPr txBox="1"/>
          <p:nvPr/>
        </p:nvSpPr>
        <p:spPr>
          <a:xfrm>
            <a:off x="1868753" y="5352560"/>
            <a:ext cx="285656" cy="2627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100" dirty="0"/>
              <a:t>D</a:t>
            </a:r>
            <a:endParaRPr lang="ko-KR" altLang="en-US" sz="1100" dirty="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1031B3BB-3F3B-48A6-8DF0-4ECEF45F5BAB}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4069686" y="2573725"/>
            <a:ext cx="676368" cy="711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9D47415-9527-4C26-A333-F08F5994064F}"/>
              </a:ext>
            </a:extLst>
          </p:cNvPr>
          <p:cNvSpPr txBox="1"/>
          <p:nvPr/>
        </p:nvSpPr>
        <p:spPr>
          <a:xfrm>
            <a:off x="3493411" y="3255653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74419E8-BE4A-4A18-BB08-006597FA3AEC}"/>
              </a:ext>
            </a:extLst>
          </p:cNvPr>
          <p:cNvSpPr txBox="1"/>
          <p:nvPr/>
        </p:nvSpPr>
        <p:spPr>
          <a:xfrm>
            <a:off x="2549734" y="4311905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9F9BC69-C330-494E-9386-FAF41CAD2514}"/>
              </a:ext>
            </a:extLst>
          </p:cNvPr>
          <p:cNvSpPr txBox="1"/>
          <p:nvPr/>
        </p:nvSpPr>
        <p:spPr>
          <a:xfrm>
            <a:off x="1442110" y="5288866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cxnSp>
        <p:nvCxnSpPr>
          <p:cNvPr id="10242" name="직선 화살표 연결선 10241">
            <a:extLst>
              <a:ext uri="{FF2B5EF4-FFF2-40B4-BE49-F238E27FC236}">
                <a16:creationId xmlns:a16="http://schemas.microsoft.com/office/drawing/2014/main" id="{AF451398-DFE6-40B9-B690-0609FB02C37C}"/>
              </a:ext>
            </a:extLst>
          </p:cNvPr>
          <p:cNvCxnSpPr>
            <a:cxnSpLocks/>
            <a:endCxn id="54" idx="0"/>
          </p:cNvCxnSpPr>
          <p:nvPr/>
        </p:nvCxnSpPr>
        <p:spPr>
          <a:xfrm flipH="1">
            <a:off x="3107405" y="3511984"/>
            <a:ext cx="592780" cy="862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0" name="직선 화살표 연결선 10249">
            <a:extLst>
              <a:ext uri="{FF2B5EF4-FFF2-40B4-BE49-F238E27FC236}">
                <a16:creationId xmlns:a16="http://schemas.microsoft.com/office/drawing/2014/main" id="{C519EB34-AA05-42B1-B116-CE8686565843}"/>
              </a:ext>
            </a:extLst>
          </p:cNvPr>
          <p:cNvCxnSpPr>
            <a:cxnSpLocks/>
            <a:endCxn id="61" idx="0"/>
          </p:cNvCxnSpPr>
          <p:nvPr/>
        </p:nvCxnSpPr>
        <p:spPr>
          <a:xfrm flipH="1">
            <a:off x="2011581" y="4602200"/>
            <a:ext cx="681688" cy="750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  <p:bldP spid="30" grpId="0"/>
      <p:bldP spid="31" grpId="0"/>
      <p:bldP spid="46" grpId="0"/>
      <p:bldP spid="47" grpId="0"/>
      <p:bldP spid="53" grpId="0"/>
      <p:bldP spid="54" grpId="0"/>
      <p:bldP spid="60" grpId="0"/>
      <p:bldP spid="61" grpId="0"/>
      <p:bldP spid="69" grpId="0"/>
      <p:bldP spid="69" grpId="1"/>
      <p:bldP spid="70" grpId="0"/>
      <p:bldP spid="70" grpId="1"/>
      <p:bldP spid="7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ko-KR"/>
              <a:t>tree(</a:t>
            </a:r>
            <a:r>
              <a:rPr lang="ko-KR" altLang="en-US"/>
              <a:t>나무</a:t>
            </a:r>
            <a:r>
              <a:rPr lang="en-US" altLang="ko-KR"/>
              <a:t>)</a:t>
            </a:r>
          </a:p>
          <a:p>
            <a:pPr lvl="1" eaLnBrk="1" hangingPunct="1"/>
            <a:r>
              <a:rPr lang="ko-KR" altLang="en-US">
                <a:solidFill>
                  <a:schemeClr val="tx1"/>
                </a:solidFill>
              </a:rPr>
              <a:t>원소들 간에 </a:t>
            </a:r>
            <a:r>
              <a:rPr lang="en-US" altLang="ko-KR">
                <a:solidFill>
                  <a:schemeClr val="tx1"/>
                </a:solidFill>
              </a:rPr>
              <a:t>1:n</a:t>
            </a:r>
            <a:r>
              <a:rPr lang="ko-KR" altLang="en-US">
                <a:solidFill>
                  <a:schemeClr val="tx1"/>
                </a:solidFill>
              </a:rPr>
              <a:t> 관계를 가지는 비선형 자료구조</a:t>
            </a:r>
          </a:p>
          <a:p>
            <a:pPr lvl="1" eaLnBrk="1" hangingPunct="1"/>
            <a:r>
              <a:rPr lang="ko-KR" altLang="en-US">
                <a:solidFill>
                  <a:schemeClr val="tx1"/>
                </a:solidFill>
              </a:rPr>
              <a:t>원소들 간에 계층관계를 가지는 계층형 자료구조</a:t>
            </a:r>
          </a:p>
          <a:p>
            <a:pPr lvl="1" eaLnBrk="1" hangingPunct="1"/>
            <a:r>
              <a:rPr lang="ko-KR" altLang="en-US">
                <a:solidFill>
                  <a:schemeClr val="tx1"/>
                </a:solidFill>
              </a:rPr>
              <a:t>상위 원소에서 하위 원소로 내려가면서 확장되는 </a:t>
            </a:r>
            <a:r>
              <a:rPr lang="en-US" altLang="ko-KR">
                <a:solidFill>
                  <a:schemeClr val="tx1"/>
                </a:solidFill>
              </a:rPr>
              <a:t>tree(</a:t>
            </a:r>
            <a:r>
              <a:rPr lang="ko-KR" altLang="en-US">
                <a:solidFill>
                  <a:schemeClr val="tx1"/>
                </a:solidFill>
              </a:rPr>
              <a:t>나무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r>
              <a:rPr lang="ko-KR" altLang="en-US">
                <a:solidFill>
                  <a:schemeClr val="tx1"/>
                </a:solidFill>
              </a:rPr>
              <a:t>모양의 구조</a:t>
            </a:r>
          </a:p>
          <a:p>
            <a:pPr lvl="1" eaLnBrk="1" hangingPunct="1"/>
            <a:endParaRPr lang="ko-KR" altLang="en-US">
              <a:solidFill>
                <a:schemeClr val="tx1"/>
              </a:solidFill>
            </a:endParaRPr>
          </a:p>
          <a:p>
            <a:pPr lvl="1" eaLnBrk="1" hangingPunct="1"/>
            <a:endParaRPr lang="ko-KR" altLang="en-US">
              <a:solidFill>
                <a:schemeClr val="tx1"/>
              </a:solidFill>
            </a:endParaRPr>
          </a:p>
          <a:p>
            <a:pPr lvl="1" eaLnBrk="1" hangingPunct="1"/>
            <a:endParaRPr lang="ko-KR" altLang="en-US">
              <a:solidFill>
                <a:schemeClr val="tx1"/>
              </a:solidFill>
            </a:endParaRPr>
          </a:p>
          <a:p>
            <a:pPr lvl="1" eaLnBrk="1" hangingPunct="1"/>
            <a:endParaRPr lang="ko-KR" altLang="en-US">
              <a:solidFill>
                <a:schemeClr val="tx1"/>
              </a:solidFill>
            </a:endParaRPr>
          </a:p>
          <a:p>
            <a:pPr lvl="1" eaLnBrk="1" hangingPunct="1"/>
            <a:endParaRPr lang="ko-KR" altLang="en-US">
              <a:solidFill>
                <a:schemeClr val="tx1"/>
              </a:solidFill>
            </a:endParaRPr>
          </a:p>
          <a:p>
            <a:pPr lvl="1" eaLnBrk="1" hangingPunct="1"/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tree</a:t>
            </a:r>
            <a:endParaRPr lang="ko-KR" altLang="en-US" sz="24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4580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DEDCD326-D760-4FAD-96E8-C7C339DEF177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4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4581" name="바닥글 개체 틀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/>
              <a:t>binary</a:t>
            </a:r>
            <a:r>
              <a:rPr lang="ko-KR" altLang="en-US" dirty="0"/>
              <a:t> </a:t>
            </a:r>
            <a:r>
              <a:rPr lang="en-US" altLang="ko-KR" dirty="0"/>
              <a:t>tree</a:t>
            </a:r>
            <a:r>
              <a:rPr lang="ko-KR" altLang="en-US" dirty="0"/>
              <a:t>의 순회</a:t>
            </a:r>
            <a:r>
              <a:rPr lang="en-US" altLang="ko-KR" dirty="0"/>
              <a:t>(traversal)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>
                <a:solidFill>
                  <a:schemeClr val="tx1"/>
                </a:solidFill>
              </a:rPr>
              <a:t>계층적 구조로 저장되어있는 </a:t>
            </a:r>
            <a:r>
              <a:rPr lang="en-US" altLang="ko-KR" dirty="0">
                <a:solidFill>
                  <a:schemeClr val="tx1"/>
                </a:solidFill>
              </a:rPr>
              <a:t>tree</a:t>
            </a:r>
            <a:r>
              <a:rPr lang="ko-KR" altLang="en-US" dirty="0">
                <a:solidFill>
                  <a:schemeClr val="tx1"/>
                </a:solidFill>
              </a:rPr>
              <a:t>의 모든 </a:t>
            </a:r>
            <a:r>
              <a:rPr lang="en-US" altLang="ko-KR" dirty="0">
                <a:solidFill>
                  <a:schemeClr val="tx1"/>
                </a:solidFill>
              </a:rPr>
              <a:t>node</a:t>
            </a:r>
            <a:r>
              <a:rPr lang="ko-KR" altLang="en-US" dirty="0">
                <a:solidFill>
                  <a:schemeClr val="tx1"/>
                </a:solidFill>
              </a:rPr>
              <a:t>를 방문하여 </a:t>
            </a:r>
            <a:r>
              <a:rPr lang="en-US" altLang="ko-KR" dirty="0">
                <a:solidFill>
                  <a:schemeClr val="tx1"/>
                </a:solidFill>
              </a:rPr>
              <a:t>data</a:t>
            </a:r>
            <a:r>
              <a:rPr lang="ko-KR" altLang="en-US" dirty="0">
                <a:solidFill>
                  <a:schemeClr val="tx1"/>
                </a:solidFill>
              </a:rPr>
              <a:t>를 처리하는 연산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>
                <a:solidFill>
                  <a:schemeClr val="tx1"/>
                </a:solidFill>
              </a:rPr>
              <a:t>순회를 위해 수행할 수 있는 작업 정의</a:t>
            </a:r>
          </a:p>
          <a:p>
            <a:pPr marL="822960" lvl="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Tx/>
              <a:buNone/>
              <a:defRPr/>
            </a:pPr>
            <a:r>
              <a:rPr lang="ko-KR" altLang="en-US" sz="1800" dirty="0"/>
              <a:t>⑴ </a:t>
            </a:r>
            <a:r>
              <a:rPr lang="en-US" altLang="ko-KR" sz="1800" dirty="0"/>
              <a:t>Root</a:t>
            </a:r>
            <a:r>
              <a:rPr lang="ko-KR" altLang="en-US" sz="1800" dirty="0"/>
              <a:t> </a:t>
            </a:r>
            <a:r>
              <a:rPr lang="en-US" altLang="ko-KR" sz="1800" dirty="0"/>
              <a:t>node</a:t>
            </a:r>
            <a:r>
              <a:rPr lang="ko-KR" altLang="en-US" sz="1800" dirty="0"/>
              <a:t>를 방문하여 </a:t>
            </a:r>
            <a:r>
              <a:rPr lang="en-US" altLang="ko-KR" sz="1800" dirty="0"/>
              <a:t>data</a:t>
            </a:r>
            <a:r>
              <a:rPr lang="ko-KR" altLang="en-US" sz="1800" dirty="0"/>
              <a:t>를 읽는 작업 </a:t>
            </a:r>
            <a:r>
              <a:rPr lang="en-US" altLang="ko-KR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Data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Tx/>
              <a:buNone/>
              <a:defRPr/>
            </a:pPr>
            <a:r>
              <a:rPr lang="en-US" altLang="ko-KR" sz="1800" dirty="0"/>
              <a:t>⑵ Root</a:t>
            </a:r>
            <a:r>
              <a:rPr lang="ko-KR" altLang="en-US" sz="1800" dirty="0"/>
              <a:t> </a:t>
            </a:r>
            <a:r>
              <a:rPr lang="en-US" altLang="ko-KR" sz="1800" dirty="0"/>
              <a:t>node</a:t>
            </a:r>
            <a:r>
              <a:rPr lang="ko-KR" altLang="en-US" sz="1800" dirty="0"/>
              <a:t>의 왼쪽 </a:t>
            </a:r>
            <a:r>
              <a:rPr lang="en-US" altLang="ko-KR" sz="1800" dirty="0" err="1"/>
              <a:t>subtree</a:t>
            </a:r>
            <a:r>
              <a:rPr lang="ko-KR" altLang="en-US" sz="1800" dirty="0"/>
              <a:t>로 이동하는 작업 </a:t>
            </a:r>
            <a:r>
              <a:rPr lang="en-US" altLang="ko-KR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</a:t>
            </a:r>
            <a:r>
              <a:rPr lang="en-US" altLang="ko-KR" sz="1800" dirty="0"/>
              <a:t>eft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Tx/>
              <a:buNone/>
              <a:defRPr/>
            </a:pPr>
            <a:r>
              <a:rPr lang="en-US" altLang="ko-KR" sz="1800" dirty="0"/>
              <a:t>⑶ Root</a:t>
            </a:r>
            <a:r>
              <a:rPr lang="ko-KR" altLang="en-US" sz="1800" dirty="0"/>
              <a:t> </a:t>
            </a:r>
            <a:r>
              <a:rPr lang="en-US" altLang="ko-KR" sz="1800" dirty="0"/>
              <a:t>node</a:t>
            </a:r>
            <a:r>
              <a:rPr lang="ko-KR" altLang="en-US" sz="1800" dirty="0"/>
              <a:t>의 오른쪽 </a:t>
            </a:r>
            <a:r>
              <a:rPr lang="en-US" altLang="ko-KR" sz="1800" dirty="0" err="1"/>
              <a:t>subtree</a:t>
            </a:r>
            <a:r>
              <a:rPr lang="ko-KR" altLang="en-US" sz="1800" dirty="0"/>
              <a:t>로 이동하는 작업 </a:t>
            </a:r>
            <a:r>
              <a:rPr lang="en-US" altLang="ko-KR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Right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sz="1800" dirty="0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순회 </a:t>
            </a:r>
          </a:p>
        </p:txBody>
      </p:sp>
      <p:sp>
        <p:nvSpPr>
          <p:cNvPr id="48132" name="Text Box 5"/>
          <p:cNvSpPr txBox="1">
            <a:spLocks noChangeArrowheads="1"/>
          </p:cNvSpPr>
          <p:nvPr/>
        </p:nvSpPr>
        <p:spPr bwMode="auto">
          <a:xfrm>
            <a:off x="3713163" y="4005263"/>
            <a:ext cx="10144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현재 </a:t>
            </a:r>
            <a:r>
              <a:rPr lang="en-US" altLang="ko-KR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node</a:t>
            </a:r>
            <a:endParaRPr lang="ko-KR" altLang="en-US" sz="1400" b="1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48133" name="Group 6"/>
          <p:cNvGrpSpPr>
            <a:grpSpLocks/>
          </p:cNvGrpSpPr>
          <p:nvPr/>
        </p:nvGrpSpPr>
        <p:grpSpPr bwMode="auto">
          <a:xfrm>
            <a:off x="3435350" y="4795838"/>
            <a:ext cx="1538288" cy="622300"/>
            <a:chOff x="659" y="634"/>
            <a:chExt cx="1497" cy="392"/>
          </a:xfrm>
        </p:grpSpPr>
        <p:sp>
          <p:nvSpPr>
            <p:cNvPr id="48146" name="Line 7"/>
            <p:cNvSpPr>
              <a:spLocks noChangeShapeType="1"/>
            </p:cNvSpPr>
            <p:nvPr/>
          </p:nvSpPr>
          <p:spPr bwMode="auto">
            <a:xfrm>
              <a:off x="1435" y="634"/>
              <a:ext cx="721" cy="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147" name="Line 8"/>
            <p:cNvSpPr>
              <a:spLocks noChangeShapeType="1"/>
            </p:cNvSpPr>
            <p:nvPr/>
          </p:nvSpPr>
          <p:spPr bwMode="auto">
            <a:xfrm flipH="1">
              <a:off x="659" y="639"/>
              <a:ext cx="784" cy="3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41673" name="Oval 9"/>
          <p:cNvSpPr>
            <a:spLocks noChangeArrowheads="1"/>
          </p:cNvSpPr>
          <p:nvPr/>
        </p:nvSpPr>
        <p:spPr bwMode="auto">
          <a:xfrm>
            <a:off x="3938588" y="4300538"/>
            <a:ext cx="576262" cy="5032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920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b="1">
                <a:solidFill>
                  <a:srgbClr val="0000CC"/>
                </a:solidFill>
                <a:latin typeface="굴림" pitchFamily="50" charset="-127"/>
                <a:ea typeface="굴림" pitchFamily="50" charset="-127"/>
                <a:sym typeface="Wingdings" pitchFamily="2" charset="2"/>
              </a:rPr>
              <a:t>R</a:t>
            </a:r>
          </a:p>
        </p:txBody>
      </p:sp>
      <p:sp>
        <p:nvSpPr>
          <p:cNvPr id="241674" name="Oval 10"/>
          <p:cNvSpPr>
            <a:spLocks noChangeArrowheads="1"/>
          </p:cNvSpPr>
          <p:nvPr/>
        </p:nvSpPr>
        <p:spPr bwMode="auto">
          <a:xfrm>
            <a:off x="4643438" y="5365750"/>
            <a:ext cx="576262" cy="5032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920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endParaRPr lang="ko-KR" altLang="ko-KR" b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1675" name="Oval 11"/>
          <p:cNvSpPr>
            <a:spLocks noChangeArrowheads="1"/>
          </p:cNvSpPr>
          <p:nvPr/>
        </p:nvSpPr>
        <p:spPr bwMode="auto">
          <a:xfrm>
            <a:off x="3201988" y="5372100"/>
            <a:ext cx="576262" cy="5032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920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endParaRPr lang="ko-KR" altLang="ko-KR" b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1676" name="Text Box 12"/>
          <p:cNvSpPr txBox="1">
            <a:spLocks noChangeArrowheads="1"/>
          </p:cNvSpPr>
          <p:nvPr/>
        </p:nvSpPr>
        <p:spPr bwMode="auto">
          <a:xfrm>
            <a:off x="4413250" y="4271963"/>
            <a:ext cx="2924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node</a:t>
            </a:r>
            <a:r>
              <a:rPr lang="ko-KR" altLang="en-US" sz="14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의 </a:t>
            </a:r>
            <a:r>
              <a:rPr lang="en-US" altLang="ko-KR" sz="14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data</a:t>
            </a:r>
            <a:r>
              <a:rPr lang="ko-KR" altLang="en-US" sz="14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읽기 </a:t>
            </a:r>
            <a:r>
              <a:rPr lang="en-US" altLang="ko-KR" sz="14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:</a:t>
            </a:r>
            <a:r>
              <a:rPr lang="en-US" altLang="ko-KR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작업 </a:t>
            </a:r>
            <a:r>
              <a:rPr lang="en-US" altLang="ko-KR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D</a:t>
            </a: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1187450" y="4824413"/>
            <a:ext cx="2924175" cy="696912"/>
            <a:chOff x="1002" y="2995"/>
            <a:chExt cx="1842" cy="439"/>
          </a:xfrm>
        </p:grpSpPr>
        <p:sp>
          <p:nvSpPr>
            <p:cNvPr id="241677" name="Text Box 13"/>
            <p:cNvSpPr txBox="1">
              <a:spLocks noChangeArrowheads="1"/>
            </p:cNvSpPr>
            <p:nvPr/>
          </p:nvSpPr>
          <p:spPr bwMode="auto">
            <a:xfrm>
              <a:off x="1002" y="3023"/>
              <a:ext cx="1705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ko-KR" altLang="en-US" sz="1400" b="1" dirty="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왼쪽 </a:t>
              </a:r>
              <a:r>
                <a:rPr lang="en-US" altLang="ko-KR" sz="1400" b="1" dirty="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sub</a:t>
              </a:r>
              <a:r>
                <a:rPr lang="ko-KR" altLang="en-US" sz="1400" b="1" dirty="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 </a:t>
              </a:r>
              <a:r>
                <a:rPr lang="en-US" altLang="ko-KR" sz="1400" b="1" dirty="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tree</a:t>
              </a:r>
              <a:r>
                <a:rPr lang="ko-KR" altLang="en-US" sz="1400" b="1" dirty="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로 이동하기 </a:t>
              </a:r>
              <a:r>
                <a:rPr lang="en-US" altLang="ko-KR" sz="1400" b="1" dirty="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:</a:t>
              </a:r>
              <a:r>
                <a:rPr lang="en-US" altLang="ko-KR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굴림" pitchFamily="50" charset="-127"/>
                  <a:ea typeface="굴림" pitchFamily="50" charset="-127"/>
                </a:rPr>
                <a:t> </a:t>
              </a:r>
            </a:p>
            <a:p>
              <a:pPr algn="ctr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ko-KR" altLang="en-US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굴림" pitchFamily="50" charset="-127"/>
                  <a:ea typeface="굴림" pitchFamily="50" charset="-127"/>
                </a:rPr>
                <a:t>작업 </a:t>
              </a:r>
              <a:r>
                <a:rPr lang="en-US" altLang="ko-KR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굴림" pitchFamily="50" charset="-127"/>
                  <a:ea typeface="굴림" pitchFamily="50" charset="-127"/>
                </a:rPr>
                <a:t>L</a:t>
              </a:r>
            </a:p>
          </p:txBody>
        </p:sp>
        <p:sp>
          <p:nvSpPr>
            <p:cNvPr id="48145" name="Line 15"/>
            <p:cNvSpPr>
              <a:spLocks noChangeShapeType="1"/>
            </p:cNvSpPr>
            <p:nvPr/>
          </p:nvSpPr>
          <p:spPr bwMode="auto">
            <a:xfrm flipH="1">
              <a:off x="2450" y="2995"/>
              <a:ext cx="394" cy="29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stealth" w="lg" len="lg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4349750" y="4838700"/>
            <a:ext cx="2984500" cy="681038"/>
            <a:chOff x="2994" y="3004"/>
            <a:chExt cx="1880" cy="429"/>
          </a:xfrm>
        </p:grpSpPr>
        <p:sp>
          <p:nvSpPr>
            <p:cNvPr id="241678" name="Text Box 14"/>
            <p:cNvSpPr txBox="1">
              <a:spLocks noChangeArrowheads="1"/>
            </p:cNvSpPr>
            <p:nvPr/>
          </p:nvSpPr>
          <p:spPr bwMode="auto">
            <a:xfrm>
              <a:off x="3169" y="3022"/>
              <a:ext cx="1705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ko-KR" altLang="en-US" sz="1400" b="1" dirty="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오른쪽 </a:t>
              </a:r>
              <a:r>
                <a:rPr lang="en-US" altLang="ko-KR" sz="1400" b="1" dirty="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sub</a:t>
              </a:r>
              <a:r>
                <a:rPr lang="ko-KR" altLang="en-US" sz="1400" b="1" dirty="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 </a:t>
              </a:r>
              <a:r>
                <a:rPr lang="en-US" altLang="ko-KR" sz="1400" b="1" dirty="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tree</a:t>
              </a:r>
              <a:r>
                <a:rPr lang="ko-KR" altLang="en-US" sz="1400" b="1" dirty="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로 이동하기 </a:t>
              </a:r>
              <a:r>
                <a:rPr lang="en-US" altLang="ko-KR" sz="1400" b="1" dirty="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:</a:t>
              </a:r>
              <a:r>
                <a:rPr lang="en-US" altLang="ko-KR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굴림" pitchFamily="50" charset="-127"/>
                  <a:ea typeface="굴림" pitchFamily="50" charset="-127"/>
                </a:rPr>
                <a:t> </a:t>
              </a:r>
            </a:p>
            <a:p>
              <a:pPr algn="ctr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ko-KR" altLang="en-US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굴림" pitchFamily="50" charset="-127"/>
                  <a:ea typeface="굴림" pitchFamily="50" charset="-127"/>
                </a:rPr>
                <a:t>작업 </a:t>
              </a:r>
              <a:r>
                <a:rPr lang="en-US" altLang="ko-KR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굴림" pitchFamily="50" charset="-127"/>
                  <a:ea typeface="굴림" pitchFamily="50" charset="-127"/>
                </a:rPr>
                <a:t>R</a:t>
              </a:r>
            </a:p>
          </p:txBody>
        </p:sp>
        <p:sp>
          <p:nvSpPr>
            <p:cNvPr id="48143" name="Line 16"/>
            <p:cNvSpPr>
              <a:spLocks noChangeShapeType="1"/>
            </p:cNvSpPr>
            <p:nvPr/>
          </p:nvSpPr>
          <p:spPr bwMode="auto">
            <a:xfrm>
              <a:off x="2994" y="3004"/>
              <a:ext cx="394" cy="29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stealth" w="lg" len="lg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8140" name="슬라이드 번호 개체 틀 17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4A643E5B-A5FF-4237-8F36-4618EA1140D0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41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48141" name="바닥글 개체 틀 18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548640" lvl="1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>
                <a:solidFill>
                  <a:schemeClr val="tx1"/>
                </a:solidFill>
              </a:rPr>
              <a:t>binary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tree</a:t>
            </a:r>
            <a:r>
              <a:rPr lang="ko-KR" altLang="en-US" dirty="0">
                <a:solidFill>
                  <a:schemeClr val="tx1"/>
                </a:solidFill>
              </a:rPr>
              <a:t>가 순환적으로 정의되어 구성되어있으므로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순회작업도 </a:t>
            </a:r>
            <a:r>
              <a:rPr lang="en-US" altLang="ko-KR" dirty="0">
                <a:solidFill>
                  <a:schemeClr val="tx1"/>
                </a:solidFill>
              </a:rPr>
              <a:t>sub tree</a:t>
            </a:r>
            <a:r>
              <a:rPr lang="ko-KR" altLang="en-US" dirty="0">
                <a:solidFill>
                  <a:schemeClr val="tx1"/>
                </a:solidFill>
              </a:rPr>
              <a:t>에 대해서 순환적으로 반복하여 완성한다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>
                <a:solidFill>
                  <a:schemeClr val="tx1"/>
                </a:solidFill>
              </a:rPr>
              <a:t>왼쪽 </a:t>
            </a:r>
            <a:r>
              <a:rPr lang="en-US" altLang="ko-KR" dirty="0">
                <a:solidFill>
                  <a:schemeClr val="tx1"/>
                </a:solidFill>
              </a:rPr>
              <a:t>sub tree</a:t>
            </a:r>
            <a:r>
              <a:rPr lang="ko-KR" altLang="en-US" dirty="0">
                <a:solidFill>
                  <a:schemeClr val="tx1"/>
                </a:solidFill>
              </a:rPr>
              <a:t>에 대한 순회를 오른쪽 </a:t>
            </a:r>
            <a:r>
              <a:rPr lang="en-US" altLang="ko-KR" dirty="0">
                <a:solidFill>
                  <a:schemeClr val="tx1"/>
                </a:solidFill>
              </a:rPr>
              <a:t>sub tree</a:t>
            </a:r>
            <a:r>
              <a:rPr lang="ko-KR" altLang="en-US" dirty="0">
                <a:solidFill>
                  <a:schemeClr val="tx1"/>
                </a:solidFill>
              </a:rPr>
              <a:t> 보다 먼저 수행한다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>
                <a:solidFill>
                  <a:schemeClr val="tx1"/>
                </a:solidFill>
              </a:rPr>
              <a:t>순회의 종류 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sz="1800" dirty="0"/>
              <a:t>중위 순회</a:t>
            </a:r>
            <a:r>
              <a:rPr lang="en-US" altLang="ko-KR" sz="1800" dirty="0"/>
              <a:t>(</a:t>
            </a:r>
            <a:r>
              <a:rPr lang="en-US" altLang="ko-KR" sz="1800" dirty="0" err="1"/>
              <a:t>inorder</a:t>
            </a:r>
            <a:r>
              <a:rPr lang="en-US" altLang="ko-KR" sz="1800" dirty="0"/>
              <a:t> traversal)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sz="1800" dirty="0"/>
              <a:t>전위 순회</a:t>
            </a:r>
            <a:r>
              <a:rPr lang="en-US" altLang="ko-KR" sz="1800" dirty="0"/>
              <a:t>(preorder traversal)</a:t>
            </a:r>
            <a:endParaRPr lang="ko-KR" altLang="en-US" sz="1800" dirty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sz="1800" dirty="0"/>
              <a:t>후위 순회</a:t>
            </a:r>
            <a:r>
              <a:rPr lang="en-US" altLang="ko-KR" sz="1800" dirty="0"/>
              <a:t>(</a:t>
            </a:r>
            <a:r>
              <a:rPr lang="en-US" altLang="ko-KR" sz="1800" dirty="0" err="1"/>
              <a:t>postorder</a:t>
            </a:r>
            <a:r>
              <a:rPr lang="en-US" altLang="ko-KR" sz="1800" dirty="0"/>
              <a:t> traversal)</a:t>
            </a:r>
            <a:endParaRPr lang="ko-KR" altLang="en-US" sz="1800" dirty="0"/>
          </a:p>
        </p:txBody>
      </p:sp>
      <p:pic>
        <p:nvPicPr>
          <p:cNvPr id="4915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2636838"/>
            <a:ext cx="3943350" cy="14859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157" name="슬라이드 번호 개체 틀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C32E888E-83D5-4B21-8AFF-BDDC2F0A11F2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42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49158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49159" name="Rectangle 3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순회 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142F2C4-DF50-4FB9-9AD8-D689F23FBF8D}"/>
              </a:ext>
            </a:extLst>
          </p:cNvPr>
          <p:cNvSpPr/>
          <p:nvPr/>
        </p:nvSpPr>
        <p:spPr>
          <a:xfrm>
            <a:off x="4670295" y="4457576"/>
            <a:ext cx="432048" cy="43204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E0A8658-FC0E-44A7-85A4-C0180A8ECBF0}"/>
              </a:ext>
            </a:extLst>
          </p:cNvPr>
          <p:cNvSpPr/>
          <p:nvPr/>
        </p:nvSpPr>
        <p:spPr>
          <a:xfrm>
            <a:off x="5373334" y="5443240"/>
            <a:ext cx="432048" cy="43204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25F274B-E0DA-4B8E-9B36-9513BF7974FA}"/>
              </a:ext>
            </a:extLst>
          </p:cNvPr>
          <p:cNvSpPr/>
          <p:nvPr/>
        </p:nvSpPr>
        <p:spPr>
          <a:xfrm>
            <a:off x="4077934" y="5443240"/>
            <a:ext cx="432048" cy="43204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782EDA2-F9CA-4AD0-BAB0-D4410827D5AF}"/>
              </a:ext>
            </a:extLst>
          </p:cNvPr>
          <p:cNvCxnSpPr>
            <a:cxnSpLocks/>
            <a:stCxn id="2" idx="4"/>
            <a:endCxn id="9" idx="0"/>
          </p:cNvCxnSpPr>
          <p:nvPr/>
        </p:nvCxnSpPr>
        <p:spPr>
          <a:xfrm>
            <a:off x="4886319" y="4889624"/>
            <a:ext cx="703039" cy="553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CFCE082-0B62-4B0E-AE4F-A411482A152F}"/>
              </a:ext>
            </a:extLst>
          </p:cNvPr>
          <p:cNvCxnSpPr>
            <a:stCxn id="2" idx="4"/>
            <a:endCxn id="10" idx="0"/>
          </p:cNvCxnSpPr>
          <p:nvPr/>
        </p:nvCxnSpPr>
        <p:spPr>
          <a:xfrm flipH="1">
            <a:off x="4293958" y="4889624"/>
            <a:ext cx="592361" cy="553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7A5A373-CF4A-4810-8C80-E5EDF68F6370}"/>
              </a:ext>
            </a:extLst>
          </p:cNvPr>
          <p:cNvCxnSpPr/>
          <p:nvPr/>
        </p:nvCxnSpPr>
        <p:spPr>
          <a:xfrm flipH="1">
            <a:off x="4166239" y="4889624"/>
            <a:ext cx="423899" cy="3600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2CE80906-D84D-441B-9E02-F15DCEF3D95E}"/>
              </a:ext>
            </a:extLst>
          </p:cNvPr>
          <p:cNvSpPr/>
          <p:nvPr/>
        </p:nvSpPr>
        <p:spPr>
          <a:xfrm>
            <a:off x="1763688" y="4437112"/>
            <a:ext cx="432048" cy="43204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4978205-BF73-44E8-8BD8-3B1D851869F6}"/>
              </a:ext>
            </a:extLst>
          </p:cNvPr>
          <p:cNvSpPr/>
          <p:nvPr/>
        </p:nvSpPr>
        <p:spPr>
          <a:xfrm>
            <a:off x="2466727" y="5402312"/>
            <a:ext cx="432048" cy="43204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7BE18AB-3150-4E93-B5F3-DC07B8C76A1B}"/>
              </a:ext>
            </a:extLst>
          </p:cNvPr>
          <p:cNvSpPr/>
          <p:nvPr/>
        </p:nvSpPr>
        <p:spPr>
          <a:xfrm>
            <a:off x="1171327" y="5422776"/>
            <a:ext cx="432048" cy="43204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EC4F04F-C5B9-4160-97AC-23D2596644C7}"/>
              </a:ext>
            </a:extLst>
          </p:cNvPr>
          <p:cNvCxnSpPr>
            <a:cxnSpLocks/>
            <a:stCxn id="23" idx="4"/>
            <a:endCxn id="24" idx="0"/>
          </p:cNvCxnSpPr>
          <p:nvPr/>
        </p:nvCxnSpPr>
        <p:spPr>
          <a:xfrm>
            <a:off x="1979712" y="4869160"/>
            <a:ext cx="703039" cy="5331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7DC25CD-DA34-43BB-9ADE-B0D9471F74A2}"/>
              </a:ext>
            </a:extLst>
          </p:cNvPr>
          <p:cNvCxnSpPr>
            <a:stCxn id="23" idx="4"/>
            <a:endCxn id="25" idx="0"/>
          </p:cNvCxnSpPr>
          <p:nvPr/>
        </p:nvCxnSpPr>
        <p:spPr>
          <a:xfrm flipH="1">
            <a:off x="1387351" y="4869160"/>
            <a:ext cx="592361" cy="553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60D17FC-CCB0-481D-9515-EFD1C3C06E48}"/>
              </a:ext>
            </a:extLst>
          </p:cNvPr>
          <p:cNvCxnSpPr>
            <a:cxnSpLocks/>
          </p:cNvCxnSpPr>
          <p:nvPr/>
        </p:nvCxnSpPr>
        <p:spPr>
          <a:xfrm flipV="1">
            <a:off x="1270062" y="4833061"/>
            <a:ext cx="458664" cy="3827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CDB15EC-8095-4C1C-B803-CFB60CDB2BE2}"/>
              </a:ext>
            </a:extLst>
          </p:cNvPr>
          <p:cNvCxnSpPr>
            <a:cxnSpLocks/>
          </p:cNvCxnSpPr>
          <p:nvPr/>
        </p:nvCxnSpPr>
        <p:spPr>
          <a:xfrm>
            <a:off x="2321087" y="4838540"/>
            <a:ext cx="441821" cy="3278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A9383AEC-021A-41A4-B685-3F7D5D6918A0}"/>
              </a:ext>
            </a:extLst>
          </p:cNvPr>
          <p:cNvSpPr/>
          <p:nvPr/>
        </p:nvSpPr>
        <p:spPr>
          <a:xfrm>
            <a:off x="7360878" y="4412621"/>
            <a:ext cx="432048" cy="43204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6CF00B9A-FC20-4402-A04B-8E53D6E027B5}"/>
              </a:ext>
            </a:extLst>
          </p:cNvPr>
          <p:cNvSpPr/>
          <p:nvPr/>
        </p:nvSpPr>
        <p:spPr>
          <a:xfrm>
            <a:off x="8063917" y="5377821"/>
            <a:ext cx="432048" cy="43204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4DC19B0-387E-43E7-9439-D2DBC1842931}"/>
              </a:ext>
            </a:extLst>
          </p:cNvPr>
          <p:cNvSpPr/>
          <p:nvPr/>
        </p:nvSpPr>
        <p:spPr>
          <a:xfrm>
            <a:off x="6768517" y="5398285"/>
            <a:ext cx="432048" cy="43204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251310D-7671-4BB8-AFAE-33C8556C5975}"/>
              </a:ext>
            </a:extLst>
          </p:cNvPr>
          <p:cNvCxnSpPr>
            <a:cxnSpLocks/>
            <a:stCxn id="36" idx="4"/>
            <a:endCxn id="37" idx="0"/>
          </p:cNvCxnSpPr>
          <p:nvPr/>
        </p:nvCxnSpPr>
        <p:spPr>
          <a:xfrm>
            <a:off x="7576902" y="4844669"/>
            <a:ext cx="703039" cy="5331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20B2CE9-492C-43E4-B001-3F4DBB18A71A}"/>
              </a:ext>
            </a:extLst>
          </p:cNvPr>
          <p:cNvCxnSpPr>
            <a:stCxn id="36" idx="4"/>
            <a:endCxn id="38" idx="0"/>
          </p:cNvCxnSpPr>
          <p:nvPr/>
        </p:nvCxnSpPr>
        <p:spPr>
          <a:xfrm flipH="1">
            <a:off x="6984541" y="4844669"/>
            <a:ext cx="592361" cy="553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6B7ED27-E559-4D46-8C5A-BB5C1049AC3E}"/>
              </a:ext>
            </a:extLst>
          </p:cNvPr>
          <p:cNvCxnSpPr>
            <a:cxnSpLocks/>
          </p:cNvCxnSpPr>
          <p:nvPr/>
        </p:nvCxnSpPr>
        <p:spPr>
          <a:xfrm flipH="1" flipV="1">
            <a:off x="7877598" y="4824205"/>
            <a:ext cx="449788" cy="2972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A23A229-DFEF-4242-BFF9-12E9F4EF0F5B}"/>
              </a:ext>
            </a:extLst>
          </p:cNvPr>
          <p:cNvCxnSpPr>
            <a:stCxn id="10" idx="6"/>
            <a:endCxn id="9" idx="2"/>
          </p:cNvCxnSpPr>
          <p:nvPr/>
        </p:nvCxnSpPr>
        <p:spPr>
          <a:xfrm>
            <a:off x="4509982" y="5659264"/>
            <a:ext cx="86335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581DC9DC-420F-4865-9122-B3E4A5F737EC}"/>
              </a:ext>
            </a:extLst>
          </p:cNvPr>
          <p:cNvCxnSpPr/>
          <p:nvPr/>
        </p:nvCxnSpPr>
        <p:spPr>
          <a:xfrm>
            <a:off x="7200565" y="5638800"/>
            <a:ext cx="86335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1154631A-BB3C-47EA-8046-1E78F250E6AB}"/>
              </a:ext>
            </a:extLst>
          </p:cNvPr>
          <p:cNvSpPr/>
          <p:nvPr/>
        </p:nvSpPr>
        <p:spPr>
          <a:xfrm>
            <a:off x="1107467" y="4732536"/>
            <a:ext cx="360040" cy="2880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20B4E61A-FA24-4F1E-9E35-8C87BBC411F0}"/>
              </a:ext>
            </a:extLst>
          </p:cNvPr>
          <p:cNvSpPr/>
          <p:nvPr/>
        </p:nvSpPr>
        <p:spPr>
          <a:xfrm>
            <a:off x="2524766" y="4725144"/>
            <a:ext cx="360040" cy="2880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E6D2712B-B6C5-468A-AF30-803B0843DC3D}"/>
              </a:ext>
            </a:extLst>
          </p:cNvPr>
          <p:cNvSpPr/>
          <p:nvPr/>
        </p:nvSpPr>
        <p:spPr>
          <a:xfrm>
            <a:off x="3990436" y="4791472"/>
            <a:ext cx="360040" cy="2880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10D5903-9E0F-40F5-A874-2E3071D32BF9}"/>
              </a:ext>
            </a:extLst>
          </p:cNvPr>
          <p:cNvSpPr/>
          <p:nvPr/>
        </p:nvSpPr>
        <p:spPr>
          <a:xfrm>
            <a:off x="4784287" y="5731272"/>
            <a:ext cx="360040" cy="2880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B50CCBA4-A0A1-48D3-BB11-86E3943EAC5F}"/>
              </a:ext>
            </a:extLst>
          </p:cNvPr>
          <p:cNvSpPr/>
          <p:nvPr/>
        </p:nvSpPr>
        <p:spPr>
          <a:xfrm>
            <a:off x="7414960" y="5686317"/>
            <a:ext cx="360040" cy="2880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55DA20CB-98F7-4432-B97F-390740EA2099}"/>
              </a:ext>
            </a:extLst>
          </p:cNvPr>
          <p:cNvSpPr/>
          <p:nvPr/>
        </p:nvSpPr>
        <p:spPr>
          <a:xfrm>
            <a:off x="8130201" y="4670866"/>
            <a:ext cx="360040" cy="2880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5E1922D-9A7F-491C-BC31-320FCB738D21}"/>
              </a:ext>
            </a:extLst>
          </p:cNvPr>
          <p:cNvSpPr txBox="1"/>
          <p:nvPr/>
        </p:nvSpPr>
        <p:spPr>
          <a:xfrm>
            <a:off x="1499394" y="6022288"/>
            <a:ext cx="1077539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ko-KR" altLang="en-US" dirty="0"/>
              <a:t>중위</a:t>
            </a:r>
            <a:r>
              <a:rPr lang="en-US" altLang="ko-KR" dirty="0"/>
              <a:t> </a:t>
            </a:r>
            <a:r>
              <a:rPr lang="ko-KR" altLang="en-US" dirty="0"/>
              <a:t>순회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C414AE8-AD2D-4252-A43D-6472BC1AAC57}"/>
              </a:ext>
            </a:extLst>
          </p:cNvPr>
          <p:cNvSpPr txBox="1"/>
          <p:nvPr/>
        </p:nvSpPr>
        <p:spPr>
          <a:xfrm>
            <a:off x="7093471" y="6016192"/>
            <a:ext cx="1077539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ko-KR" altLang="en-US" dirty="0"/>
              <a:t>후위</a:t>
            </a:r>
            <a:r>
              <a:rPr lang="en-US" altLang="ko-KR" dirty="0"/>
              <a:t> </a:t>
            </a:r>
            <a:r>
              <a:rPr lang="ko-KR" altLang="en-US" dirty="0"/>
              <a:t>순회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CF4733D-9AD8-4283-8F77-E740C0698DDF}"/>
              </a:ext>
            </a:extLst>
          </p:cNvPr>
          <p:cNvSpPr txBox="1"/>
          <p:nvPr/>
        </p:nvSpPr>
        <p:spPr>
          <a:xfrm>
            <a:off x="4402888" y="6021792"/>
            <a:ext cx="1077539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ko-KR" altLang="en-US" dirty="0"/>
              <a:t>전위</a:t>
            </a:r>
            <a:r>
              <a:rPr lang="en-US" altLang="ko-KR" dirty="0"/>
              <a:t> </a:t>
            </a:r>
            <a:r>
              <a:rPr lang="ko-KR" altLang="en-US" dirty="0"/>
              <a:t>순회</a:t>
            </a:r>
          </a:p>
        </p:txBody>
      </p:sp>
    </p:spTree>
    <p:extLst>
      <p:ext uri="{BB962C8B-B14F-4D97-AF65-F5344CB8AC3E}">
        <p14:creationId xmlns:p14="http://schemas.microsoft.com/office/powerpoint/2010/main" val="11858170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548640" lvl="1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>
                <a:solidFill>
                  <a:schemeClr val="tx1"/>
                </a:solidFill>
              </a:rPr>
              <a:t>binary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tree</a:t>
            </a:r>
            <a:r>
              <a:rPr lang="ko-KR" altLang="en-US" dirty="0">
                <a:solidFill>
                  <a:schemeClr val="tx1"/>
                </a:solidFill>
              </a:rPr>
              <a:t>가 순환적으로 정의되어 구성되어있으므로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순회작업도 </a:t>
            </a:r>
            <a:r>
              <a:rPr lang="en-US" altLang="ko-KR" dirty="0">
                <a:solidFill>
                  <a:schemeClr val="tx1"/>
                </a:solidFill>
              </a:rPr>
              <a:t>sub tree</a:t>
            </a:r>
            <a:r>
              <a:rPr lang="ko-KR" altLang="en-US" dirty="0">
                <a:solidFill>
                  <a:schemeClr val="tx1"/>
                </a:solidFill>
              </a:rPr>
              <a:t>에 대해서 순환적으로 반복하여 완성한다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>
                <a:solidFill>
                  <a:schemeClr val="tx1"/>
                </a:solidFill>
              </a:rPr>
              <a:t>왼쪽 </a:t>
            </a:r>
            <a:r>
              <a:rPr lang="en-US" altLang="ko-KR" dirty="0">
                <a:solidFill>
                  <a:schemeClr val="tx1"/>
                </a:solidFill>
              </a:rPr>
              <a:t>sub tree</a:t>
            </a:r>
            <a:r>
              <a:rPr lang="ko-KR" altLang="en-US" dirty="0">
                <a:solidFill>
                  <a:schemeClr val="tx1"/>
                </a:solidFill>
              </a:rPr>
              <a:t>에 대한 순회를 오른쪽 </a:t>
            </a:r>
            <a:r>
              <a:rPr lang="en-US" altLang="ko-KR" dirty="0">
                <a:solidFill>
                  <a:schemeClr val="tx1"/>
                </a:solidFill>
              </a:rPr>
              <a:t>sub tree</a:t>
            </a:r>
            <a:r>
              <a:rPr lang="ko-KR" altLang="en-US" dirty="0">
                <a:solidFill>
                  <a:schemeClr val="tx1"/>
                </a:solidFill>
              </a:rPr>
              <a:t> 보다 먼저 수행한다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>
                <a:solidFill>
                  <a:schemeClr val="tx1"/>
                </a:solidFill>
              </a:rPr>
              <a:t>순회의 종류 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sz="1800" dirty="0"/>
              <a:t>중위 순회</a:t>
            </a:r>
            <a:r>
              <a:rPr lang="en-US" altLang="ko-KR" sz="1800" dirty="0"/>
              <a:t>(</a:t>
            </a:r>
            <a:r>
              <a:rPr lang="en-US" altLang="ko-KR" sz="1800" dirty="0" err="1"/>
              <a:t>inorder</a:t>
            </a:r>
            <a:r>
              <a:rPr lang="en-US" altLang="ko-KR" sz="1800" dirty="0"/>
              <a:t> traversal)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sz="1800" dirty="0"/>
              <a:t>전위 순회</a:t>
            </a:r>
            <a:r>
              <a:rPr lang="en-US" altLang="ko-KR" sz="1800" dirty="0"/>
              <a:t>(preorder traversal)</a:t>
            </a:r>
            <a:endParaRPr lang="ko-KR" altLang="en-US" sz="1800" dirty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sz="1800" dirty="0"/>
              <a:t>후위 순회</a:t>
            </a:r>
            <a:r>
              <a:rPr lang="en-US" altLang="ko-KR" sz="1800" dirty="0"/>
              <a:t>(</a:t>
            </a:r>
            <a:r>
              <a:rPr lang="en-US" altLang="ko-KR" sz="1800" dirty="0" err="1"/>
              <a:t>postorder</a:t>
            </a:r>
            <a:r>
              <a:rPr lang="en-US" altLang="ko-KR" sz="1800" dirty="0"/>
              <a:t> traversal)</a:t>
            </a:r>
            <a:endParaRPr lang="ko-KR" altLang="en-US" sz="1800" dirty="0"/>
          </a:p>
        </p:txBody>
      </p:sp>
      <p:sp>
        <p:nvSpPr>
          <p:cNvPr id="49157" name="슬라이드 번호 개체 틀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C32E888E-83D5-4B21-8AFF-BDDC2F0A11F2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43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49158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49159" name="Rectangle 3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순회 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E91CA8CD-7D89-48B1-B516-AAA022E2DD49}"/>
              </a:ext>
            </a:extLst>
          </p:cNvPr>
          <p:cNvGrpSpPr/>
          <p:nvPr/>
        </p:nvGrpSpPr>
        <p:grpSpPr>
          <a:xfrm>
            <a:off x="6266942" y="2709244"/>
            <a:ext cx="1087439" cy="627508"/>
            <a:chOff x="6941649" y="1296582"/>
            <a:chExt cx="1302759" cy="620249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CA396F6C-CEF9-4B00-8823-A9EC3E5FB67C}"/>
                </a:ext>
              </a:extLst>
            </p:cNvPr>
            <p:cNvGrpSpPr/>
            <p:nvPr/>
          </p:nvGrpSpPr>
          <p:grpSpPr>
            <a:xfrm>
              <a:off x="7020272" y="1568028"/>
              <a:ext cx="1224136" cy="348803"/>
              <a:chOff x="2411760" y="1772816"/>
              <a:chExt cx="1368152" cy="365125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E231E276-0408-440B-ADAB-291E6B2FF09D}"/>
                  </a:ext>
                </a:extLst>
              </p:cNvPr>
              <p:cNvSpPr/>
              <p:nvPr/>
            </p:nvSpPr>
            <p:spPr>
              <a:xfrm>
                <a:off x="2411760" y="1772816"/>
                <a:ext cx="1368152" cy="3651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C59738C4-88CA-4FA6-947A-4796B39FE719}"/>
                  </a:ext>
                </a:extLst>
              </p:cNvPr>
              <p:cNvCxnSpPr/>
              <p:nvPr/>
            </p:nvCxnSpPr>
            <p:spPr>
              <a:xfrm>
                <a:off x="2843808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E128B77E-9593-44E1-A2E8-3110CC68A24A}"/>
                  </a:ext>
                </a:extLst>
              </p:cNvPr>
              <p:cNvCxnSpPr/>
              <p:nvPr/>
            </p:nvCxnSpPr>
            <p:spPr>
              <a:xfrm>
                <a:off x="3347864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F74ACEA-2AA8-4B86-938E-5031777172CA}"/>
                </a:ext>
              </a:extLst>
            </p:cNvPr>
            <p:cNvSpPr txBox="1"/>
            <p:nvPr/>
          </p:nvSpPr>
          <p:spPr>
            <a:xfrm>
              <a:off x="7779216" y="1296582"/>
              <a:ext cx="445956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rlink</a:t>
              </a:r>
              <a:endParaRPr lang="ko-KR" altLang="en-US" sz="105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A5E8347-443C-4230-84FE-CD91BEC2CC05}"/>
                </a:ext>
              </a:extLst>
            </p:cNvPr>
            <p:cNvSpPr txBox="1"/>
            <p:nvPr/>
          </p:nvSpPr>
          <p:spPr>
            <a:xfrm>
              <a:off x="6941649" y="1300246"/>
              <a:ext cx="431528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llink</a:t>
              </a:r>
              <a:endParaRPr lang="ko-KR" altLang="en-US" sz="105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DA5717F-C0A4-4BD3-8DBB-356282C6C781}"/>
                </a:ext>
              </a:extLst>
            </p:cNvPr>
            <p:cNvSpPr txBox="1"/>
            <p:nvPr/>
          </p:nvSpPr>
          <p:spPr>
            <a:xfrm>
              <a:off x="7354019" y="1300923"/>
              <a:ext cx="465192" cy="262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/>
                <a:t>data</a:t>
              </a:r>
              <a:endParaRPr lang="ko-KR" altLang="en-US" sz="1050" dirty="0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B2B55607-2D95-48CF-8843-9E62F11BF1D7}"/>
              </a:ext>
            </a:extLst>
          </p:cNvPr>
          <p:cNvGrpSpPr/>
          <p:nvPr/>
        </p:nvGrpSpPr>
        <p:grpSpPr>
          <a:xfrm>
            <a:off x="7020272" y="3501008"/>
            <a:ext cx="1087439" cy="627508"/>
            <a:chOff x="6941649" y="1296582"/>
            <a:chExt cx="1302759" cy="620249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0EEC3C08-0CBB-4B56-819D-0FEA4BCB3359}"/>
                </a:ext>
              </a:extLst>
            </p:cNvPr>
            <p:cNvGrpSpPr/>
            <p:nvPr/>
          </p:nvGrpSpPr>
          <p:grpSpPr>
            <a:xfrm>
              <a:off x="7020272" y="1568028"/>
              <a:ext cx="1224136" cy="348803"/>
              <a:chOff x="2411760" y="1772816"/>
              <a:chExt cx="1368152" cy="365125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CA4351AF-27A8-4805-9E81-4AE69BAF8962}"/>
                  </a:ext>
                </a:extLst>
              </p:cNvPr>
              <p:cNvSpPr/>
              <p:nvPr/>
            </p:nvSpPr>
            <p:spPr>
              <a:xfrm>
                <a:off x="2411760" y="1772816"/>
                <a:ext cx="1368152" cy="3651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0AB706CA-6263-46B4-9A43-B0E188FB79CA}"/>
                  </a:ext>
                </a:extLst>
              </p:cNvPr>
              <p:cNvCxnSpPr/>
              <p:nvPr/>
            </p:nvCxnSpPr>
            <p:spPr>
              <a:xfrm>
                <a:off x="2843808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9A4F472D-3EAE-49CC-9FD1-86E8571C2363}"/>
                  </a:ext>
                </a:extLst>
              </p:cNvPr>
              <p:cNvCxnSpPr/>
              <p:nvPr/>
            </p:nvCxnSpPr>
            <p:spPr>
              <a:xfrm>
                <a:off x="3347864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37FF900-E169-41B0-B33C-613430C7EE31}"/>
                </a:ext>
              </a:extLst>
            </p:cNvPr>
            <p:cNvSpPr txBox="1"/>
            <p:nvPr/>
          </p:nvSpPr>
          <p:spPr>
            <a:xfrm>
              <a:off x="7779216" y="1296582"/>
              <a:ext cx="445956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rlink</a:t>
              </a:r>
              <a:endParaRPr lang="ko-KR" altLang="en-US" sz="105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1C8C74E-EDF2-4023-AC34-26FD054A4A86}"/>
                </a:ext>
              </a:extLst>
            </p:cNvPr>
            <p:cNvSpPr txBox="1"/>
            <p:nvPr/>
          </p:nvSpPr>
          <p:spPr>
            <a:xfrm>
              <a:off x="6941649" y="1300246"/>
              <a:ext cx="431528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llink</a:t>
              </a:r>
              <a:endParaRPr lang="ko-KR" altLang="en-US" sz="105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D44E3D4-A4FA-414B-A5E5-E531FD5C62DC}"/>
                </a:ext>
              </a:extLst>
            </p:cNvPr>
            <p:cNvSpPr txBox="1"/>
            <p:nvPr/>
          </p:nvSpPr>
          <p:spPr>
            <a:xfrm>
              <a:off x="7354019" y="1300923"/>
              <a:ext cx="465192" cy="262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/>
                <a:t>data</a:t>
              </a:r>
              <a:endParaRPr lang="ko-KR" altLang="en-US" sz="1050" dirty="0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EDCAD1DE-D598-4AF3-9386-185858C45460}"/>
              </a:ext>
            </a:extLst>
          </p:cNvPr>
          <p:cNvGrpSpPr/>
          <p:nvPr/>
        </p:nvGrpSpPr>
        <p:grpSpPr>
          <a:xfrm>
            <a:off x="5562286" y="3504397"/>
            <a:ext cx="1087439" cy="627508"/>
            <a:chOff x="6941649" y="1296582"/>
            <a:chExt cx="1302759" cy="620249"/>
          </a:xfrm>
        </p:grpSpPr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8F8644C9-6566-4760-A433-4E46963EBF91}"/>
                </a:ext>
              </a:extLst>
            </p:cNvPr>
            <p:cNvGrpSpPr/>
            <p:nvPr/>
          </p:nvGrpSpPr>
          <p:grpSpPr>
            <a:xfrm>
              <a:off x="7020272" y="1568028"/>
              <a:ext cx="1224136" cy="348803"/>
              <a:chOff x="2411760" y="1772816"/>
              <a:chExt cx="1368152" cy="365125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8EFC4D6D-3753-4B23-AC29-A6E4DBE1CA98}"/>
                  </a:ext>
                </a:extLst>
              </p:cNvPr>
              <p:cNvSpPr/>
              <p:nvPr/>
            </p:nvSpPr>
            <p:spPr>
              <a:xfrm>
                <a:off x="2411760" y="1772816"/>
                <a:ext cx="1368152" cy="3651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16B4795E-AD5A-488D-A8D9-07DFD851B68D}"/>
                  </a:ext>
                </a:extLst>
              </p:cNvPr>
              <p:cNvCxnSpPr/>
              <p:nvPr/>
            </p:nvCxnSpPr>
            <p:spPr>
              <a:xfrm>
                <a:off x="2843808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5A242D95-F929-4AE8-94DB-42C864A513D9}"/>
                  </a:ext>
                </a:extLst>
              </p:cNvPr>
              <p:cNvCxnSpPr/>
              <p:nvPr/>
            </p:nvCxnSpPr>
            <p:spPr>
              <a:xfrm>
                <a:off x="3347864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3D09D8D-DAD7-455D-9692-E94B4F71FF45}"/>
                </a:ext>
              </a:extLst>
            </p:cNvPr>
            <p:cNvSpPr txBox="1"/>
            <p:nvPr/>
          </p:nvSpPr>
          <p:spPr>
            <a:xfrm>
              <a:off x="7779216" y="1296582"/>
              <a:ext cx="445956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rlink</a:t>
              </a:r>
              <a:endParaRPr lang="ko-KR" altLang="en-US" sz="105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9F8C8A3-024A-446F-A76F-35C880FB9D83}"/>
                </a:ext>
              </a:extLst>
            </p:cNvPr>
            <p:cNvSpPr txBox="1"/>
            <p:nvPr/>
          </p:nvSpPr>
          <p:spPr>
            <a:xfrm>
              <a:off x="6941649" y="1300246"/>
              <a:ext cx="431528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llink</a:t>
              </a:r>
              <a:endParaRPr lang="ko-KR" altLang="en-US" sz="105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94E38DC-8F71-4B14-964B-8EA4ABD77F8C}"/>
                </a:ext>
              </a:extLst>
            </p:cNvPr>
            <p:cNvSpPr txBox="1"/>
            <p:nvPr/>
          </p:nvSpPr>
          <p:spPr>
            <a:xfrm>
              <a:off x="7354019" y="1300923"/>
              <a:ext cx="465192" cy="262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/>
                <a:t>data</a:t>
              </a:r>
              <a:endParaRPr lang="ko-KR" altLang="en-US" sz="1050" dirty="0"/>
            </a:p>
          </p:txBody>
        </p:sp>
      </p:grp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7A9C02C-77AF-4977-8C1F-562E155D19F1}"/>
              </a:ext>
            </a:extLst>
          </p:cNvPr>
          <p:cNvCxnSpPr/>
          <p:nvPr/>
        </p:nvCxnSpPr>
        <p:spPr>
          <a:xfrm>
            <a:off x="34681" y="6005510"/>
            <a:ext cx="9109319" cy="30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6928E19-5710-433C-B608-570BD7C56895}"/>
              </a:ext>
            </a:extLst>
          </p:cNvPr>
          <p:cNvCxnSpPr>
            <a:endCxn id="72" idx="2"/>
          </p:cNvCxnSpPr>
          <p:nvPr/>
        </p:nvCxnSpPr>
        <p:spPr>
          <a:xfrm flipH="1">
            <a:off x="6100652" y="3166509"/>
            <a:ext cx="417835" cy="608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ABCA6A2-FBBF-4384-ACDA-85F2B432F192}"/>
              </a:ext>
            </a:extLst>
          </p:cNvPr>
          <p:cNvCxnSpPr>
            <a:endCxn id="64" idx="2"/>
          </p:cNvCxnSpPr>
          <p:nvPr/>
        </p:nvCxnSpPr>
        <p:spPr>
          <a:xfrm>
            <a:off x="7200374" y="3166509"/>
            <a:ext cx="358264" cy="604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3E019FFF-9BB3-4C2C-98FF-39179B635B42}"/>
              </a:ext>
            </a:extLst>
          </p:cNvPr>
          <p:cNvGrpSpPr/>
          <p:nvPr/>
        </p:nvGrpSpPr>
        <p:grpSpPr>
          <a:xfrm>
            <a:off x="4983773" y="2989551"/>
            <a:ext cx="1237474" cy="340158"/>
            <a:chOff x="4724506" y="224796"/>
            <a:chExt cx="1237474" cy="340158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80C57C24-05C7-484D-958F-E976994E04F2}"/>
                </a:ext>
              </a:extLst>
            </p:cNvPr>
            <p:cNvSpPr txBox="1"/>
            <p:nvPr/>
          </p:nvSpPr>
          <p:spPr>
            <a:xfrm>
              <a:off x="4724506" y="224796"/>
              <a:ext cx="571310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root</a:t>
              </a:r>
              <a:endParaRPr lang="ko-KR" altLang="en-US" dirty="0"/>
            </a:p>
          </p:txBody>
        </p:sp>
        <p:cxnSp>
          <p:nvCxnSpPr>
            <p:cNvPr id="151" name="직선 화살표 연결선 150">
              <a:extLst>
                <a:ext uri="{FF2B5EF4-FFF2-40B4-BE49-F238E27FC236}">
                  <a16:creationId xmlns:a16="http://schemas.microsoft.com/office/drawing/2014/main" id="{84192964-BAD1-4EEA-88C7-75851938308C}"/>
                </a:ext>
              </a:extLst>
            </p:cNvPr>
            <p:cNvCxnSpPr>
              <a:cxnSpLocks/>
            </p:cNvCxnSpPr>
            <p:nvPr/>
          </p:nvCxnSpPr>
          <p:spPr>
            <a:xfrm>
              <a:off x="5283629" y="401263"/>
              <a:ext cx="67835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0083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26344" y="1273008"/>
            <a:ext cx="8229600" cy="4937125"/>
          </a:xfrm>
        </p:spPr>
        <p:txBody>
          <a:bodyPr>
            <a:normAutofit/>
          </a:bodyPr>
          <a:lstStyle/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>
                <a:solidFill>
                  <a:schemeClr val="tx1"/>
                </a:solidFill>
              </a:rPr>
              <a:t>순회의 종류 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sz="1800" dirty="0"/>
              <a:t>중위 순회</a:t>
            </a:r>
            <a:r>
              <a:rPr lang="en-US" altLang="ko-KR" sz="1800" dirty="0"/>
              <a:t>(</a:t>
            </a:r>
            <a:r>
              <a:rPr lang="en-US" altLang="ko-KR" sz="1800" dirty="0" err="1"/>
              <a:t>inorder</a:t>
            </a:r>
            <a:r>
              <a:rPr lang="en-US" altLang="ko-KR" sz="1800" dirty="0"/>
              <a:t> traversal)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 marL="1097598" lvl="3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sz="1600" dirty="0"/>
              <a:t>순회</a:t>
            </a:r>
            <a:r>
              <a:rPr lang="en-US" altLang="ko-KR" sz="1600" dirty="0"/>
              <a:t> </a:t>
            </a:r>
            <a:r>
              <a:rPr lang="ko-KR" altLang="en-US" sz="1600" dirty="0"/>
              <a:t>순서</a:t>
            </a:r>
            <a:endParaRPr lang="en-US" altLang="ko-KR" sz="1600" dirty="0"/>
          </a:p>
          <a:p>
            <a:pPr marL="1097598" lvl="3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altLang="ko-KR" sz="1600" dirty="0" err="1"/>
              <a:t>llink</a:t>
            </a:r>
            <a:r>
              <a:rPr lang="en-US" altLang="ko-KR" sz="1600" dirty="0"/>
              <a:t> -&gt;data -&gt;</a:t>
            </a:r>
            <a:r>
              <a:rPr lang="en-US" altLang="ko-KR" sz="1600" dirty="0" err="1"/>
              <a:t>rlink</a:t>
            </a:r>
            <a:endParaRPr lang="en-US" altLang="ko-KR" sz="1600" dirty="0"/>
          </a:p>
          <a:p>
            <a:pPr marL="1097598" lvl="3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sz="1600" dirty="0"/>
              <a:t>순회</a:t>
            </a:r>
            <a:r>
              <a:rPr lang="en-US" altLang="ko-KR" sz="1600" dirty="0"/>
              <a:t> </a:t>
            </a:r>
            <a:r>
              <a:rPr lang="ko-KR" altLang="en-US" sz="1600" dirty="0"/>
              <a:t>결과 </a:t>
            </a:r>
            <a:r>
              <a:rPr lang="en-US" altLang="ko-KR" sz="1600" dirty="0"/>
              <a:t>: B A C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sz="1800" dirty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sz="1800" dirty="0"/>
              <a:t>전위 순회</a:t>
            </a:r>
            <a:r>
              <a:rPr lang="en-US" altLang="ko-KR" sz="1800" dirty="0"/>
              <a:t>(preorder traversal)</a:t>
            </a:r>
          </a:p>
          <a:p>
            <a:pPr marL="1097598" lvl="3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sz="1600" dirty="0"/>
              <a:t>순회</a:t>
            </a:r>
            <a:r>
              <a:rPr lang="en-US" altLang="ko-KR" sz="1600" dirty="0"/>
              <a:t> </a:t>
            </a:r>
            <a:r>
              <a:rPr lang="ko-KR" altLang="en-US" sz="1600" dirty="0"/>
              <a:t>순서</a:t>
            </a:r>
            <a:endParaRPr lang="en-US" altLang="ko-KR" sz="1600" dirty="0"/>
          </a:p>
          <a:p>
            <a:pPr marL="1097598" lvl="3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altLang="ko-KR" sz="1600" dirty="0"/>
              <a:t>data -&gt; </a:t>
            </a:r>
            <a:r>
              <a:rPr lang="en-US" altLang="ko-KR" sz="1600" dirty="0" err="1"/>
              <a:t>llink</a:t>
            </a:r>
            <a:r>
              <a:rPr lang="en-US" altLang="ko-KR" sz="1600" dirty="0"/>
              <a:t> -&gt; </a:t>
            </a:r>
            <a:r>
              <a:rPr lang="en-US" altLang="ko-KR" sz="1600" dirty="0" err="1"/>
              <a:t>rlink</a:t>
            </a:r>
            <a:endParaRPr lang="en-US" altLang="ko-KR" sz="1600" dirty="0"/>
          </a:p>
          <a:p>
            <a:pPr marL="1097598" lvl="3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sz="1600" dirty="0"/>
              <a:t>순회 결과 </a:t>
            </a:r>
            <a:r>
              <a:rPr lang="en-US" altLang="ko-KR" sz="1600" dirty="0"/>
              <a:t>: A B C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sz="1800" dirty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sz="1800" dirty="0"/>
              <a:t>후위 순회</a:t>
            </a:r>
            <a:r>
              <a:rPr lang="en-US" altLang="ko-KR" sz="1800" dirty="0"/>
              <a:t>(</a:t>
            </a:r>
            <a:r>
              <a:rPr lang="en-US" altLang="ko-KR" sz="1800" dirty="0" err="1"/>
              <a:t>postorder</a:t>
            </a:r>
            <a:r>
              <a:rPr lang="en-US" altLang="ko-KR" sz="1800" dirty="0"/>
              <a:t> traversal)</a:t>
            </a:r>
          </a:p>
          <a:p>
            <a:pPr marL="1097598" lvl="3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sz="1600" dirty="0"/>
              <a:t>순회</a:t>
            </a:r>
            <a:r>
              <a:rPr lang="en-US" altLang="ko-KR" sz="1600" dirty="0"/>
              <a:t> </a:t>
            </a:r>
            <a:r>
              <a:rPr lang="ko-KR" altLang="en-US" sz="1600" dirty="0"/>
              <a:t>순서</a:t>
            </a:r>
            <a:endParaRPr lang="en-US" altLang="ko-KR" sz="1600" dirty="0"/>
          </a:p>
          <a:p>
            <a:pPr marL="1097598" lvl="3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altLang="ko-KR" sz="1600" dirty="0" err="1"/>
              <a:t>llink</a:t>
            </a:r>
            <a:r>
              <a:rPr lang="en-US" altLang="ko-KR" sz="1600" dirty="0"/>
              <a:t> -&gt; </a:t>
            </a:r>
            <a:r>
              <a:rPr lang="en-US" altLang="ko-KR" sz="1600" dirty="0" err="1"/>
              <a:t>rlink</a:t>
            </a:r>
            <a:r>
              <a:rPr lang="en-US" altLang="ko-KR" sz="1600" dirty="0"/>
              <a:t> -&gt; data</a:t>
            </a:r>
          </a:p>
          <a:p>
            <a:pPr marL="1097598" lvl="3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sz="1600" dirty="0"/>
              <a:t>순회 결과 </a:t>
            </a:r>
            <a:r>
              <a:rPr lang="en-US" altLang="ko-KR" sz="1600" dirty="0"/>
              <a:t>: B C A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ko-KR" altLang="en-US" sz="1800" dirty="0"/>
          </a:p>
        </p:txBody>
      </p:sp>
      <p:sp>
        <p:nvSpPr>
          <p:cNvPr id="49157" name="슬라이드 번호 개체 틀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C32E888E-83D5-4B21-8AFF-BDDC2F0A11F2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44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49158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49159" name="Rectangle 3"/>
          <p:cNvSpPr>
            <a:spLocks noChangeArrowheads="1"/>
          </p:cNvSpPr>
          <p:nvPr/>
        </p:nvSpPr>
        <p:spPr bwMode="auto">
          <a:xfrm>
            <a:off x="293948" y="701281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순회 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79B569D-1DF2-426F-9F88-02DE589ED7B1}"/>
              </a:ext>
            </a:extLst>
          </p:cNvPr>
          <p:cNvGrpSpPr/>
          <p:nvPr/>
        </p:nvGrpSpPr>
        <p:grpSpPr>
          <a:xfrm>
            <a:off x="6162193" y="1239756"/>
            <a:ext cx="1087439" cy="627508"/>
            <a:chOff x="6941649" y="1296582"/>
            <a:chExt cx="1302759" cy="620249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99A57D66-C7F7-4AA9-8EED-4FF4743830B7}"/>
                </a:ext>
              </a:extLst>
            </p:cNvPr>
            <p:cNvGrpSpPr/>
            <p:nvPr/>
          </p:nvGrpSpPr>
          <p:grpSpPr>
            <a:xfrm>
              <a:off x="7020272" y="1568028"/>
              <a:ext cx="1224136" cy="348803"/>
              <a:chOff x="2411760" y="1772816"/>
              <a:chExt cx="1368152" cy="365125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2861362C-8194-4095-8999-413D3EB5054D}"/>
                  </a:ext>
                </a:extLst>
              </p:cNvPr>
              <p:cNvSpPr/>
              <p:nvPr/>
            </p:nvSpPr>
            <p:spPr>
              <a:xfrm>
                <a:off x="2411760" y="1772816"/>
                <a:ext cx="1368152" cy="3651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5BD25A65-C03B-44AA-9B98-CB3B70090520}"/>
                  </a:ext>
                </a:extLst>
              </p:cNvPr>
              <p:cNvCxnSpPr/>
              <p:nvPr/>
            </p:nvCxnSpPr>
            <p:spPr>
              <a:xfrm>
                <a:off x="2843808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2CA11FD9-5D1B-46B5-AE05-C8D12357B706}"/>
                  </a:ext>
                </a:extLst>
              </p:cNvPr>
              <p:cNvCxnSpPr/>
              <p:nvPr/>
            </p:nvCxnSpPr>
            <p:spPr>
              <a:xfrm>
                <a:off x="3347864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D6EBD5A-08D6-4D5A-8AC7-905B30A7FFDA}"/>
                </a:ext>
              </a:extLst>
            </p:cNvPr>
            <p:cNvSpPr txBox="1"/>
            <p:nvPr/>
          </p:nvSpPr>
          <p:spPr>
            <a:xfrm>
              <a:off x="7779216" y="1296582"/>
              <a:ext cx="445956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rlink</a:t>
              </a:r>
              <a:endParaRPr lang="ko-KR" altLang="en-US" sz="105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9B4136C-4772-4E47-B38A-44C65A27C76B}"/>
                </a:ext>
              </a:extLst>
            </p:cNvPr>
            <p:cNvSpPr txBox="1"/>
            <p:nvPr/>
          </p:nvSpPr>
          <p:spPr>
            <a:xfrm>
              <a:off x="6941649" y="1300246"/>
              <a:ext cx="431528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llink</a:t>
              </a:r>
              <a:endParaRPr lang="ko-KR" altLang="en-US" sz="105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4C2B815-BD72-49D8-97D7-B6B4972D9ED0}"/>
                </a:ext>
              </a:extLst>
            </p:cNvPr>
            <p:cNvSpPr txBox="1"/>
            <p:nvPr/>
          </p:nvSpPr>
          <p:spPr>
            <a:xfrm>
              <a:off x="7354019" y="1300923"/>
              <a:ext cx="465192" cy="262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/>
                <a:t>data</a:t>
              </a:r>
              <a:endParaRPr lang="ko-KR" altLang="en-US" sz="1050" dirty="0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B2BB1375-07FC-4A47-9D93-242ABC4AE023}"/>
              </a:ext>
            </a:extLst>
          </p:cNvPr>
          <p:cNvGrpSpPr/>
          <p:nvPr/>
        </p:nvGrpSpPr>
        <p:grpSpPr>
          <a:xfrm>
            <a:off x="6915523" y="2031520"/>
            <a:ext cx="1087439" cy="627508"/>
            <a:chOff x="6941649" y="1296582"/>
            <a:chExt cx="1302759" cy="620249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563532E9-817D-4DE1-83FB-9AAD61B2B453}"/>
                </a:ext>
              </a:extLst>
            </p:cNvPr>
            <p:cNvGrpSpPr/>
            <p:nvPr/>
          </p:nvGrpSpPr>
          <p:grpSpPr>
            <a:xfrm>
              <a:off x="7020272" y="1568028"/>
              <a:ext cx="1224136" cy="348803"/>
              <a:chOff x="2411760" y="1772816"/>
              <a:chExt cx="1368152" cy="365125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E3B3D15C-FAC7-4A94-9E18-35F6E88F65BE}"/>
                  </a:ext>
                </a:extLst>
              </p:cNvPr>
              <p:cNvSpPr/>
              <p:nvPr/>
            </p:nvSpPr>
            <p:spPr>
              <a:xfrm>
                <a:off x="2411760" y="1772816"/>
                <a:ext cx="1368152" cy="3651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57C08194-6479-4D36-ACCE-978495D9765F}"/>
                  </a:ext>
                </a:extLst>
              </p:cNvPr>
              <p:cNvCxnSpPr/>
              <p:nvPr/>
            </p:nvCxnSpPr>
            <p:spPr>
              <a:xfrm>
                <a:off x="2843808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98F5C418-9A82-4554-AF3D-69C2251F2573}"/>
                  </a:ext>
                </a:extLst>
              </p:cNvPr>
              <p:cNvCxnSpPr/>
              <p:nvPr/>
            </p:nvCxnSpPr>
            <p:spPr>
              <a:xfrm>
                <a:off x="3347864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4988EDF-7F7C-4240-A90F-5F9E5D7E240C}"/>
                </a:ext>
              </a:extLst>
            </p:cNvPr>
            <p:cNvSpPr txBox="1"/>
            <p:nvPr/>
          </p:nvSpPr>
          <p:spPr>
            <a:xfrm>
              <a:off x="7779216" y="1296582"/>
              <a:ext cx="445956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rlink</a:t>
              </a:r>
              <a:endParaRPr lang="ko-KR" altLang="en-US" sz="105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D11C83E-3573-4143-8E73-3B434A315085}"/>
                </a:ext>
              </a:extLst>
            </p:cNvPr>
            <p:cNvSpPr txBox="1"/>
            <p:nvPr/>
          </p:nvSpPr>
          <p:spPr>
            <a:xfrm>
              <a:off x="6941649" y="1300246"/>
              <a:ext cx="431528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llink</a:t>
              </a:r>
              <a:endParaRPr lang="ko-KR" altLang="en-US" sz="105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1E01E85-8487-4657-A320-EA05C47E414D}"/>
                </a:ext>
              </a:extLst>
            </p:cNvPr>
            <p:cNvSpPr txBox="1"/>
            <p:nvPr/>
          </p:nvSpPr>
          <p:spPr>
            <a:xfrm>
              <a:off x="7354019" y="1300923"/>
              <a:ext cx="465192" cy="262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/>
                <a:t>data</a:t>
              </a:r>
              <a:endParaRPr lang="ko-KR" altLang="en-US" sz="1050" dirty="0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2C5CD528-8D3B-49AD-AA6D-6F0EAB6AF69D}"/>
              </a:ext>
            </a:extLst>
          </p:cNvPr>
          <p:cNvGrpSpPr/>
          <p:nvPr/>
        </p:nvGrpSpPr>
        <p:grpSpPr>
          <a:xfrm>
            <a:off x="5457537" y="2034909"/>
            <a:ext cx="1087439" cy="627508"/>
            <a:chOff x="6941649" y="1296582"/>
            <a:chExt cx="1302759" cy="620249"/>
          </a:xfrm>
        </p:grpSpPr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77D7E14B-59DA-480C-B9E4-7105C0EAE935}"/>
                </a:ext>
              </a:extLst>
            </p:cNvPr>
            <p:cNvGrpSpPr/>
            <p:nvPr/>
          </p:nvGrpSpPr>
          <p:grpSpPr>
            <a:xfrm>
              <a:off x="7020272" y="1568028"/>
              <a:ext cx="1224136" cy="348803"/>
              <a:chOff x="2411760" y="1772816"/>
              <a:chExt cx="1368152" cy="365125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B6414246-087B-4B65-B387-B3B0B99E217F}"/>
                  </a:ext>
                </a:extLst>
              </p:cNvPr>
              <p:cNvSpPr/>
              <p:nvPr/>
            </p:nvSpPr>
            <p:spPr>
              <a:xfrm>
                <a:off x="2411760" y="1772816"/>
                <a:ext cx="1368152" cy="3651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9E516F45-330E-47A2-8390-FFD51D7EEC8C}"/>
                  </a:ext>
                </a:extLst>
              </p:cNvPr>
              <p:cNvCxnSpPr/>
              <p:nvPr/>
            </p:nvCxnSpPr>
            <p:spPr>
              <a:xfrm>
                <a:off x="2843808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20EEDFB8-6450-4B5D-80D2-47A87461BBDD}"/>
                  </a:ext>
                </a:extLst>
              </p:cNvPr>
              <p:cNvCxnSpPr/>
              <p:nvPr/>
            </p:nvCxnSpPr>
            <p:spPr>
              <a:xfrm>
                <a:off x="3347864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83D93C6-DAED-4C1A-BD0F-8B3A8BFBAA04}"/>
                </a:ext>
              </a:extLst>
            </p:cNvPr>
            <p:cNvSpPr txBox="1"/>
            <p:nvPr/>
          </p:nvSpPr>
          <p:spPr>
            <a:xfrm>
              <a:off x="7779216" y="1296582"/>
              <a:ext cx="445956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rlink</a:t>
              </a:r>
              <a:endParaRPr lang="ko-KR" altLang="en-US" sz="105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D772903-06D4-41F5-8591-305ACCD03978}"/>
                </a:ext>
              </a:extLst>
            </p:cNvPr>
            <p:cNvSpPr txBox="1"/>
            <p:nvPr/>
          </p:nvSpPr>
          <p:spPr>
            <a:xfrm>
              <a:off x="6941649" y="1300246"/>
              <a:ext cx="431528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llink</a:t>
              </a:r>
              <a:endParaRPr lang="ko-KR" altLang="en-US" sz="105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E7598D5-105B-4B76-941A-0C691327E09C}"/>
                </a:ext>
              </a:extLst>
            </p:cNvPr>
            <p:cNvSpPr txBox="1"/>
            <p:nvPr/>
          </p:nvSpPr>
          <p:spPr>
            <a:xfrm>
              <a:off x="7354019" y="1300923"/>
              <a:ext cx="465192" cy="262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/>
                <a:t>data</a:t>
              </a:r>
              <a:endParaRPr lang="ko-KR" altLang="en-US" sz="1050" dirty="0"/>
            </a:p>
          </p:txBody>
        </p:sp>
      </p:grp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8A0521D9-B96F-4D88-8882-BEBB5F4F5053}"/>
              </a:ext>
            </a:extLst>
          </p:cNvPr>
          <p:cNvCxnSpPr>
            <a:endCxn id="72" idx="2"/>
          </p:cNvCxnSpPr>
          <p:nvPr/>
        </p:nvCxnSpPr>
        <p:spPr>
          <a:xfrm flipH="1">
            <a:off x="5995903" y="1697021"/>
            <a:ext cx="417835" cy="6081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A694B982-2E69-4AA8-ABF1-5EC381B1AD61}"/>
              </a:ext>
            </a:extLst>
          </p:cNvPr>
          <p:cNvCxnSpPr>
            <a:endCxn id="64" idx="2"/>
          </p:cNvCxnSpPr>
          <p:nvPr/>
        </p:nvCxnSpPr>
        <p:spPr>
          <a:xfrm>
            <a:off x="7095625" y="1697021"/>
            <a:ext cx="358264" cy="604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51E4A1DB-81D4-4C39-8C11-815C8B324196}"/>
              </a:ext>
            </a:extLst>
          </p:cNvPr>
          <p:cNvGrpSpPr/>
          <p:nvPr/>
        </p:nvGrpSpPr>
        <p:grpSpPr>
          <a:xfrm>
            <a:off x="6173626" y="2807862"/>
            <a:ext cx="1087439" cy="627508"/>
            <a:chOff x="6941649" y="1296582"/>
            <a:chExt cx="1302759" cy="620249"/>
          </a:xfrm>
        </p:grpSpPr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4430B0C3-D83B-417D-AFF5-590B48EFC83B}"/>
                </a:ext>
              </a:extLst>
            </p:cNvPr>
            <p:cNvGrpSpPr/>
            <p:nvPr/>
          </p:nvGrpSpPr>
          <p:grpSpPr>
            <a:xfrm>
              <a:off x="7020272" y="1568028"/>
              <a:ext cx="1224136" cy="348803"/>
              <a:chOff x="2411760" y="1772816"/>
              <a:chExt cx="1368152" cy="365125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3B3C0B48-ECD8-4C67-9443-156AF1EAAB08}"/>
                  </a:ext>
                </a:extLst>
              </p:cNvPr>
              <p:cNvSpPr/>
              <p:nvPr/>
            </p:nvSpPr>
            <p:spPr>
              <a:xfrm>
                <a:off x="2411760" y="1772816"/>
                <a:ext cx="1368152" cy="3651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00DF6575-2429-4C46-BAE7-A1CDB850F22E}"/>
                  </a:ext>
                </a:extLst>
              </p:cNvPr>
              <p:cNvCxnSpPr/>
              <p:nvPr/>
            </p:nvCxnSpPr>
            <p:spPr>
              <a:xfrm>
                <a:off x="2843808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55C9F53C-3E5D-47EC-95DE-364EC5885E94}"/>
                  </a:ext>
                </a:extLst>
              </p:cNvPr>
              <p:cNvCxnSpPr/>
              <p:nvPr/>
            </p:nvCxnSpPr>
            <p:spPr>
              <a:xfrm>
                <a:off x="3347864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459604C-BF60-4863-A437-1AA7A5D4E567}"/>
                </a:ext>
              </a:extLst>
            </p:cNvPr>
            <p:cNvSpPr txBox="1"/>
            <p:nvPr/>
          </p:nvSpPr>
          <p:spPr>
            <a:xfrm>
              <a:off x="7779216" y="1296582"/>
              <a:ext cx="445956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rlink</a:t>
              </a:r>
              <a:endParaRPr lang="ko-KR" altLang="en-US" sz="105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B9119EB-8C18-4369-AB42-89AC68929799}"/>
                </a:ext>
              </a:extLst>
            </p:cNvPr>
            <p:cNvSpPr txBox="1"/>
            <p:nvPr/>
          </p:nvSpPr>
          <p:spPr>
            <a:xfrm>
              <a:off x="6941649" y="1300246"/>
              <a:ext cx="431528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llink</a:t>
              </a:r>
              <a:endParaRPr lang="ko-KR" altLang="en-US" sz="105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1EA7140-2531-49FA-B126-2DE7F33304D7}"/>
                </a:ext>
              </a:extLst>
            </p:cNvPr>
            <p:cNvSpPr txBox="1"/>
            <p:nvPr/>
          </p:nvSpPr>
          <p:spPr>
            <a:xfrm>
              <a:off x="7354019" y="1300923"/>
              <a:ext cx="465192" cy="262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/>
                <a:t>data</a:t>
              </a:r>
              <a:endParaRPr lang="ko-KR" altLang="en-US" sz="1050" dirty="0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41171C1D-B861-4A8B-BA8D-00DEF636B613}"/>
              </a:ext>
            </a:extLst>
          </p:cNvPr>
          <p:cNvGrpSpPr/>
          <p:nvPr/>
        </p:nvGrpSpPr>
        <p:grpSpPr>
          <a:xfrm>
            <a:off x="6926955" y="3599626"/>
            <a:ext cx="1087439" cy="627508"/>
            <a:chOff x="6941649" y="1296582"/>
            <a:chExt cx="1302759" cy="620249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FA0F8B7E-7730-4624-9B70-EE4041E19CA3}"/>
                </a:ext>
              </a:extLst>
            </p:cNvPr>
            <p:cNvGrpSpPr/>
            <p:nvPr/>
          </p:nvGrpSpPr>
          <p:grpSpPr>
            <a:xfrm>
              <a:off x="7020272" y="1568028"/>
              <a:ext cx="1224136" cy="348803"/>
              <a:chOff x="2411760" y="1772816"/>
              <a:chExt cx="1368152" cy="36512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C248D7BA-64A5-457E-89A2-3550AE50939D}"/>
                  </a:ext>
                </a:extLst>
              </p:cNvPr>
              <p:cNvSpPr/>
              <p:nvPr/>
            </p:nvSpPr>
            <p:spPr>
              <a:xfrm>
                <a:off x="2411760" y="1772816"/>
                <a:ext cx="1368152" cy="3651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859D24FE-BFA7-498B-87C9-7B589501C1D8}"/>
                  </a:ext>
                </a:extLst>
              </p:cNvPr>
              <p:cNvCxnSpPr/>
              <p:nvPr/>
            </p:nvCxnSpPr>
            <p:spPr>
              <a:xfrm>
                <a:off x="2843808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14E1A937-669E-4BEC-B1AB-C4D1440D5AAC}"/>
                  </a:ext>
                </a:extLst>
              </p:cNvPr>
              <p:cNvCxnSpPr/>
              <p:nvPr/>
            </p:nvCxnSpPr>
            <p:spPr>
              <a:xfrm>
                <a:off x="3347864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97966C1-569F-4AD0-982A-0DD42D7F537C}"/>
                </a:ext>
              </a:extLst>
            </p:cNvPr>
            <p:cNvSpPr txBox="1"/>
            <p:nvPr/>
          </p:nvSpPr>
          <p:spPr>
            <a:xfrm>
              <a:off x="7779216" y="1296582"/>
              <a:ext cx="445956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rlink</a:t>
              </a:r>
              <a:endParaRPr lang="ko-KR" altLang="en-US" sz="105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D007370-BEC3-44D3-9963-DD32A20E8D61}"/>
                </a:ext>
              </a:extLst>
            </p:cNvPr>
            <p:cNvSpPr txBox="1"/>
            <p:nvPr/>
          </p:nvSpPr>
          <p:spPr>
            <a:xfrm>
              <a:off x="6941649" y="1300246"/>
              <a:ext cx="431528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llink</a:t>
              </a:r>
              <a:endParaRPr lang="ko-KR" altLang="en-US" sz="1050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1DDF19E-DA7E-4DE6-9A4F-70D0BC535262}"/>
                </a:ext>
              </a:extLst>
            </p:cNvPr>
            <p:cNvSpPr txBox="1"/>
            <p:nvPr/>
          </p:nvSpPr>
          <p:spPr>
            <a:xfrm>
              <a:off x="7354019" y="1300923"/>
              <a:ext cx="465192" cy="262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/>
                <a:t>data</a:t>
              </a:r>
              <a:endParaRPr lang="ko-KR" altLang="en-US" sz="1050" dirty="0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F4B39EA5-2EB8-4151-95ED-EF5B145BAF8F}"/>
              </a:ext>
            </a:extLst>
          </p:cNvPr>
          <p:cNvGrpSpPr/>
          <p:nvPr/>
        </p:nvGrpSpPr>
        <p:grpSpPr>
          <a:xfrm>
            <a:off x="5475669" y="3600981"/>
            <a:ext cx="1087439" cy="627508"/>
            <a:chOff x="6941649" y="1296582"/>
            <a:chExt cx="1302759" cy="620249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42560651-2D02-49AE-9A62-88F80CF7CCF0}"/>
                </a:ext>
              </a:extLst>
            </p:cNvPr>
            <p:cNvGrpSpPr/>
            <p:nvPr/>
          </p:nvGrpSpPr>
          <p:grpSpPr>
            <a:xfrm>
              <a:off x="7020272" y="1568028"/>
              <a:ext cx="1224136" cy="348803"/>
              <a:chOff x="2411760" y="1772816"/>
              <a:chExt cx="1368152" cy="365125"/>
            </a:xfrm>
          </p:grpSpPr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03063247-1120-444D-A57B-602464E05FFF}"/>
                  </a:ext>
                </a:extLst>
              </p:cNvPr>
              <p:cNvSpPr/>
              <p:nvPr/>
            </p:nvSpPr>
            <p:spPr>
              <a:xfrm>
                <a:off x="2411760" y="1772816"/>
                <a:ext cx="1368152" cy="3651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7D282AF2-D68F-4673-A29C-FD2DECA81599}"/>
                  </a:ext>
                </a:extLst>
              </p:cNvPr>
              <p:cNvCxnSpPr/>
              <p:nvPr/>
            </p:nvCxnSpPr>
            <p:spPr>
              <a:xfrm>
                <a:off x="2843808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17FCCA02-F8D3-4C3F-84C9-C48115A39CE5}"/>
                  </a:ext>
                </a:extLst>
              </p:cNvPr>
              <p:cNvCxnSpPr/>
              <p:nvPr/>
            </p:nvCxnSpPr>
            <p:spPr>
              <a:xfrm>
                <a:off x="3347864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057DC5E-6D3E-4B01-B834-6412D753D097}"/>
                </a:ext>
              </a:extLst>
            </p:cNvPr>
            <p:cNvSpPr txBox="1"/>
            <p:nvPr/>
          </p:nvSpPr>
          <p:spPr>
            <a:xfrm>
              <a:off x="7779216" y="1296582"/>
              <a:ext cx="445956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rlink</a:t>
              </a:r>
              <a:endParaRPr lang="ko-KR" altLang="en-US" sz="1050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67469DB-1002-4D95-AB0F-9C1F2F22C598}"/>
                </a:ext>
              </a:extLst>
            </p:cNvPr>
            <p:cNvSpPr txBox="1"/>
            <p:nvPr/>
          </p:nvSpPr>
          <p:spPr>
            <a:xfrm>
              <a:off x="6941649" y="1300246"/>
              <a:ext cx="431528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llink</a:t>
              </a:r>
              <a:endParaRPr lang="ko-KR" altLang="en-US" sz="1050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CE64EE7-9E66-4939-BD06-C0B24D873DF0}"/>
                </a:ext>
              </a:extLst>
            </p:cNvPr>
            <p:cNvSpPr txBox="1"/>
            <p:nvPr/>
          </p:nvSpPr>
          <p:spPr>
            <a:xfrm>
              <a:off x="7354019" y="1300923"/>
              <a:ext cx="465192" cy="262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/>
                <a:t>data</a:t>
              </a:r>
              <a:endParaRPr lang="ko-KR" altLang="en-US" sz="1050" dirty="0"/>
            </a:p>
          </p:txBody>
        </p:sp>
      </p:grp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D9186F96-2876-4C24-B231-EBD794D01447}"/>
              </a:ext>
            </a:extLst>
          </p:cNvPr>
          <p:cNvCxnSpPr/>
          <p:nvPr/>
        </p:nvCxnSpPr>
        <p:spPr>
          <a:xfrm flipH="1">
            <a:off x="6027111" y="3267438"/>
            <a:ext cx="417835" cy="6081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3DFBCC05-805A-4E82-ACAD-DCA6734B1A7B}"/>
              </a:ext>
            </a:extLst>
          </p:cNvPr>
          <p:cNvCxnSpPr>
            <a:cxnSpLocks/>
          </p:cNvCxnSpPr>
          <p:nvPr/>
        </p:nvCxnSpPr>
        <p:spPr>
          <a:xfrm>
            <a:off x="7107057" y="3300793"/>
            <a:ext cx="421651" cy="5648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41BD707E-B5BC-4726-865C-80B885CA2205}"/>
              </a:ext>
            </a:extLst>
          </p:cNvPr>
          <p:cNvGrpSpPr/>
          <p:nvPr/>
        </p:nvGrpSpPr>
        <p:grpSpPr>
          <a:xfrm>
            <a:off x="6122926" y="4336765"/>
            <a:ext cx="1087439" cy="675284"/>
            <a:chOff x="6941649" y="1296582"/>
            <a:chExt cx="1302759" cy="620249"/>
          </a:xfrm>
        </p:grpSpPr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FE52BB3A-8757-4443-9873-E6E28D9A64F3}"/>
                </a:ext>
              </a:extLst>
            </p:cNvPr>
            <p:cNvGrpSpPr/>
            <p:nvPr/>
          </p:nvGrpSpPr>
          <p:grpSpPr>
            <a:xfrm>
              <a:off x="7020272" y="1568028"/>
              <a:ext cx="1224136" cy="348803"/>
              <a:chOff x="2411760" y="1772816"/>
              <a:chExt cx="1368152" cy="365125"/>
            </a:xfrm>
          </p:grpSpPr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C23CD8D2-2F60-427E-B878-9C9843477737}"/>
                  </a:ext>
                </a:extLst>
              </p:cNvPr>
              <p:cNvSpPr/>
              <p:nvPr/>
            </p:nvSpPr>
            <p:spPr>
              <a:xfrm>
                <a:off x="2411760" y="1772816"/>
                <a:ext cx="1368152" cy="3651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0" name="직선 연결선 109">
                <a:extLst>
                  <a:ext uri="{FF2B5EF4-FFF2-40B4-BE49-F238E27FC236}">
                    <a16:creationId xmlns:a16="http://schemas.microsoft.com/office/drawing/2014/main" id="{AC082CA7-7A2B-4156-8036-2A0BF7283C5D}"/>
                  </a:ext>
                </a:extLst>
              </p:cNvPr>
              <p:cNvCxnSpPr/>
              <p:nvPr/>
            </p:nvCxnSpPr>
            <p:spPr>
              <a:xfrm>
                <a:off x="2843808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>
                <a:extLst>
                  <a:ext uri="{FF2B5EF4-FFF2-40B4-BE49-F238E27FC236}">
                    <a16:creationId xmlns:a16="http://schemas.microsoft.com/office/drawing/2014/main" id="{3E56B017-37CA-4D02-8463-CBADFE736874}"/>
                  </a:ext>
                </a:extLst>
              </p:cNvPr>
              <p:cNvCxnSpPr/>
              <p:nvPr/>
            </p:nvCxnSpPr>
            <p:spPr>
              <a:xfrm>
                <a:off x="3347864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96A0470-7D7E-4388-B330-AE528195A577}"/>
                </a:ext>
              </a:extLst>
            </p:cNvPr>
            <p:cNvSpPr txBox="1"/>
            <p:nvPr/>
          </p:nvSpPr>
          <p:spPr>
            <a:xfrm>
              <a:off x="7779216" y="1296582"/>
              <a:ext cx="445956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rlink</a:t>
              </a:r>
              <a:endParaRPr lang="ko-KR" altLang="en-US" sz="1050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0DBF7EE-AF9F-4E76-886F-806E5D5136C2}"/>
                </a:ext>
              </a:extLst>
            </p:cNvPr>
            <p:cNvSpPr txBox="1"/>
            <p:nvPr/>
          </p:nvSpPr>
          <p:spPr>
            <a:xfrm>
              <a:off x="6941649" y="1300246"/>
              <a:ext cx="431528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llink</a:t>
              </a:r>
              <a:endParaRPr lang="ko-KR" altLang="en-US" sz="105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82076D3-0CA6-46D7-A9BF-6A73B65AE4E7}"/>
                </a:ext>
              </a:extLst>
            </p:cNvPr>
            <p:cNvSpPr txBox="1"/>
            <p:nvPr/>
          </p:nvSpPr>
          <p:spPr>
            <a:xfrm>
              <a:off x="7354019" y="1300923"/>
              <a:ext cx="465192" cy="262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/>
                <a:t>data</a:t>
              </a:r>
              <a:endParaRPr lang="ko-KR" altLang="en-US" sz="1050" dirty="0"/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D45EB1E8-CAD5-4145-B2E7-96B738647FFA}"/>
              </a:ext>
            </a:extLst>
          </p:cNvPr>
          <p:cNvGrpSpPr/>
          <p:nvPr/>
        </p:nvGrpSpPr>
        <p:grpSpPr>
          <a:xfrm>
            <a:off x="6876256" y="5142817"/>
            <a:ext cx="1087439" cy="675284"/>
            <a:chOff x="6941649" y="1296582"/>
            <a:chExt cx="1302759" cy="620249"/>
          </a:xfrm>
        </p:grpSpPr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3D896BEC-892E-4C46-9DDD-F42A4D1FE71F}"/>
                </a:ext>
              </a:extLst>
            </p:cNvPr>
            <p:cNvGrpSpPr/>
            <p:nvPr/>
          </p:nvGrpSpPr>
          <p:grpSpPr>
            <a:xfrm>
              <a:off x="7020272" y="1568028"/>
              <a:ext cx="1224136" cy="348803"/>
              <a:chOff x="2411760" y="1772816"/>
              <a:chExt cx="1368152" cy="365125"/>
            </a:xfrm>
          </p:grpSpPr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6DD4072A-7D8E-42D6-927A-DB3C92D9258B}"/>
                  </a:ext>
                </a:extLst>
              </p:cNvPr>
              <p:cNvSpPr/>
              <p:nvPr/>
            </p:nvSpPr>
            <p:spPr>
              <a:xfrm>
                <a:off x="2411760" y="1772816"/>
                <a:ext cx="1368152" cy="3651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8" name="직선 연결선 117">
                <a:extLst>
                  <a:ext uri="{FF2B5EF4-FFF2-40B4-BE49-F238E27FC236}">
                    <a16:creationId xmlns:a16="http://schemas.microsoft.com/office/drawing/2014/main" id="{3D7F2074-3A86-4C05-908C-89A105F3C92C}"/>
                  </a:ext>
                </a:extLst>
              </p:cNvPr>
              <p:cNvCxnSpPr/>
              <p:nvPr/>
            </p:nvCxnSpPr>
            <p:spPr>
              <a:xfrm>
                <a:off x="2843808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>
                <a:extLst>
                  <a:ext uri="{FF2B5EF4-FFF2-40B4-BE49-F238E27FC236}">
                    <a16:creationId xmlns:a16="http://schemas.microsoft.com/office/drawing/2014/main" id="{369D1967-4876-4E63-99E2-0F4459301E16}"/>
                  </a:ext>
                </a:extLst>
              </p:cNvPr>
              <p:cNvCxnSpPr/>
              <p:nvPr/>
            </p:nvCxnSpPr>
            <p:spPr>
              <a:xfrm>
                <a:off x="3347864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D037B221-C2A6-480F-9DA6-450A3AA70C6A}"/>
                </a:ext>
              </a:extLst>
            </p:cNvPr>
            <p:cNvSpPr txBox="1"/>
            <p:nvPr/>
          </p:nvSpPr>
          <p:spPr>
            <a:xfrm>
              <a:off x="7779216" y="1296582"/>
              <a:ext cx="445956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rlink</a:t>
              </a:r>
              <a:endParaRPr lang="ko-KR" altLang="en-US" sz="1050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929289D-9500-478A-944A-3C7B7E944350}"/>
                </a:ext>
              </a:extLst>
            </p:cNvPr>
            <p:cNvSpPr txBox="1"/>
            <p:nvPr/>
          </p:nvSpPr>
          <p:spPr>
            <a:xfrm>
              <a:off x="6941649" y="1300246"/>
              <a:ext cx="431528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llink</a:t>
              </a:r>
              <a:endParaRPr lang="ko-KR" altLang="en-US" sz="1050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039E3C9-E235-4AF7-B63B-9D527184FB8F}"/>
                </a:ext>
              </a:extLst>
            </p:cNvPr>
            <p:cNvSpPr txBox="1"/>
            <p:nvPr/>
          </p:nvSpPr>
          <p:spPr>
            <a:xfrm>
              <a:off x="7354019" y="1300923"/>
              <a:ext cx="465192" cy="262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/>
                <a:t>data</a:t>
              </a:r>
              <a:endParaRPr lang="ko-KR" altLang="en-US" sz="1050" dirty="0"/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50B8B83A-FD3D-4524-9973-32343D51DDF6}"/>
              </a:ext>
            </a:extLst>
          </p:cNvPr>
          <p:cNvGrpSpPr/>
          <p:nvPr/>
        </p:nvGrpSpPr>
        <p:grpSpPr>
          <a:xfrm>
            <a:off x="5475047" y="5140646"/>
            <a:ext cx="1087439" cy="675284"/>
            <a:chOff x="6941649" y="1296582"/>
            <a:chExt cx="1302759" cy="620249"/>
          </a:xfrm>
        </p:grpSpPr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AE71B0F4-274A-40CF-89B8-EE864B764BF7}"/>
                </a:ext>
              </a:extLst>
            </p:cNvPr>
            <p:cNvGrpSpPr/>
            <p:nvPr/>
          </p:nvGrpSpPr>
          <p:grpSpPr>
            <a:xfrm>
              <a:off x="7020272" y="1568028"/>
              <a:ext cx="1224136" cy="348803"/>
              <a:chOff x="2411760" y="1772816"/>
              <a:chExt cx="1368152" cy="365125"/>
            </a:xfrm>
          </p:grpSpPr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0982613B-0283-4208-957C-E4639418597B}"/>
                  </a:ext>
                </a:extLst>
              </p:cNvPr>
              <p:cNvSpPr/>
              <p:nvPr/>
            </p:nvSpPr>
            <p:spPr>
              <a:xfrm>
                <a:off x="2411760" y="1772816"/>
                <a:ext cx="1368152" cy="3651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6" name="직선 연결선 125">
                <a:extLst>
                  <a:ext uri="{FF2B5EF4-FFF2-40B4-BE49-F238E27FC236}">
                    <a16:creationId xmlns:a16="http://schemas.microsoft.com/office/drawing/2014/main" id="{C0D644F0-FAE6-4851-BA75-BFEF19B24CBB}"/>
                  </a:ext>
                </a:extLst>
              </p:cNvPr>
              <p:cNvCxnSpPr/>
              <p:nvPr/>
            </p:nvCxnSpPr>
            <p:spPr>
              <a:xfrm>
                <a:off x="2843808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>
                <a:extLst>
                  <a:ext uri="{FF2B5EF4-FFF2-40B4-BE49-F238E27FC236}">
                    <a16:creationId xmlns:a16="http://schemas.microsoft.com/office/drawing/2014/main" id="{E1EC090D-3788-409D-9FC0-CCB4BA3F4AF7}"/>
                  </a:ext>
                </a:extLst>
              </p:cNvPr>
              <p:cNvCxnSpPr/>
              <p:nvPr/>
            </p:nvCxnSpPr>
            <p:spPr>
              <a:xfrm>
                <a:off x="3347864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4CB857D-D105-44C4-A074-ACEB989FE72D}"/>
                </a:ext>
              </a:extLst>
            </p:cNvPr>
            <p:cNvSpPr txBox="1"/>
            <p:nvPr/>
          </p:nvSpPr>
          <p:spPr>
            <a:xfrm>
              <a:off x="7779216" y="1296582"/>
              <a:ext cx="445956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rlink</a:t>
              </a:r>
              <a:endParaRPr lang="ko-KR" altLang="en-US" sz="1050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E6FCCF9-89AF-4AC0-9051-A63CC5A120B8}"/>
                </a:ext>
              </a:extLst>
            </p:cNvPr>
            <p:cNvSpPr txBox="1"/>
            <p:nvPr/>
          </p:nvSpPr>
          <p:spPr>
            <a:xfrm>
              <a:off x="6941649" y="1300246"/>
              <a:ext cx="431528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llink</a:t>
              </a:r>
              <a:endParaRPr lang="ko-KR" altLang="en-US" sz="1050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E01F2D8D-EF4A-4D86-A971-CDA4EC352F94}"/>
                </a:ext>
              </a:extLst>
            </p:cNvPr>
            <p:cNvSpPr txBox="1"/>
            <p:nvPr/>
          </p:nvSpPr>
          <p:spPr>
            <a:xfrm>
              <a:off x="7354019" y="1300923"/>
              <a:ext cx="465192" cy="262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/>
                <a:t>data</a:t>
              </a:r>
              <a:endParaRPr lang="ko-KR" altLang="en-US" sz="1050" dirty="0"/>
            </a:p>
          </p:txBody>
        </p:sp>
      </p:grp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83F2242D-D024-410E-8A0A-2AD108CE8AEC}"/>
              </a:ext>
            </a:extLst>
          </p:cNvPr>
          <p:cNvCxnSpPr>
            <a:cxnSpLocks/>
            <a:endCxn id="124" idx="2"/>
          </p:cNvCxnSpPr>
          <p:nvPr/>
        </p:nvCxnSpPr>
        <p:spPr>
          <a:xfrm flipH="1">
            <a:off x="6013413" y="4836586"/>
            <a:ext cx="309568" cy="5948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6FC136A9-C470-4000-8E89-BDBB3F0D11E4}"/>
              </a:ext>
            </a:extLst>
          </p:cNvPr>
          <p:cNvCxnSpPr/>
          <p:nvPr/>
        </p:nvCxnSpPr>
        <p:spPr>
          <a:xfrm>
            <a:off x="7099704" y="4834209"/>
            <a:ext cx="358264" cy="604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E59652FF-850E-4C75-A951-A5A775FC5458}"/>
              </a:ext>
            </a:extLst>
          </p:cNvPr>
          <p:cNvSpPr txBox="1"/>
          <p:nvPr/>
        </p:nvSpPr>
        <p:spPr>
          <a:xfrm>
            <a:off x="5539113" y="2324432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3589178-B090-4D4D-8B99-9664A8A61AB7}"/>
              </a:ext>
            </a:extLst>
          </p:cNvPr>
          <p:cNvSpPr txBox="1"/>
          <p:nvPr/>
        </p:nvSpPr>
        <p:spPr>
          <a:xfrm>
            <a:off x="5891702" y="3872881"/>
            <a:ext cx="304892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C4D522D-C98A-4339-A37C-71175EE0C0CC}"/>
              </a:ext>
            </a:extLst>
          </p:cNvPr>
          <p:cNvSpPr txBox="1"/>
          <p:nvPr/>
        </p:nvSpPr>
        <p:spPr>
          <a:xfrm>
            <a:off x="6968580" y="2295054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EF6C390-2E7D-4D20-82DD-21528670FED7}"/>
              </a:ext>
            </a:extLst>
          </p:cNvPr>
          <p:cNvSpPr txBox="1"/>
          <p:nvPr/>
        </p:nvSpPr>
        <p:spPr>
          <a:xfrm>
            <a:off x="7698767" y="2295054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D31F370-1FE7-4CCD-86C6-9BEF72EF6B61}"/>
              </a:ext>
            </a:extLst>
          </p:cNvPr>
          <p:cNvSpPr txBox="1"/>
          <p:nvPr/>
        </p:nvSpPr>
        <p:spPr>
          <a:xfrm>
            <a:off x="5533191" y="3859081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A5B2E74-7A29-44BA-A69A-E939AB877CF2}"/>
              </a:ext>
            </a:extLst>
          </p:cNvPr>
          <p:cNvSpPr txBox="1"/>
          <p:nvPr/>
        </p:nvSpPr>
        <p:spPr>
          <a:xfrm>
            <a:off x="6226676" y="3872881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C9F8B12-B1FC-42AC-9A65-14B36918D9D2}"/>
              </a:ext>
            </a:extLst>
          </p:cNvPr>
          <p:cNvSpPr txBox="1"/>
          <p:nvPr/>
        </p:nvSpPr>
        <p:spPr>
          <a:xfrm>
            <a:off x="6990149" y="3865613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047777A-CD7A-426A-A556-C63A4C5EEF7F}"/>
              </a:ext>
            </a:extLst>
          </p:cNvPr>
          <p:cNvSpPr txBox="1"/>
          <p:nvPr/>
        </p:nvSpPr>
        <p:spPr>
          <a:xfrm>
            <a:off x="7691672" y="3880933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3967960-FC6D-4C58-86B0-A3C4442ACB87}"/>
              </a:ext>
            </a:extLst>
          </p:cNvPr>
          <p:cNvSpPr txBox="1"/>
          <p:nvPr/>
        </p:nvSpPr>
        <p:spPr>
          <a:xfrm>
            <a:off x="5543478" y="5451958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34A455D-464E-4BA0-B7D4-DC66B2774CC1}"/>
              </a:ext>
            </a:extLst>
          </p:cNvPr>
          <p:cNvSpPr txBox="1"/>
          <p:nvPr/>
        </p:nvSpPr>
        <p:spPr>
          <a:xfrm>
            <a:off x="6235229" y="5445361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ED666EE-A3AE-4AFF-B198-42A5CEA0D58C}"/>
              </a:ext>
            </a:extLst>
          </p:cNvPr>
          <p:cNvSpPr txBox="1"/>
          <p:nvPr/>
        </p:nvSpPr>
        <p:spPr>
          <a:xfrm>
            <a:off x="6947000" y="5445361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7260EB1-6315-46E8-9896-7271587197ED}"/>
              </a:ext>
            </a:extLst>
          </p:cNvPr>
          <p:cNvSpPr txBox="1"/>
          <p:nvPr/>
        </p:nvSpPr>
        <p:spPr>
          <a:xfrm>
            <a:off x="7621908" y="5475772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78DB052-2B9A-45FC-BABA-A7F9A27A5F71}"/>
              </a:ext>
            </a:extLst>
          </p:cNvPr>
          <p:cNvSpPr txBox="1"/>
          <p:nvPr/>
        </p:nvSpPr>
        <p:spPr>
          <a:xfrm>
            <a:off x="6575548" y="1502806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0E33A1C-D3DF-489C-AA31-6FB857118121}"/>
              </a:ext>
            </a:extLst>
          </p:cNvPr>
          <p:cNvSpPr txBox="1"/>
          <p:nvPr/>
        </p:nvSpPr>
        <p:spPr>
          <a:xfrm>
            <a:off x="5868468" y="2309523"/>
            <a:ext cx="304892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0BB6D70-58BB-4344-B60A-A17C63CE981D}"/>
              </a:ext>
            </a:extLst>
          </p:cNvPr>
          <p:cNvSpPr txBox="1"/>
          <p:nvPr/>
        </p:nvSpPr>
        <p:spPr>
          <a:xfrm>
            <a:off x="7327073" y="2295886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17BCF81-CD23-4B0B-A000-A0C63639C8AF}"/>
              </a:ext>
            </a:extLst>
          </p:cNvPr>
          <p:cNvSpPr txBox="1"/>
          <p:nvPr/>
        </p:nvSpPr>
        <p:spPr>
          <a:xfrm>
            <a:off x="6591123" y="3052538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AE1EEA1-85AA-4FCA-A7AC-BDF1B2258C86}"/>
              </a:ext>
            </a:extLst>
          </p:cNvPr>
          <p:cNvSpPr txBox="1"/>
          <p:nvPr/>
        </p:nvSpPr>
        <p:spPr>
          <a:xfrm>
            <a:off x="6219873" y="2315968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8470E807-BC1D-4B27-9DBE-DDB48695B77E}"/>
              </a:ext>
            </a:extLst>
          </p:cNvPr>
          <p:cNvSpPr txBox="1"/>
          <p:nvPr/>
        </p:nvSpPr>
        <p:spPr>
          <a:xfrm>
            <a:off x="7359083" y="3876034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1A5ACDE-D0E9-4188-836A-671D6A8C0752}"/>
              </a:ext>
            </a:extLst>
          </p:cNvPr>
          <p:cNvSpPr txBox="1"/>
          <p:nvPr/>
        </p:nvSpPr>
        <p:spPr>
          <a:xfrm>
            <a:off x="6523508" y="4646220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9E6E177-3C6C-4A88-A43B-B0F84531A35C}"/>
              </a:ext>
            </a:extLst>
          </p:cNvPr>
          <p:cNvSpPr txBox="1"/>
          <p:nvPr/>
        </p:nvSpPr>
        <p:spPr>
          <a:xfrm>
            <a:off x="5915086" y="5446054"/>
            <a:ext cx="304892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52A13AF0-D591-4E95-8C41-25A49F8169B8}"/>
              </a:ext>
            </a:extLst>
          </p:cNvPr>
          <p:cNvSpPr txBox="1"/>
          <p:nvPr/>
        </p:nvSpPr>
        <p:spPr>
          <a:xfrm>
            <a:off x="7280121" y="5455784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3" name="실행 단추: 앞으로 또는 다음으로 이동 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8D6A811-0485-4E63-A323-9BB6FAE7D6E2}"/>
              </a:ext>
            </a:extLst>
          </p:cNvPr>
          <p:cNvSpPr/>
          <p:nvPr/>
        </p:nvSpPr>
        <p:spPr>
          <a:xfrm>
            <a:off x="2628449" y="1331518"/>
            <a:ext cx="325730" cy="265839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BE96B08-66F6-4FE3-9FF9-D2BB573779AB}"/>
              </a:ext>
            </a:extLst>
          </p:cNvPr>
          <p:cNvGrpSpPr/>
          <p:nvPr/>
        </p:nvGrpSpPr>
        <p:grpSpPr>
          <a:xfrm>
            <a:off x="4990207" y="1517759"/>
            <a:ext cx="1237474" cy="340158"/>
            <a:chOff x="4724506" y="224796"/>
            <a:chExt cx="1237474" cy="340158"/>
          </a:xfrm>
        </p:grpSpPr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DC172C29-DA69-47EA-86DF-82586F597DE9}"/>
                </a:ext>
              </a:extLst>
            </p:cNvPr>
            <p:cNvSpPr txBox="1"/>
            <p:nvPr/>
          </p:nvSpPr>
          <p:spPr>
            <a:xfrm>
              <a:off x="4724506" y="224796"/>
              <a:ext cx="571310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root</a:t>
              </a:r>
              <a:endParaRPr lang="ko-KR" altLang="en-US" dirty="0"/>
            </a:p>
          </p:txBody>
        </p:sp>
        <p:cxnSp>
          <p:nvCxnSpPr>
            <p:cNvPr id="153" name="직선 화살표 연결선 152">
              <a:extLst>
                <a:ext uri="{FF2B5EF4-FFF2-40B4-BE49-F238E27FC236}">
                  <a16:creationId xmlns:a16="http://schemas.microsoft.com/office/drawing/2014/main" id="{19C24F81-63AC-4BF5-9A9C-6F12C9DB5D58}"/>
                </a:ext>
              </a:extLst>
            </p:cNvPr>
            <p:cNvCxnSpPr>
              <a:cxnSpLocks/>
            </p:cNvCxnSpPr>
            <p:nvPr/>
          </p:nvCxnSpPr>
          <p:spPr>
            <a:xfrm>
              <a:off x="5283629" y="401263"/>
              <a:ext cx="67835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6DA8B51F-903B-4C5C-B66E-D89117A85656}"/>
              </a:ext>
            </a:extLst>
          </p:cNvPr>
          <p:cNvGrpSpPr/>
          <p:nvPr/>
        </p:nvGrpSpPr>
        <p:grpSpPr>
          <a:xfrm>
            <a:off x="4978284" y="3048632"/>
            <a:ext cx="1237474" cy="340158"/>
            <a:chOff x="4724506" y="224796"/>
            <a:chExt cx="1237474" cy="340158"/>
          </a:xfrm>
        </p:grpSpPr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98DC1A8-712B-4D35-8126-42DE3DD50123}"/>
                </a:ext>
              </a:extLst>
            </p:cNvPr>
            <p:cNvSpPr txBox="1"/>
            <p:nvPr/>
          </p:nvSpPr>
          <p:spPr>
            <a:xfrm>
              <a:off x="4724506" y="224796"/>
              <a:ext cx="571310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root</a:t>
              </a:r>
              <a:endParaRPr lang="ko-KR" altLang="en-US" dirty="0"/>
            </a:p>
          </p:txBody>
        </p:sp>
        <p:cxnSp>
          <p:nvCxnSpPr>
            <p:cNvPr id="156" name="직선 화살표 연결선 155">
              <a:extLst>
                <a:ext uri="{FF2B5EF4-FFF2-40B4-BE49-F238E27FC236}">
                  <a16:creationId xmlns:a16="http://schemas.microsoft.com/office/drawing/2014/main" id="{C09B0020-1EFF-4946-9DD1-DF6463C39792}"/>
                </a:ext>
              </a:extLst>
            </p:cNvPr>
            <p:cNvCxnSpPr>
              <a:cxnSpLocks/>
            </p:cNvCxnSpPr>
            <p:nvPr/>
          </p:nvCxnSpPr>
          <p:spPr>
            <a:xfrm>
              <a:off x="5283629" y="401263"/>
              <a:ext cx="67835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EBF10AD1-7EDB-4A84-B9FE-2BD1BB8E722A}"/>
              </a:ext>
            </a:extLst>
          </p:cNvPr>
          <p:cNvGrpSpPr/>
          <p:nvPr/>
        </p:nvGrpSpPr>
        <p:grpSpPr>
          <a:xfrm>
            <a:off x="4926763" y="4587543"/>
            <a:ext cx="1237474" cy="340158"/>
            <a:chOff x="4724506" y="224796"/>
            <a:chExt cx="1237474" cy="340158"/>
          </a:xfrm>
        </p:grpSpPr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8C39F09E-75EA-4C49-8520-28645CF87D5C}"/>
                </a:ext>
              </a:extLst>
            </p:cNvPr>
            <p:cNvSpPr txBox="1"/>
            <p:nvPr/>
          </p:nvSpPr>
          <p:spPr>
            <a:xfrm>
              <a:off x="4724506" y="224796"/>
              <a:ext cx="571310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root</a:t>
              </a:r>
              <a:endParaRPr lang="ko-KR" altLang="en-US" dirty="0"/>
            </a:p>
          </p:txBody>
        </p:sp>
        <p:cxnSp>
          <p:nvCxnSpPr>
            <p:cNvPr id="159" name="직선 화살표 연결선 158">
              <a:extLst>
                <a:ext uri="{FF2B5EF4-FFF2-40B4-BE49-F238E27FC236}">
                  <a16:creationId xmlns:a16="http://schemas.microsoft.com/office/drawing/2014/main" id="{EB465639-F7DE-48A5-ABD7-73265772AB1A}"/>
                </a:ext>
              </a:extLst>
            </p:cNvPr>
            <p:cNvCxnSpPr>
              <a:cxnSpLocks/>
            </p:cNvCxnSpPr>
            <p:nvPr/>
          </p:nvCxnSpPr>
          <p:spPr>
            <a:xfrm>
              <a:off x="5283629" y="401263"/>
              <a:ext cx="67835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칠각형 6">
            <a:extLst>
              <a:ext uri="{FF2B5EF4-FFF2-40B4-BE49-F238E27FC236}">
                <a16:creationId xmlns:a16="http://schemas.microsoft.com/office/drawing/2014/main" id="{910CC20E-1288-465F-B9C5-5B6D2BC66575}"/>
              </a:ext>
            </a:extLst>
          </p:cNvPr>
          <p:cNvSpPr/>
          <p:nvPr/>
        </p:nvSpPr>
        <p:spPr>
          <a:xfrm>
            <a:off x="6145809" y="1461248"/>
            <a:ext cx="216024" cy="216024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1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60" name="칠각형 159">
            <a:extLst>
              <a:ext uri="{FF2B5EF4-FFF2-40B4-BE49-F238E27FC236}">
                <a16:creationId xmlns:a16="http://schemas.microsoft.com/office/drawing/2014/main" id="{BDA0A904-9A40-4CB6-8F80-54BB9F539B7D}"/>
              </a:ext>
            </a:extLst>
          </p:cNvPr>
          <p:cNvSpPr/>
          <p:nvPr/>
        </p:nvSpPr>
        <p:spPr>
          <a:xfrm>
            <a:off x="5440515" y="2214057"/>
            <a:ext cx="216024" cy="216024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2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61" name="칠각형 160">
            <a:extLst>
              <a:ext uri="{FF2B5EF4-FFF2-40B4-BE49-F238E27FC236}">
                <a16:creationId xmlns:a16="http://schemas.microsoft.com/office/drawing/2014/main" id="{26EF2479-6366-4508-82DC-18644FBEDC72}"/>
              </a:ext>
            </a:extLst>
          </p:cNvPr>
          <p:cNvSpPr/>
          <p:nvPr/>
        </p:nvSpPr>
        <p:spPr>
          <a:xfrm>
            <a:off x="6196594" y="2175815"/>
            <a:ext cx="216024" cy="216024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4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62" name="칠각형 161">
            <a:extLst>
              <a:ext uri="{FF2B5EF4-FFF2-40B4-BE49-F238E27FC236}">
                <a16:creationId xmlns:a16="http://schemas.microsoft.com/office/drawing/2014/main" id="{1F58359B-CB99-467F-AEE0-C7BA2BAD7589}"/>
              </a:ext>
            </a:extLst>
          </p:cNvPr>
          <p:cNvSpPr/>
          <p:nvPr/>
        </p:nvSpPr>
        <p:spPr>
          <a:xfrm>
            <a:off x="6893511" y="2196294"/>
            <a:ext cx="216024" cy="216024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7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63" name="칠각형 162">
            <a:extLst>
              <a:ext uri="{FF2B5EF4-FFF2-40B4-BE49-F238E27FC236}">
                <a16:creationId xmlns:a16="http://schemas.microsoft.com/office/drawing/2014/main" id="{006156F1-081A-4D17-8FFB-0BB7E77B78BA}"/>
              </a:ext>
            </a:extLst>
          </p:cNvPr>
          <p:cNvSpPr/>
          <p:nvPr/>
        </p:nvSpPr>
        <p:spPr>
          <a:xfrm>
            <a:off x="5831110" y="2212805"/>
            <a:ext cx="216024" cy="216024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3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64" name="칠각형 163">
            <a:extLst>
              <a:ext uri="{FF2B5EF4-FFF2-40B4-BE49-F238E27FC236}">
                <a16:creationId xmlns:a16="http://schemas.microsoft.com/office/drawing/2014/main" id="{CB021692-EF3A-4C31-8BB2-40A13D85A452}"/>
              </a:ext>
            </a:extLst>
          </p:cNvPr>
          <p:cNvSpPr/>
          <p:nvPr/>
        </p:nvSpPr>
        <p:spPr>
          <a:xfrm>
            <a:off x="6479909" y="1435227"/>
            <a:ext cx="216024" cy="216024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5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65" name="칠각형 164">
            <a:extLst>
              <a:ext uri="{FF2B5EF4-FFF2-40B4-BE49-F238E27FC236}">
                <a16:creationId xmlns:a16="http://schemas.microsoft.com/office/drawing/2014/main" id="{53835588-529B-48F1-938D-34BEA241FA46}"/>
              </a:ext>
            </a:extLst>
          </p:cNvPr>
          <p:cNvSpPr/>
          <p:nvPr/>
        </p:nvSpPr>
        <p:spPr>
          <a:xfrm>
            <a:off x="6830376" y="1423312"/>
            <a:ext cx="216024" cy="216024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6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67" name="칠각형 166">
            <a:extLst>
              <a:ext uri="{FF2B5EF4-FFF2-40B4-BE49-F238E27FC236}">
                <a16:creationId xmlns:a16="http://schemas.microsoft.com/office/drawing/2014/main" id="{74F8FB83-508D-437F-9F78-2CAF6B4F2824}"/>
              </a:ext>
            </a:extLst>
          </p:cNvPr>
          <p:cNvSpPr/>
          <p:nvPr/>
        </p:nvSpPr>
        <p:spPr>
          <a:xfrm>
            <a:off x="7601449" y="2178093"/>
            <a:ext cx="216024" cy="216024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9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68" name="칠각형 167">
            <a:extLst>
              <a:ext uri="{FF2B5EF4-FFF2-40B4-BE49-F238E27FC236}">
                <a16:creationId xmlns:a16="http://schemas.microsoft.com/office/drawing/2014/main" id="{EBB6580C-015F-4FE6-915C-83CAB40FE883}"/>
              </a:ext>
            </a:extLst>
          </p:cNvPr>
          <p:cNvSpPr/>
          <p:nvPr/>
        </p:nvSpPr>
        <p:spPr>
          <a:xfrm>
            <a:off x="7218442" y="2204828"/>
            <a:ext cx="216024" cy="216024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8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69" name="칠각형 168">
            <a:extLst>
              <a:ext uri="{FF2B5EF4-FFF2-40B4-BE49-F238E27FC236}">
                <a16:creationId xmlns:a16="http://schemas.microsoft.com/office/drawing/2014/main" id="{47DA967D-BB3B-4C9D-8786-F323F3B93F32}"/>
              </a:ext>
            </a:extLst>
          </p:cNvPr>
          <p:cNvSpPr/>
          <p:nvPr/>
        </p:nvSpPr>
        <p:spPr>
          <a:xfrm>
            <a:off x="6491617" y="2965939"/>
            <a:ext cx="216024" cy="216024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1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70" name="칠각형 169">
            <a:extLst>
              <a:ext uri="{FF2B5EF4-FFF2-40B4-BE49-F238E27FC236}">
                <a16:creationId xmlns:a16="http://schemas.microsoft.com/office/drawing/2014/main" id="{B77C3888-AE83-4F85-A0B6-31966519A1A4}"/>
              </a:ext>
            </a:extLst>
          </p:cNvPr>
          <p:cNvSpPr/>
          <p:nvPr/>
        </p:nvSpPr>
        <p:spPr>
          <a:xfrm>
            <a:off x="6132351" y="2975280"/>
            <a:ext cx="216024" cy="216024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2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71" name="칠각형 170">
            <a:extLst>
              <a:ext uri="{FF2B5EF4-FFF2-40B4-BE49-F238E27FC236}">
                <a16:creationId xmlns:a16="http://schemas.microsoft.com/office/drawing/2014/main" id="{D8A52252-D8AC-4FCE-A53F-EFD460E268DD}"/>
              </a:ext>
            </a:extLst>
          </p:cNvPr>
          <p:cNvSpPr/>
          <p:nvPr/>
        </p:nvSpPr>
        <p:spPr>
          <a:xfrm>
            <a:off x="5412368" y="3772832"/>
            <a:ext cx="216024" cy="216024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4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72" name="칠각형 171">
            <a:extLst>
              <a:ext uri="{FF2B5EF4-FFF2-40B4-BE49-F238E27FC236}">
                <a16:creationId xmlns:a16="http://schemas.microsoft.com/office/drawing/2014/main" id="{6C5A628F-B5E7-461F-8814-9A16A8853ABD}"/>
              </a:ext>
            </a:extLst>
          </p:cNvPr>
          <p:cNvSpPr/>
          <p:nvPr/>
        </p:nvSpPr>
        <p:spPr>
          <a:xfrm>
            <a:off x="7232474" y="3759741"/>
            <a:ext cx="216024" cy="216024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7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73" name="칠각형 172">
            <a:extLst>
              <a:ext uri="{FF2B5EF4-FFF2-40B4-BE49-F238E27FC236}">
                <a16:creationId xmlns:a16="http://schemas.microsoft.com/office/drawing/2014/main" id="{1821B37A-DE50-42F9-A729-489191010E66}"/>
              </a:ext>
            </a:extLst>
          </p:cNvPr>
          <p:cNvSpPr/>
          <p:nvPr/>
        </p:nvSpPr>
        <p:spPr>
          <a:xfrm>
            <a:off x="5785814" y="3742719"/>
            <a:ext cx="216024" cy="216024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3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74" name="칠각형 173">
            <a:extLst>
              <a:ext uri="{FF2B5EF4-FFF2-40B4-BE49-F238E27FC236}">
                <a16:creationId xmlns:a16="http://schemas.microsoft.com/office/drawing/2014/main" id="{0D998A6F-C9C2-46CB-8967-B9E3CCC8B86A}"/>
              </a:ext>
            </a:extLst>
          </p:cNvPr>
          <p:cNvSpPr/>
          <p:nvPr/>
        </p:nvSpPr>
        <p:spPr>
          <a:xfrm>
            <a:off x="6194826" y="3799430"/>
            <a:ext cx="216024" cy="216024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5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75" name="칠각형 174">
            <a:extLst>
              <a:ext uri="{FF2B5EF4-FFF2-40B4-BE49-F238E27FC236}">
                <a16:creationId xmlns:a16="http://schemas.microsoft.com/office/drawing/2014/main" id="{73165841-FF40-4B6E-B67A-F9CE7FD320E5}"/>
              </a:ext>
            </a:extLst>
          </p:cNvPr>
          <p:cNvSpPr/>
          <p:nvPr/>
        </p:nvSpPr>
        <p:spPr>
          <a:xfrm>
            <a:off x="6881945" y="2960571"/>
            <a:ext cx="216024" cy="216024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6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76" name="칠각형 175">
            <a:extLst>
              <a:ext uri="{FF2B5EF4-FFF2-40B4-BE49-F238E27FC236}">
                <a16:creationId xmlns:a16="http://schemas.microsoft.com/office/drawing/2014/main" id="{29465D79-2756-4148-80A1-0FF959E565DB}"/>
              </a:ext>
            </a:extLst>
          </p:cNvPr>
          <p:cNvSpPr/>
          <p:nvPr/>
        </p:nvSpPr>
        <p:spPr>
          <a:xfrm>
            <a:off x="7638040" y="3738834"/>
            <a:ext cx="216024" cy="216024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9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77" name="칠각형 176">
            <a:extLst>
              <a:ext uri="{FF2B5EF4-FFF2-40B4-BE49-F238E27FC236}">
                <a16:creationId xmlns:a16="http://schemas.microsoft.com/office/drawing/2014/main" id="{E50743E6-18D5-4089-BE1C-E9DC611CBB25}"/>
              </a:ext>
            </a:extLst>
          </p:cNvPr>
          <p:cNvSpPr/>
          <p:nvPr/>
        </p:nvSpPr>
        <p:spPr>
          <a:xfrm>
            <a:off x="6857095" y="3759733"/>
            <a:ext cx="216024" cy="216024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8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78" name="칠각형 177">
            <a:extLst>
              <a:ext uri="{FF2B5EF4-FFF2-40B4-BE49-F238E27FC236}">
                <a16:creationId xmlns:a16="http://schemas.microsoft.com/office/drawing/2014/main" id="{CED9181A-C4EF-4AEE-B82C-857367B4B87E}"/>
              </a:ext>
            </a:extLst>
          </p:cNvPr>
          <p:cNvSpPr/>
          <p:nvPr/>
        </p:nvSpPr>
        <p:spPr>
          <a:xfrm>
            <a:off x="6110650" y="4547986"/>
            <a:ext cx="216024" cy="216024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1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79" name="칠각형 178">
            <a:extLst>
              <a:ext uri="{FF2B5EF4-FFF2-40B4-BE49-F238E27FC236}">
                <a16:creationId xmlns:a16="http://schemas.microsoft.com/office/drawing/2014/main" id="{5647775F-8013-449E-8293-C47137584311}"/>
              </a:ext>
            </a:extLst>
          </p:cNvPr>
          <p:cNvSpPr/>
          <p:nvPr/>
        </p:nvSpPr>
        <p:spPr>
          <a:xfrm>
            <a:off x="5454725" y="5355210"/>
            <a:ext cx="216024" cy="216024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2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80" name="칠각형 179">
            <a:extLst>
              <a:ext uri="{FF2B5EF4-FFF2-40B4-BE49-F238E27FC236}">
                <a16:creationId xmlns:a16="http://schemas.microsoft.com/office/drawing/2014/main" id="{BEF499B4-C7D0-450F-8341-19DD2677C44E}"/>
              </a:ext>
            </a:extLst>
          </p:cNvPr>
          <p:cNvSpPr/>
          <p:nvPr/>
        </p:nvSpPr>
        <p:spPr>
          <a:xfrm>
            <a:off x="5808440" y="5359414"/>
            <a:ext cx="216024" cy="216024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4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81" name="칠각형 180">
            <a:extLst>
              <a:ext uri="{FF2B5EF4-FFF2-40B4-BE49-F238E27FC236}">
                <a16:creationId xmlns:a16="http://schemas.microsoft.com/office/drawing/2014/main" id="{A18B9DFE-BE49-4103-9839-BB23E3A65E7E}"/>
              </a:ext>
            </a:extLst>
          </p:cNvPr>
          <p:cNvSpPr/>
          <p:nvPr/>
        </p:nvSpPr>
        <p:spPr>
          <a:xfrm>
            <a:off x="7590755" y="5343946"/>
            <a:ext cx="216024" cy="216024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7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82" name="칠각형 181">
            <a:extLst>
              <a:ext uri="{FF2B5EF4-FFF2-40B4-BE49-F238E27FC236}">
                <a16:creationId xmlns:a16="http://schemas.microsoft.com/office/drawing/2014/main" id="{C4292947-D2D8-4121-A76D-DC69F1768D64}"/>
              </a:ext>
            </a:extLst>
          </p:cNvPr>
          <p:cNvSpPr/>
          <p:nvPr/>
        </p:nvSpPr>
        <p:spPr>
          <a:xfrm>
            <a:off x="6199139" y="5359414"/>
            <a:ext cx="216024" cy="216024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3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83" name="칠각형 182">
            <a:extLst>
              <a:ext uri="{FF2B5EF4-FFF2-40B4-BE49-F238E27FC236}">
                <a16:creationId xmlns:a16="http://schemas.microsoft.com/office/drawing/2014/main" id="{223F6734-4F52-4C70-84A3-A3AAD65338D4}"/>
              </a:ext>
            </a:extLst>
          </p:cNvPr>
          <p:cNvSpPr/>
          <p:nvPr/>
        </p:nvSpPr>
        <p:spPr>
          <a:xfrm>
            <a:off x="6865027" y="4565949"/>
            <a:ext cx="216024" cy="216024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5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84" name="칠각형 183">
            <a:extLst>
              <a:ext uri="{FF2B5EF4-FFF2-40B4-BE49-F238E27FC236}">
                <a16:creationId xmlns:a16="http://schemas.microsoft.com/office/drawing/2014/main" id="{8BCC4EE8-1BDD-4339-BE63-8F8BA559FB47}"/>
              </a:ext>
            </a:extLst>
          </p:cNvPr>
          <p:cNvSpPr/>
          <p:nvPr/>
        </p:nvSpPr>
        <p:spPr>
          <a:xfrm>
            <a:off x="6901278" y="5332454"/>
            <a:ext cx="216024" cy="216024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6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85" name="칠각형 184">
            <a:extLst>
              <a:ext uri="{FF2B5EF4-FFF2-40B4-BE49-F238E27FC236}">
                <a16:creationId xmlns:a16="http://schemas.microsoft.com/office/drawing/2014/main" id="{B73A8C0C-557F-4BA8-8065-3B7FCD8986C2}"/>
              </a:ext>
            </a:extLst>
          </p:cNvPr>
          <p:cNvSpPr/>
          <p:nvPr/>
        </p:nvSpPr>
        <p:spPr>
          <a:xfrm>
            <a:off x="6464445" y="4547986"/>
            <a:ext cx="216024" cy="216024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9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86" name="칠각형 185">
            <a:extLst>
              <a:ext uri="{FF2B5EF4-FFF2-40B4-BE49-F238E27FC236}">
                <a16:creationId xmlns:a16="http://schemas.microsoft.com/office/drawing/2014/main" id="{4DB6C0EB-4F75-47F7-85E0-A0AD81A8FA45}"/>
              </a:ext>
            </a:extLst>
          </p:cNvPr>
          <p:cNvSpPr/>
          <p:nvPr/>
        </p:nvSpPr>
        <p:spPr>
          <a:xfrm>
            <a:off x="7247659" y="5330128"/>
            <a:ext cx="216024" cy="216024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8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56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/>
      <p:bldP spid="132" grpId="0"/>
      <p:bldP spid="133" grpId="0"/>
      <p:bldP spid="142" grpId="0"/>
      <p:bldP spid="143" grpId="0"/>
      <p:bldP spid="144" grpId="0"/>
      <p:bldP spid="146" grpId="0"/>
      <p:bldP spid="7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/>
              <a:t>중위 순회</a:t>
            </a:r>
            <a:r>
              <a:rPr lang="en-US" altLang="ko-KR" dirty="0"/>
              <a:t>(</a:t>
            </a:r>
            <a:r>
              <a:rPr lang="en-US" altLang="ko-KR" dirty="0" err="1"/>
              <a:t>inorder</a:t>
            </a:r>
            <a:r>
              <a:rPr lang="en-US" altLang="ko-KR" dirty="0"/>
              <a:t> traversal)</a:t>
            </a:r>
          </a:p>
          <a:p>
            <a:pPr marL="548640" lvl="1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>
                <a:solidFill>
                  <a:schemeClr val="tx1"/>
                </a:solidFill>
              </a:rPr>
              <a:t>수행 방법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>
                <a:solidFill>
                  <a:schemeClr val="tx1"/>
                </a:solidFill>
                <a:latin typeface="+mj-lt"/>
              </a:rPr>
              <a:t>Left ⇒ Data ⇒ Right</a:t>
            </a:r>
            <a:r>
              <a:rPr lang="en-US" altLang="ko-KR" dirty="0">
                <a:solidFill>
                  <a:schemeClr val="tx1"/>
                </a:solidFill>
                <a:latin typeface="굴림"/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  <a:p>
            <a:pPr marL="822960" lvl="2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Tx/>
              <a:buNone/>
              <a:defRPr/>
            </a:pPr>
            <a:r>
              <a:rPr lang="ko-KR" altLang="en-US" sz="1800" dirty="0"/>
              <a:t>① </a:t>
            </a:r>
            <a:r>
              <a:rPr lang="en-US" altLang="ko-KR" sz="1800" dirty="0"/>
              <a:t>Root</a:t>
            </a:r>
            <a:r>
              <a:rPr lang="ko-KR" altLang="en-US" sz="1800" dirty="0"/>
              <a:t> </a:t>
            </a:r>
            <a:r>
              <a:rPr lang="en-US" altLang="ko-KR" sz="1800" dirty="0"/>
              <a:t>node</a:t>
            </a:r>
            <a:r>
              <a:rPr lang="ko-KR" altLang="en-US" sz="1800" dirty="0"/>
              <a:t> </a:t>
            </a:r>
            <a:r>
              <a:rPr lang="en-US" altLang="ko-KR" sz="1800" dirty="0"/>
              <a:t>n</a:t>
            </a:r>
            <a:r>
              <a:rPr lang="ko-KR" altLang="en-US" sz="1800" dirty="0"/>
              <a:t>의 왼쪽 </a:t>
            </a:r>
            <a:r>
              <a:rPr lang="en-US" altLang="ko-KR" sz="1800" dirty="0"/>
              <a:t>sub tree</a:t>
            </a:r>
            <a:r>
              <a:rPr lang="ko-KR" altLang="en-US" sz="1800" dirty="0"/>
              <a:t>로 이동한다</a:t>
            </a:r>
            <a:r>
              <a:rPr lang="en-US" altLang="ko-KR" sz="1800" dirty="0"/>
              <a:t>. : Left </a:t>
            </a:r>
          </a:p>
          <a:p>
            <a:pPr marL="822960" lvl="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Tx/>
              <a:buNone/>
              <a:defRPr/>
            </a:pPr>
            <a:r>
              <a:rPr lang="en-US" altLang="ko-KR" sz="1800" dirty="0"/>
              <a:t>② Root</a:t>
            </a:r>
            <a:r>
              <a:rPr lang="ko-KR" altLang="en-US" sz="1800" dirty="0"/>
              <a:t> </a:t>
            </a:r>
            <a:r>
              <a:rPr lang="en-US" altLang="ko-KR" sz="1800" dirty="0"/>
              <a:t>node</a:t>
            </a:r>
            <a:r>
              <a:rPr lang="ko-KR" altLang="en-US" sz="1800" dirty="0"/>
              <a:t> </a:t>
            </a:r>
            <a:r>
              <a:rPr lang="en-US" altLang="ko-KR" sz="1800" dirty="0"/>
              <a:t>n</a:t>
            </a:r>
            <a:r>
              <a:rPr lang="ko-KR" altLang="en-US" sz="1800" dirty="0"/>
              <a:t>을 방문하여 처리한다</a:t>
            </a:r>
            <a:r>
              <a:rPr lang="en-US" altLang="ko-KR" sz="1800" dirty="0"/>
              <a:t>. : Data</a:t>
            </a:r>
          </a:p>
          <a:p>
            <a:pPr marL="822960" lvl="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Tx/>
              <a:buNone/>
              <a:defRPr/>
            </a:pPr>
            <a:r>
              <a:rPr lang="en-US" altLang="ko-KR" sz="1800" dirty="0"/>
              <a:t>③ Root</a:t>
            </a:r>
            <a:r>
              <a:rPr lang="ko-KR" altLang="en-US" sz="1800" dirty="0"/>
              <a:t> </a:t>
            </a:r>
            <a:r>
              <a:rPr lang="en-US" altLang="ko-KR" sz="1800" dirty="0"/>
              <a:t>node</a:t>
            </a:r>
            <a:r>
              <a:rPr lang="ko-KR" altLang="en-US" sz="1800" dirty="0"/>
              <a:t> </a:t>
            </a:r>
            <a:r>
              <a:rPr lang="en-US" altLang="ko-KR" sz="1800" dirty="0"/>
              <a:t>n</a:t>
            </a:r>
            <a:r>
              <a:rPr lang="ko-KR" altLang="en-US" sz="1800" dirty="0"/>
              <a:t>의 오른쪽 </a:t>
            </a:r>
            <a:r>
              <a:rPr lang="en-US" altLang="ko-KR" sz="1800" dirty="0"/>
              <a:t>sub tree</a:t>
            </a:r>
            <a:r>
              <a:rPr lang="ko-KR" altLang="en-US" sz="1800" dirty="0"/>
              <a:t>로 이동한다</a:t>
            </a:r>
            <a:r>
              <a:rPr lang="en-US" altLang="ko-KR" sz="1800" dirty="0"/>
              <a:t>. : Right 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>
                <a:solidFill>
                  <a:schemeClr val="tx1"/>
                </a:solidFill>
              </a:rPr>
              <a:t>중위 순회 </a:t>
            </a:r>
            <a:r>
              <a:rPr lang="en-US" altLang="ko-KR" dirty="0">
                <a:solidFill>
                  <a:schemeClr val="tx1"/>
                </a:solidFill>
              </a:rPr>
              <a:t>Algorithm</a:t>
            </a:r>
            <a:endParaRPr lang="ko-KR" altLang="en-US" dirty="0">
              <a:solidFill>
                <a:schemeClr val="tx1"/>
              </a:solidFill>
            </a:endParaRP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Tx/>
              <a:buNone/>
              <a:defRPr/>
            </a:pPr>
            <a:endParaRPr lang="ko-KR" altLang="en-US" sz="1800" dirty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ko-KR" altLang="en-US" sz="1800" dirty="0"/>
          </a:p>
          <a:p>
            <a:pPr marL="274320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ko-KR" altLang="en-US" dirty="0"/>
          </a:p>
          <a:p>
            <a:pPr marL="548640" lvl="1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0179" name="AutoShape 4" descr="PIC34F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180" name="AutoShape 5" descr="PIC355"/>
          <p:cNvSpPr>
            <a:spLocks noChangeAspect="1" noChangeArrowheads="1"/>
          </p:cNvSpPr>
          <p:nvPr/>
        </p:nvSpPr>
        <p:spPr bwMode="auto">
          <a:xfrm>
            <a:off x="13493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374" name="Text Box 7"/>
          <p:cNvSpPr txBox="1">
            <a:spLocks noChangeArrowheads="1"/>
          </p:cNvSpPr>
          <p:nvPr/>
        </p:nvSpPr>
        <p:spPr bwMode="auto">
          <a:xfrm>
            <a:off x="1116013" y="3644900"/>
            <a:ext cx="3887787" cy="1816100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b="1">
                <a:solidFill>
                  <a:schemeClr val="tx1"/>
                </a:solidFill>
                <a:latin typeface="+mj-lt"/>
                <a:ea typeface="굴림" pitchFamily="50" charset="-127"/>
              </a:rPr>
              <a:t>inorder(T)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b="1">
                <a:solidFill>
                  <a:schemeClr val="tx1"/>
                </a:solidFill>
                <a:latin typeface="+mj-lt"/>
                <a:ea typeface="굴림" pitchFamily="50" charset="-127"/>
              </a:rPr>
              <a:t>    if (T≠null) then {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b="1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 inorder(T.left);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b="1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 visit T.data;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b="1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 inorder(T.right);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b="1">
                <a:solidFill>
                  <a:schemeClr val="tx1"/>
                </a:solidFill>
                <a:latin typeface="+mj-lt"/>
                <a:ea typeface="굴림" pitchFamily="50" charset="-127"/>
              </a:rPr>
              <a:t>     }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b="1">
                <a:solidFill>
                  <a:schemeClr val="tx1"/>
                </a:solidFill>
                <a:latin typeface="+mj-lt"/>
                <a:ea typeface="굴림" pitchFamily="50" charset="-127"/>
              </a:rPr>
              <a:t>end inorder() </a:t>
            </a:r>
          </a:p>
        </p:txBody>
      </p:sp>
      <p:sp>
        <p:nvSpPr>
          <p:cNvPr id="50182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5139FEE6-E6A9-4EAD-8D2D-5A0AE9F82AF5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45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50183" name="바닥글 개체 틀 7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50184" name="Rectangle 3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순회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>
              <a:lnSpc>
                <a:spcPct val="110000"/>
              </a:lnSpc>
            </a:pPr>
            <a:r>
              <a:rPr lang="ko-KR" altLang="en-US">
                <a:solidFill>
                  <a:schemeClr val="tx1"/>
                </a:solidFill>
              </a:rPr>
              <a:t>중위 순회의 예</a:t>
            </a:r>
          </a:p>
          <a:p>
            <a:pPr lvl="2" eaLnBrk="1" hangingPunct="1">
              <a:buFontTx/>
              <a:buNone/>
            </a:pPr>
            <a:endParaRPr lang="ko-KR" altLang="en-US" sz="1800"/>
          </a:p>
          <a:p>
            <a:pPr lvl="2" eaLnBrk="1" hangingPunct="1"/>
            <a:endParaRPr lang="ko-KR" altLang="en-US" sz="1800"/>
          </a:p>
          <a:p>
            <a:pPr eaLnBrk="1" hangingPunct="1">
              <a:lnSpc>
                <a:spcPct val="110000"/>
              </a:lnSpc>
            </a:pPr>
            <a:endParaRPr lang="ko-KR" altLang="en-US"/>
          </a:p>
          <a:p>
            <a:pPr lvl="1" eaLnBrk="1" hangingPunct="1">
              <a:lnSpc>
                <a:spcPct val="110000"/>
              </a:lnSpc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1203" name="AutoShape 4" descr="PIC34F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04" name="AutoShape 5" descr="PIC355"/>
          <p:cNvSpPr>
            <a:spLocks noChangeAspect="1" noChangeArrowheads="1"/>
          </p:cNvSpPr>
          <p:nvPr/>
        </p:nvSpPr>
        <p:spPr bwMode="auto">
          <a:xfrm>
            <a:off x="13493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5120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714500"/>
            <a:ext cx="8653462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6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6CA21505-1325-45F5-B334-89D0BE786CFC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46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51207" name="바닥글 개체 틀 7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51208" name="Rectangle 3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순회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AutoShape 5" descr="PIC355"/>
          <p:cNvSpPr>
            <a:spLocks noChangeAspect="1" noChangeArrowheads="1"/>
          </p:cNvSpPr>
          <p:nvPr/>
        </p:nvSpPr>
        <p:spPr bwMode="auto">
          <a:xfrm>
            <a:off x="13493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FCE27642-A97C-4115-A49A-5CB205C5430C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47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1269" name="바닥글 개체 틀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grpSp>
        <p:nvGrpSpPr>
          <p:cNvPr id="11270" name="그룹 5"/>
          <p:cNvGrpSpPr>
            <a:grpSpLocks/>
          </p:cNvGrpSpPr>
          <p:nvPr/>
        </p:nvGrpSpPr>
        <p:grpSpPr bwMode="auto">
          <a:xfrm>
            <a:off x="900113" y="1268413"/>
            <a:ext cx="4679950" cy="441325"/>
            <a:chOff x="539552" y="1260082"/>
            <a:chExt cx="3917090" cy="440478"/>
          </a:xfrm>
        </p:grpSpPr>
        <p:sp>
          <p:nvSpPr>
            <p:cNvPr id="7" name="직사각형 6"/>
            <p:cNvSpPr/>
            <p:nvPr/>
          </p:nvSpPr>
          <p:spPr bwMode="auto">
            <a:xfrm>
              <a:off x="899637" y="1268004"/>
              <a:ext cx="3557005" cy="43255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pitchFamily="2" charset="2"/>
                <a:buNone/>
                <a:defRPr/>
              </a:pPr>
              <a:r>
                <a:rPr lang="ko-KR" altLang="en-US" sz="2000" b="1" dirty="0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단순 연결리스트를 이용한 중위 순회의 원리</a:t>
              </a:r>
            </a:p>
          </p:txBody>
        </p:sp>
        <p:sp>
          <p:nvSpPr>
            <p:cNvPr id="8" name="실행 단추: 동영상 7">
              <a:hlinkClick r:id="" action="ppaction://noaction" highlightClick="1"/>
            </p:cNvPr>
            <p:cNvSpPr/>
            <p:nvPr/>
          </p:nvSpPr>
          <p:spPr>
            <a:xfrm>
              <a:off x="539552" y="1260082"/>
              <a:ext cx="361186" cy="431825"/>
            </a:xfrm>
            <a:prstGeom prst="actionButtonMovi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dirty="0"/>
            </a:p>
          </p:txBody>
        </p:sp>
      </p:grpSp>
      <p:sp>
        <p:nvSpPr>
          <p:cNvPr id="11271" name="Rectangle 3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순회 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0FD404A-42A7-4B3A-A4AA-614599A0A2CC}"/>
              </a:ext>
            </a:extLst>
          </p:cNvPr>
          <p:cNvGrpSpPr/>
          <p:nvPr/>
        </p:nvGrpSpPr>
        <p:grpSpPr>
          <a:xfrm>
            <a:off x="7089775" y="1318650"/>
            <a:ext cx="1302759" cy="620249"/>
            <a:chOff x="6941649" y="1296582"/>
            <a:chExt cx="1302759" cy="620249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E91C0FC1-C3A7-458C-AA67-ADAF5165110E}"/>
                </a:ext>
              </a:extLst>
            </p:cNvPr>
            <p:cNvGrpSpPr/>
            <p:nvPr/>
          </p:nvGrpSpPr>
          <p:grpSpPr>
            <a:xfrm>
              <a:off x="7020272" y="1568028"/>
              <a:ext cx="1224136" cy="348803"/>
              <a:chOff x="2411760" y="1772816"/>
              <a:chExt cx="1368152" cy="365125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E9D0ED0E-8510-46B1-AE15-6F3D0FDE6E51}"/>
                  </a:ext>
                </a:extLst>
              </p:cNvPr>
              <p:cNvSpPr/>
              <p:nvPr/>
            </p:nvSpPr>
            <p:spPr>
              <a:xfrm>
                <a:off x="2411760" y="1772816"/>
                <a:ext cx="1368152" cy="3651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CEF30198-A58F-41D0-80D5-17DD8BF3967B}"/>
                  </a:ext>
                </a:extLst>
              </p:cNvPr>
              <p:cNvCxnSpPr/>
              <p:nvPr/>
            </p:nvCxnSpPr>
            <p:spPr>
              <a:xfrm>
                <a:off x="2843808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A6BCDDA9-AC5F-4DC1-B244-EAB883AD2CA3}"/>
                  </a:ext>
                </a:extLst>
              </p:cNvPr>
              <p:cNvCxnSpPr/>
              <p:nvPr/>
            </p:nvCxnSpPr>
            <p:spPr>
              <a:xfrm>
                <a:off x="3347864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71E1357-3DDD-433A-8EC7-78CFFD53C50A}"/>
                </a:ext>
              </a:extLst>
            </p:cNvPr>
            <p:cNvSpPr txBox="1"/>
            <p:nvPr/>
          </p:nvSpPr>
          <p:spPr>
            <a:xfrm>
              <a:off x="7779216" y="1296582"/>
              <a:ext cx="445956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rlink</a:t>
              </a:r>
              <a:endParaRPr lang="ko-KR" altLang="en-US" sz="105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3EDB866-9A7B-449A-95A5-C43352E492CA}"/>
                </a:ext>
              </a:extLst>
            </p:cNvPr>
            <p:cNvSpPr txBox="1"/>
            <p:nvPr/>
          </p:nvSpPr>
          <p:spPr>
            <a:xfrm>
              <a:off x="6941649" y="1300246"/>
              <a:ext cx="431528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llink</a:t>
              </a:r>
              <a:endParaRPr lang="ko-KR" altLang="en-US" sz="105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B1A286-B336-4A3B-B487-41868FF6322B}"/>
                </a:ext>
              </a:extLst>
            </p:cNvPr>
            <p:cNvSpPr txBox="1"/>
            <p:nvPr/>
          </p:nvSpPr>
          <p:spPr>
            <a:xfrm>
              <a:off x="7354019" y="1300923"/>
              <a:ext cx="465192" cy="262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/>
                <a:t>data</a:t>
              </a:r>
              <a:endParaRPr lang="ko-KR" altLang="en-US" sz="105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7978FB6-F1DE-4B35-A284-ECDF52502DA8}"/>
              </a:ext>
            </a:extLst>
          </p:cNvPr>
          <p:cNvSpPr txBox="1"/>
          <p:nvPr/>
        </p:nvSpPr>
        <p:spPr>
          <a:xfrm>
            <a:off x="7190609" y="1581661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B01EA6-1889-498A-99A3-BF915B5F3252}"/>
              </a:ext>
            </a:extLst>
          </p:cNvPr>
          <p:cNvSpPr txBox="1"/>
          <p:nvPr/>
        </p:nvSpPr>
        <p:spPr>
          <a:xfrm>
            <a:off x="8036385" y="1580761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4B1A25-A805-41F6-8DC0-F4149EDF155E}"/>
              </a:ext>
            </a:extLst>
          </p:cNvPr>
          <p:cNvSpPr txBox="1"/>
          <p:nvPr/>
        </p:nvSpPr>
        <p:spPr>
          <a:xfrm>
            <a:off x="7538550" y="1640871"/>
            <a:ext cx="466794" cy="2627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100" dirty="0"/>
              <a:t>item</a:t>
            </a:r>
            <a:endParaRPr lang="ko-KR" altLang="en-US" sz="11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4487695-0DB8-4D1D-85FA-8A3100DABD80}"/>
              </a:ext>
            </a:extLst>
          </p:cNvPr>
          <p:cNvSpPr/>
          <p:nvPr/>
        </p:nvSpPr>
        <p:spPr>
          <a:xfrm>
            <a:off x="4193640" y="2167238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939E963-733B-493C-A79C-F5ADCEB30F5B}"/>
              </a:ext>
            </a:extLst>
          </p:cNvPr>
          <p:cNvCxnSpPr/>
          <p:nvPr/>
        </p:nvCxnSpPr>
        <p:spPr>
          <a:xfrm>
            <a:off x="4610629" y="2167238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BC06584-A247-413E-8999-80DC55116468}"/>
              </a:ext>
            </a:extLst>
          </p:cNvPr>
          <p:cNvCxnSpPr/>
          <p:nvPr/>
        </p:nvCxnSpPr>
        <p:spPr>
          <a:xfrm>
            <a:off x="5061626" y="2167238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E7FA991C-F70C-42B7-B41F-1FD4A565C53B}"/>
              </a:ext>
            </a:extLst>
          </p:cNvPr>
          <p:cNvGrpSpPr/>
          <p:nvPr/>
        </p:nvGrpSpPr>
        <p:grpSpPr>
          <a:xfrm>
            <a:off x="2246274" y="2175883"/>
            <a:ext cx="1829255" cy="340158"/>
            <a:chOff x="2246274" y="2175883"/>
            <a:chExt cx="1829255" cy="340158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54BB33C-D2CF-4BE5-9089-A5154485A12E}"/>
                </a:ext>
              </a:extLst>
            </p:cNvPr>
            <p:cNvSpPr txBox="1"/>
            <p:nvPr/>
          </p:nvSpPr>
          <p:spPr>
            <a:xfrm>
              <a:off x="2246274" y="2175883"/>
              <a:ext cx="571310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root</a:t>
              </a:r>
              <a:endParaRPr lang="ko-KR" altLang="en-US" dirty="0"/>
            </a:p>
          </p:txBody>
        </p: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66CFF6A2-2A7F-41C9-8AF0-748F0B304C62}"/>
                </a:ext>
              </a:extLst>
            </p:cNvPr>
            <p:cNvCxnSpPr/>
            <p:nvPr/>
          </p:nvCxnSpPr>
          <p:spPr>
            <a:xfrm>
              <a:off x="2995409" y="2345962"/>
              <a:ext cx="108012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492054E-3646-4377-BC07-42FF760761C4}"/>
              </a:ext>
            </a:extLst>
          </p:cNvPr>
          <p:cNvSpPr/>
          <p:nvPr/>
        </p:nvSpPr>
        <p:spPr>
          <a:xfrm>
            <a:off x="6343245" y="2957121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877873F-6AA4-4654-9516-4F083DB9511E}"/>
              </a:ext>
            </a:extLst>
          </p:cNvPr>
          <p:cNvCxnSpPr/>
          <p:nvPr/>
        </p:nvCxnSpPr>
        <p:spPr>
          <a:xfrm>
            <a:off x="6729814" y="2957121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B7CE23F-B341-4D71-AC55-E6D27B79BDC8}"/>
              </a:ext>
            </a:extLst>
          </p:cNvPr>
          <p:cNvCxnSpPr/>
          <p:nvPr/>
        </p:nvCxnSpPr>
        <p:spPr>
          <a:xfrm>
            <a:off x="7180812" y="2957121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200C679-C725-4F21-9250-DC4387001CCE}"/>
              </a:ext>
            </a:extLst>
          </p:cNvPr>
          <p:cNvSpPr/>
          <p:nvPr/>
        </p:nvSpPr>
        <p:spPr>
          <a:xfrm>
            <a:off x="2544154" y="2973541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DA823A1C-B015-4874-B8C8-D4FC2DA9E378}"/>
              </a:ext>
            </a:extLst>
          </p:cNvPr>
          <p:cNvCxnSpPr/>
          <p:nvPr/>
        </p:nvCxnSpPr>
        <p:spPr>
          <a:xfrm>
            <a:off x="2930723" y="2973541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DCBC1698-F4DC-4089-8FA5-7ABED7DA7CCF}"/>
              </a:ext>
            </a:extLst>
          </p:cNvPr>
          <p:cNvCxnSpPr/>
          <p:nvPr/>
        </p:nvCxnSpPr>
        <p:spPr>
          <a:xfrm>
            <a:off x="3381721" y="2973541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0BC5C5A-92FB-4879-A472-FB8D944C829D}"/>
              </a:ext>
            </a:extLst>
          </p:cNvPr>
          <p:cNvSpPr/>
          <p:nvPr/>
        </p:nvSpPr>
        <p:spPr>
          <a:xfrm>
            <a:off x="7416831" y="3763415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G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C38CD0B7-99D1-4CCF-9B41-D720BB5AD977}"/>
              </a:ext>
            </a:extLst>
          </p:cNvPr>
          <p:cNvCxnSpPr/>
          <p:nvPr/>
        </p:nvCxnSpPr>
        <p:spPr>
          <a:xfrm>
            <a:off x="7803400" y="3763415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119399CF-34E2-4313-84D3-A33E5E04AABB}"/>
              </a:ext>
            </a:extLst>
          </p:cNvPr>
          <p:cNvCxnSpPr/>
          <p:nvPr/>
        </p:nvCxnSpPr>
        <p:spPr>
          <a:xfrm>
            <a:off x="8254398" y="3763415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A011B63-226D-411B-8CEA-0DCD1DDAA2FB}"/>
              </a:ext>
            </a:extLst>
          </p:cNvPr>
          <p:cNvSpPr txBox="1"/>
          <p:nvPr/>
        </p:nvSpPr>
        <p:spPr>
          <a:xfrm>
            <a:off x="7439042" y="3754980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27311C8-4638-430E-80E6-6296E5481B0C}"/>
              </a:ext>
            </a:extLst>
          </p:cNvPr>
          <p:cNvSpPr txBox="1"/>
          <p:nvPr/>
        </p:nvSpPr>
        <p:spPr>
          <a:xfrm>
            <a:off x="8284818" y="3754080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92F98B9-9A80-4732-A484-952A9FB8A780}"/>
              </a:ext>
            </a:extLst>
          </p:cNvPr>
          <p:cNvSpPr/>
          <p:nvPr/>
        </p:nvSpPr>
        <p:spPr>
          <a:xfrm>
            <a:off x="5609288" y="3763415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41A299A-3021-46D7-AFE8-7F63A3E6C333}"/>
              </a:ext>
            </a:extLst>
          </p:cNvPr>
          <p:cNvCxnSpPr/>
          <p:nvPr/>
        </p:nvCxnSpPr>
        <p:spPr>
          <a:xfrm>
            <a:off x="5995857" y="3763415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9F992AAF-05B5-426C-86AD-892ACAA05A9B}"/>
              </a:ext>
            </a:extLst>
          </p:cNvPr>
          <p:cNvCxnSpPr/>
          <p:nvPr/>
        </p:nvCxnSpPr>
        <p:spPr>
          <a:xfrm>
            <a:off x="6446855" y="3763415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415BBBCC-3007-4616-9DEC-6B270A217A9A}"/>
              </a:ext>
            </a:extLst>
          </p:cNvPr>
          <p:cNvSpPr/>
          <p:nvPr/>
        </p:nvSpPr>
        <p:spPr>
          <a:xfrm>
            <a:off x="3950469" y="3739116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CC3AEB15-C2AD-469D-93E9-03B93A6E3851}"/>
              </a:ext>
            </a:extLst>
          </p:cNvPr>
          <p:cNvCxnSpPr/>
          <p:nvPr/>
        </p:nvCxnSpPr>
        <p:spPr>
          <a:xfrm>
            <a:off x="4337038" y="3739116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E8DE5E5B-205A-448E-AA4C-833623E23089}"/>
              </a:ext>
            </a:extLst>
          </p:cNvPr>
          <p:cNvCxnSpPr/>
          <p:nvPr/>
        </p:nvCxnSpPr>
        <p:spPr>
          <a:xfrm>
            <a:off x="4788036" y="3739116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62C870A2-8950-4389-871A-247340DCB679}"/>
              </a:ext>
            </a:extLst>
          </p:cNvPr>
          <p:cNvSpPr txBox="1"/>
          <p:nvPr/>
        </p:nvSpPr>
        <p:spPr>
          <a:xfrm>
            <a:off x="4818456" y="3729781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A33F8F4-FD86-494C-A896-E47BCF336BB9}"/>
              </a:ext>
            </a:extLst>
          </p:cNvPr>
          <p:cNvSpPr/>
          <p:nvPr/>
        </p:nvSpPr>
        <p:spPr>
          <a:xfrm>
            <a:off x="1252860" y="3755922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09532B48-72D4-4C9B-A9FF-3FBBBE712405}"/>
              </a:ext>
            </a:extLst>
          </p:cNvPr>
          <p:cNvCxnSpPr/>
          <p:nvPr/>
        </p:nvCxnSpPr>
        <p:spPr>
          <a:xfrm>
            <a:off x="1639429" y="3755922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5AB1F190-3ABE-49B7-B9A9-8FD40D3BC671}"/>
              </a:ext>
            </a:extLst>
          </p:cNvPr>
          <p:cNvCxnSpPr/>
          <p:nvPr/>
        </p:nvCxnSpPr>
        <p:spPr>
          <a:xfrm>
            <a:off x="2090427" y="3755922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C535145-2C6E-436B-8B7C-849F02EA5C69}"/>
              </a:ext>
            </a:extLst>
          </p:cNvPr>
          <p:cNvSpPr/>
          <p:nvPr/>
        </p:nvSpPr>
        <p:spPr>
          <a:xfrm>
            <a:off x="604788" y="4621300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48D1BAFE-51BC-47EC-9B5F-A8587B1FE809}"/>
              </a:ext>
            </a:extLst>
          </p:cNvPr>
          <p:cNvCxnSpPr/>
          <p:nvPr/>
        </p:nvCxnSpPr>
        <p:spPr>
          <a:xfrm>
            <a:off x="991357" y="4621300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B47F69F6-D0A3-4379-AF3F-9328CBA3F970}"/>
              </a:ext>
            </a:extLst>
          </p:cNvPr>
          <p:cNvCxnSpPr/>
          <p:nvPr/>
        </p:nvCxnSpPr>
        <p:spPr>
          <a:xfrm>
            <a:off x="1442355" y="4621300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1B20D1F4-D75E-49A5-8AC6-B9CEE3EE765F}"/>
              </a:ext>
            </a:extLst>
          </p:cNvPr>
          <p:cNvSpPr txBox="1"/>
          <p:nvPr/>
        </p:nvSpPr>
        <p:spPr>
          <a:xfrm>
            <a:off x="626999" y="4612865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236FB30-38B5-4A6C-937A-BD915721F719}"/>
              </a:ext>
            </a:extLst>
          </p:cNvPr>
          <p:cNvSpPr txBox="1"/>
          <p:nvPr/>
        </p:nvSpPr>
        <p:spPr>
          <a:xfrm>
            <a:off x="1472775" y="4611965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0C2EC2AB-60B3-4DA0-AE66-49FA253A2BD1}"/>
              </a:ext>
            </a:extLst>
          </p:cNvPr>
          <p:cNvSpPr/>
          <p:nvPr/>
        </p:nvSpPr>
        <p:spPr>
          <a:xfrm>
            <a:off x="1982149" y="4629615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A7F3AC5E-0D00-41B0-B89A-971A0E682249}"/>
              </a:ext>
            </a:extLst>
          </p:cNvPr>
          <p:cNvCxnSpPr/>
          <p:nvPr/>
        </p:nvCxnSpPr>
        <p:spPr>
          <a:xfrm>
            <a:off x="2368718" y="4629615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FD540F67-A2BB-48E3-B5EC-0A2C0502A512}"/>
              </a:ext>
            </a:extLst>
          </p:cNvPr>
          <p:cNvCxnSpPr/>
          <p:nvPr/>
        </p:nvCxnSpPr>
        <p:spPr>
          <a:xfrm>
            <a:off x="2819716" y="4629615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07936436-198F-4184-9C7B-EA4C14C69971}"/>
              </a:ext>
            </a:extLst>
          </p:cNvPr>
          <p:cNvSpPr txBox="1"/>
          <p:nvPr/>
        </p:nvSpPr>
        <p:spPr>
          <a:xfrm>
            <a:off x="2004360" y="4621180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4F83820-32B9-4AEE-A8BB-F14C8E30664A}"/>
              </a:ext>
            </a:extLst>
          </p:cNvPr>
          <p:cNvSpPr txBox="1"/>
          <p:nvPr/>
        </p:nvSpPr>
        <p:spPr>
          <a:xfrm>
            <a:off x="2850136" y="4620280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AA6A40CF-AE83-4E34-888E-9ACC3B6E8C06}"/>
              </a:ext>
            </a:extLst>
          </p:cNvPr>
          <p:cNvSpPr/>
          <p:nvPr/>
        </p:nvSpPr>
        <p:spPr>
          <a:xfrm>
            <a:off x="3381721" y="4629615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J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C0DF92E1-3351-4BD0-AE2F-82C8D5437643}"/>
              </a:ext>
            </a:extLst>
          </p:cNvPr>
          <p:cNvCxnSpPr/>
          <p:nvPr/>
        </p:nvCxnSpPr>
        <p:spPr>
          <a:xfrm>
            <a:off x="3768290" y="4629615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88F67D70-E58E-44ED-8A60-321518DA4677}"/>
              </a:ext>
            </a:extLst>
          </p:cNvPr>
          <p:cNvCxnSpPr/>
          <p:nvPr/>
        </p:nvCxnSpPr>
        <p:spPr>
          <a:xfrm>
            <a:off x="4219288" y="4629615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C0ED76DF-CD14-4657-B826-DD17FC050298}"/>
              </a:ext>
            </a:extLst>
          </p:cNvPr>
          <p:cNvSpPr txBox="1"/>
          <p:nvPr/>
        </p:nvSpPr>
        <p:spPr>
          <a:xfrm>
            <a:off x="3403932" y="4621180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1BF37FE-C492-465C-AA58-8BD716183525}"/>
              </a:ext>
            </a:extLst>
          </p:cNvPr>
          <p:cNvSpPr txBox="1"/>
          <p:nvPr/>
        </p:nvSpPr>
        <p:spPr>
          <a:xfrm>
            <a:off x="4249708" y="4620280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19450E3F-9221-4763-9916-B204FC35AAF6}"/>
              </a:ext>
            </a:extLst>
          </p:cNvPr>
          <p:cNvSpPr/>
          <p:nvPr/>
        </p:nvSpPr>
        <p:spPr>
          <a:xfrm>
            <a:off x="4761065" y="4629615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L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83E662E2-5C0D-4C22-A0CF-351927FB0538}"/>
              </a:ext>
            </a:extLst>
          </p:cNvPr>
          <p:cNvCxnSpPr/>
          <p:nvPr/>
        </p:nvCxnSpPr>
        <p:spPr>
          <a:xfrm>
            <a:off x="5147634" y="4629615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340B5B6D-8E5D-4D6D-852C-D1C587BAEA56}"/>
              </a:ext>
            </a:extLst>
          </p:cNvPr>
          <p:cNvCxnSpPr/>
          <p:nvPr/>
        </p:nvCxnSpPr>
        <p:spPr>
          <a:xfrm>
            <a:off x="5598632" y="4629615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CBD89C51-0AE5-4F5D-866D-4BC3552103E0}"/>
              </a:ext>
            </a:extLst>
          </p:cNvPr>
          <p:cNvSpPr txBox="1"/>
          <p:nvPr/>
        </p:nvSpPr>
        <p:spPr>
          <a:xfrm>
            <a:off x="4783276" y="4621180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808A789-8EF9-4E4F-B41E-FE3CC4E2716B}"/>
              </a:ext>
            </a:extLst>
          </p:cNvPr>
          <p:cNvSpPr txBox="1"/>
          <p:nvPr/>
        </p:nvSpPr>
        <p:spPr>
          <a:xfrm>
            <a:off x="5629052" y="4620280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87834B1F-598B-4109-A61B-844D578463EE}"/>
              </a:ext>
            </a:extLst>
          </p:cNvPr>
          <p:cNvSpPr/>
          <p:nvPr/>
        </p:nvSpPr>
        <p:spPr>
          <a:xfrm>
            <a:off x="6280664" y="4628821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M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0A6F8D59-F1A5-4275-BF13-647DF8BED628}"/>
              </a:ext>
            </a:extLst>
          </p:cNvPr>
          <p:cNvCxnSpPr/>
          <p:nvPr/>
        </p:nvCxnSpPr>
        <p:spPr>
          <a:xfrm>
            <a:off x="6667233" y="4628821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8D6A208D-098B-47DE-A2D3-BB704AF2525A}"/>
              </a:ext>
            </a:extLst>
          </p:cNvPr>
          <p:cNvCxnSpPr/>
          <p:nvPr/>
        </p:nvCxnSpPr>
        <p:spPr>
          <a:xfrm>
            <a:off x="7118231" y="4628821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59D69378-97CE-42A4-B08A-D2D71AE3721C}"/>
              </a:ext>
            </a:extLst>
          </p:cNvPr>
          <p:cNvSpPr txBox="1"/>
          <p:nvPr/>
        </p:nvSpPr>
        <p:spPr>
          <a:xfrm>
            <a:off x="6302875" y="4620386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C6FD651-966F-4E56-950E-343992B8B7ED}"/>
              </a:ext>
            </a:extLst>
          </p:cNvPr>
          <p:cNvSpPr txBox="1"/>
          <p:nvPr/>
        </p:nvSpPr>
        <p:spPr>
          <a:xfrm>
            <a:off x="7148651" y="4619486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4778226-9508-40DD-9449-D85E902F492B}"/>
              </a:ext>
            </a:extLst>
          </p:cNvPr>
          <p:cNvCxnSpPr>
            <a:endCxn id="71" idx="0"/>
          </p:cNvCxnSpPr>
          <p:nvPr/>
        </p:nvCxnSpPr>
        <p:spPr>
          <a:xfrm flipH="1">
            <a:off x="3156222" y="2341639"/>
            <a:ext cx="1252913" cy="6319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0C2DB72-4743-4534-832E-4912694AC0AA}"/>
              </a:ext>
            </a:extLst>
          </p:cNvPr>
          <p:cNvCxnSpPr>
            <a:endCxn id="95" idx="0"/>
          </p:cNvCxnSpPr>
          <p:nvPr/>
        </p:nvCxnSpPr>
        <p:spPr>
          <a:xfrm flipH="1">
            <a:off x="1864928" y="3147942"/>
            <a:ext cx="864302" cy="6079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65" name="직선 화살표 연결선 11264">
            <a:extLst>
              <a:ext uri="{FF2B5EF4-FFF2-40B4-BE49-F238E27FC236}">
                <a16:creationId xmlns:a16="http://schemas.microsoft.com/office/drawing/2014/main" id="{A14DCC69-BFC5-404B-B26E-6EF853F9BA5B}"/>
              </a:ext>
            </a:extLst>
          </p:cNvPr>
          <p:cNvCxnSpPr>
            <a:endCxn id="101" idx="0"/>
          </p:cNvCxnSpPr>
          <p:nvPr/>
        </p:nvCxnSpPr>
        <p:spPr>
          <a:xfrm flipH="1">
            <a:off x="1216856" y="3937816"/>
            <a:ext cx="221080" cy="6834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2" name="직선 화살표 연결선 11271">
            <a:extLst>
              <a:ext uri="{FF2B5EF4-FFF2-40B4-BE49-F238E27FC236}">
                <a16:creationId xmlns:a16="http://schemas.microsoft.com/office/drawing/2014/main" id="{EBBAC3BF-65D8-47FF-8CD9-1631ACDE693E}"/>
              </a:ext>
            </a:extLst>
          </p:cNvPr>
          <p:cNvCxnSpPr>
            <a:endCxn id="65" idx="0"/>
          </p:cNvCxnSpPr>
          <p:nvPr/>
        </p:nvCxnSpPr>
        <p:spPr>
          <a:xfrm>
            <a:off x="5265092" y="2341639"/>
            <a:ext cx="1690221" cy="6154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5" name="직선 화살표 연결선 11274">
            <a:extLst>
              <a:ext uri="{FF2B5EF4-FFF2-40B4-BE49-F238E27FC236}">
                <a16:creationId xmlns:a16="http://schemas.microsoft.com/office/drawing/2014/main" id="{B6D083D6-49DD-4266-A942-C793C3B60B71}"/>
              </a:ext>
            </a:extLst>
          </p:cNvPr>
          <p:cNvCxnSpPr>
            <a:cxnSpLocks/>
            <a:endCxn id="89" idx="0"/>
          </p:cNvCxnSpPr>
          <p:nvPr/>
        </p:nvCxnSpPr>
        <p:spPr>
          <a:xfrm>
            <a:off x="3563888" y="3147942"/>
            <a:ext cx="998649" cy="5911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7" name="직선 화살표 연결선 11276">
            <a:extLst>
              <a:ext uri="{FF2B5EF4-FFF2-40B4-BE49-F238E27FC236}">
                <a16:creationId xmlns:a16="http://schemas.microsoft.com/office/drawing/2014/main" id="{BE85586D-B22B-49B8-9328-EA6D56AEE6A7}"/>
              </a:ext>
            </a:extLst>
          </p:cNvPr>
          <p:cNvCxnSpPr>
            <a:endCxn id="83" idx="0"/>
          </p:cNvCxnSpPr>
          <p:nvPr/>
        </p:nvCxnSpPr>
        <p:spPr>
          <a:xfrm flipH="1">
            <a:off x="6221356" y="3147942"/>
            <a:ext cx="294860" cy="6154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9" name="직선 화살표 연결선 11278">
            <a:extLst>
              <a:ext uri="{FF2B5EF4-FFF2-40B4-BE49-F238E27FC236}">
                <a16:creationId xmlns:a16="http://schemas.microsoft.com/office/drawing/2014/main" id="{3DB8F588-5F95-4EBB-BC57-6D7933FE5A47}"/>
              </a:ext>
            </a:extLst>
          </p:cNvPr>
          <p:cNvCxnSpPr>
            <a:endCxn id="77" idx="0"/>
          </p:cNvCxnSpPr>
          <p:nvPr/>
        </p:nvCxnSpPr>
        <p:spPr>
          <a:xfrm>
            <a:off x="7416831" y="3172241"/>
            <a:ext cx="612068" cy="5911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81" name="직선 화살표 연결선 11280">
            <a:extLst>
              <a:ext uri="{FF2B5EF4-FFF2-40B4-BE49-F238E27FC236}">
                <a16:creationId xmlns:a16="http://schemas.microsoft.com/office/drawing/2014/main" id="{24ED7942-6E84-4835-9E3E-0C39B06941AC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2311205" y="3954245"/>
            <a:ext cx="283012" cy="6753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83" name="직선 화살표 연결선 11282">
            <a:extLst>
              <a:ext uri="{FF2B5EF4-FFF2-40B4-BE49-F238E27FC236}">
                <a16:creationId xmlns:a16="http://schemas.microsoft.com/office/drawing/2014/main" id="{06D3345E-5D55-42E2-A948-DDC441B80CAE}"/>
              </a:ext>
            </a:extLst>
          </p:cNvPr>
          <p:cNvCxnSpPr>
            <a:cxnSpLocks/>
            <a:endCxn id="113" idx="0"/>
          </p:cNvCxnSpPr>
          <p:nvPr/>
        </p:nvCxnSpPr>
        <p:spPr>
          <a:xfrm flipH="1">
            <a:off x="3993789" y="3937816"/>
            <a:ext cx="149965" cy="6917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85" name="직선 화살표 연결선 11284">
            <a:extLst>
              <a:ext uri="{FF2B5EF4-FFF2-40B4-BE49-F238E27FC236}">
                <a16:creationId xmlns:a16="http://schemas.microsoft.com/office/drawing/2014/main" id="{9711305E-230E-4F96-8BB5-1564B764B225}"/>
              </a:ext>
            </a:extLst>
          </p:cNvPr>
          <p:cNvCxnSpPr>
            <a:cxnSpLocks/>
            <a:endCxn id="119" idx="0"/>
          </p:cNvCxnSpPr>
          <p:nvPr/>
        </p:nvCxnSpPr>
        <p:spPr>
          <a:xfrm flipH="1">
            <a:off x="5373133" y="3937816"/>
            <a:ext cx="397225" cy="6917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87" name="직선 화살표 연결선 11286">
            <a:extLst>
              <a:ext uri="{FF2B5EF4-FFF2-40B4-BE49-F238E27FC236}">
                <a16:creationId xmlns:a16="http://schemas.microsoft.com/office/drawing/2014/main" id="{0FE8B71B-4D47-4FAC-938D-EF352F05C681}"/>
              </a:ext>
            </a:extLst>
          </p:cNvPr>
          <p:cNvCxnSpPr>
            <a:cxnSpLocks/>
            <a:endCxn id="125" idx="0"/>
          </p:cNvCxnSpPr>
          <p:nvPr/>
        </p:nvCxnSpPr>
        <p:spPr>
          <a:xfrm>
            <a:off x="6659024" y="3921397"/>
            <a:ext cx="233708" cy="7074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칠각형 188">
            <a:extLst>
              <a:ext uri="{FF2B5EF4-FFF2-40B4-BE49-F238E27FC236}">
                <a16:creationId xmlns:a16="http://schemas.microsoft.com/office/drawing/2014/main" id="{F1035CA3-92B2-439D-8136-CE8CF0B3DBD5}"/>
              </a:ext>
            </a:extLst>
          </p:cNvPr>
          <p:cNvSpPr/>
          <p:nvPr/>
        </p:nvSpPr>
        <p:spPr>
          <a:xfrm>
            <a:off x="4018723" y="2085744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1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90" name="칠각형 189">
            <a:extLst>
              <a:ext uri="{FF2B5EF4-FFF2-40B4-BE49-F238E27FC236}">
                <a16:creationId xmlns:a16="http://schemas.microsoft.com/office/drawing/2014/main" id="{644F2F9C-6D24-4598-AD78-68B571DECA6D}"/>
              </a:ext>
            </a:extLst>
          </p:cNvPr>
          <p:cNvSpPr/>
          <p:nvPr/>
        </p:nvSpPr>
        <p:spPr>
          <a:xfrm>
            <a:off x="2375712" y="2896020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2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91" name="칠각형 190">
            <a:extLst>
              <a:ext uri="{FF2B5EF4-FFF2-40B4-BE49-F238E27FC236}">
                <a16:creationId xmlns:a16="http://schemas.microsoft.com/office/drawing/2014/main" id="{D3605788-C82D-4D45-9D03-B9E32426EC53}"/>
              </a:ext>
            </a:extLst>
          </p:cNvPr>
          <p:cNvSpPr/>
          <p:nvPr/>
        </p:nvSpPr>
        <p:spPr>
          <a:xfrm>
            <a:off x="428638" y="4510317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4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92" name="칠각형 191">
            <a:extLst>
              <a:ext uri="{FF2B5EF4-FFF2-40B4-BE49-F238E27FC236}">
                <a16:creationId xmlns:a16="http://schemas.microsoft.com/office/drawing/2014/main" id="{88540814-1754-4A76-9046-B4436500528A}"/>
              </a:ext>
            </a:extLst>
          </p:cNvPr>
          <p:cNvSpPr/>
          <p:nvPr/>
        </p:nvSpPr>
        <p:spPr>
          <a:xfrm>
            <a:off x="1514116" y="3635853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7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93" name="칠각형 192">
            <a:extLst>
              <a:ext uri="{FF2B5EF4-FFF2-40B4-BE49-F238E27FC236}">
                <a16:creationId xmlns:a16="http://schemas.microsoft.com/office/drawing/2014/main" id="{E5DF69CD-012A-4E4F-BC39-FBC9AA660D50}"/>
              </a:ext>
            </a:extLst>
          </p:cNvPr>
          <p:cNvSpPr/>
          <p:nvPr/>
        </p:nvSpPr>
        <p:spPr>
          <a:xfrm>
            <a:off x="1018986" y="3644313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3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94" name="칠각형 193">
            <a:extLst>
              <a:ext uri="{FF2B5EF4-FFF2-40B4-BE49-F238E27FC236}">
                <a16:creationId xmlns:a16="http://schemas.microsoft.com/office/drawing/2014/main" id="{1854480B-D74E-4CDD-B0ED-718342BCF405}"/>
              </a:ext>
            </a:extLst>
          </p:cNvPr>
          <p:cNvSpPr/>
          <p:nvPr/>
        </p:nvSpPr>
        <p:spPr>
          <a:xfrm>
            <a:off x="862407" y="4498733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5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95" name="칠각형 194">
            <a:extLst>
              <a:ext uri="{FF2B5EF4-FFF2-40B4-BE49-F238E27FC236}">
                <a16:creationId xmlns:a16="http://schemas.microsoft.com/office/drawing/2014/main" id="{39D50528-C123-42F7-AE00-71D760991D87}"/>
              </a:ext>
            </a:extLst>
          </p:cNvPr>
          <p:cNvSpPr/>
          <p:nvPr/>
        </p:nvSpPr>
        <p:spPr>
          <a:xfrm>
            <a:off x="1293956" y="4508517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6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96" name="칠각형 195">
            <a:extLst>
              <a:ext uri="{FF2B5EF4-FFF2-40B4-BE49-F238E27FC236}">
                <a16:creationId xmlns:a16="http://schemas.microsoft.com/office/drawing/2014/main" id="{D4380B1E-D9D2-4044-BD0A-19517391F9C9}"/>
              </a:ext>
            </a:extLst>
          </p:cNvPr>
          <p:cNvSpPr/>
          <p:nvPr/>
        </p:nvSpPr>
        <p:spPr>
          <a:xfrm>
            <a:off x="1851261" y="4490619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9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97" name="칠각형 196">
            <a:extLst>
              <a:ext uri="{FF2B5EF4-FFF2-40B4-BE49-F238E27FC236}">
                <a16:creationId xmlns:a16="http://schemas.microsoft.com/office/drawing/2014/main" id="{7BE8FDBF-3EDE-46BC-82D7-32CEA01882C4}"/>
              </a:ext>
            </a:extLst>
          </p:cNvPr>
          <p:cNvSpPr/>
          <p:nvPr/>
        </p:nvSpPr>
        <p:spPr>
          <a:xfrm>
            <a:off x="1988050" y="3644313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8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98" name="칠각형 197">
            <a:extLst>
              <a:ext uri="{FF2B5EF4-FFF2-40B4-BE49-F238E27FC236}">
                <a16:creationId xmlns:a16="http://schemas.microsoft.com/office/drawing/2014/main" id="{3C617E83-CD7D-46E9-B0EF-6EAB9DFF6148}"/>
              </a:ext>
            </a:extLst>
          </p:cNvPr>
          <p:cNvSpPr/>
          <p:nvPr/>
        </p:nvSpPr>
        <p:spPr>
          <a:xfrm>
            <a:off x="2279839" y="4526497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00" dirty="0">
                <a:solidFill>
                  <a:srgbClr val="FF0000"/>
                </a:solidFill>
              </a:rPr>
              <a:t>10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99" name="칠각형 198">
            <a:extLst>
              <a:ext uri="{FF2B5EF4-FFF2-40B4-BE49-F238E27FC236}">
                <a16:creationId xmlns:a16="http://schemas.microsoft.com/office/drawing/2014/main" id="{786D2A84-3613-4DCE-82EE-5342CC33A961}"/>
              </a:ext>
            </a:extLst>
          </p:cNvPr>
          <p:cNvSpPr/>
          <p:nvPr/>
        </p:nvSpPr>
        <p:spPr>
          <a:xfrm>
            <a:off x="2698210" y="4509923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00" dirty="0">
                <a:solidFill>
                  <a:srgbClr val="FF0000"/>
                </a:solidFill>
              </a:rPr>
              <a:t>11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00" name="칠각형 199">
            <a:extLst>
              <a:ext uri="{FF2B5EF4-FFF2-40B4-BE49-F238E27FC236}">
                <a16:creationId xmlns:a16="http://schemas.microsoft.com/office/drawing/2014/main" id="{30375726-726C-4E84-AE2D-67885D2B3B6F}"/>
              </a:ext>
            </a:extLst>
          </p:cNvPr>
          <p:cNvSpPr/>
          <p:nvPr/>
        </p:nvSpPr>
        <p:spPr>
          <a:xfrm>
            <a:off x="3267342" y="2889415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rgbClr val="FF0000"/>
                </a:solidFill>
              </a:rPr>
              <a:t>13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01" name="칠각형 200">
            <a:extLst>
              <a:ext uri="{FF2B5EF4-FFF2-40B4-BE49-F238E27FC236}">
                <a16:creationId xmlns:a16="http://schemas.microsoft.com/office/drawing/2014/main" id="{7D0DC0B3-758D-4F06-A98E-B0BCC789F4A9}"/>
              </a:ext>
            </a:extLst>
          </p:cNvPr>
          <p:cNvSpPr/>
          <p:nvPr/>
        </p:nvSpPr>
        <p:spPr>
          <a:xfrm>
            <a:off x="3616467" y="4496769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00" dirty="0">
                <a:solidFill>
                  <a:srgbClr val="FF0000"/>
                </a:solidFill>
              </a:rPr>
              <a:t>16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02" name="칠각형 201">
            <a:extLst>
              <a:ext uri="{FF2B5EF4-FFF2-40B4-BE49-F238E27FC236}">
                <a16:creationId xmlns:a16="http://schemas.microsoft.com/office/drawing/2014/main" id="{9EDB0A97-7DEC-4BA0-A8FF-6185708980BD}"/>
              </a:ext>
            </a:extLst>
          </p:cNvPr>
          <p:cNvSpPr/>
          <p:nvPr/>
        </p:nvSpPr>
        <p:spPr>
          <a:xfrm>
            <a:off x="2807279" y="2874229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rgbClr val="FF0000"/>
                </a:solidFill>
              </a:rPr>
              <a:t>12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03" name="칠각형 202">
            <a:extLst>
              <a:ext uri="{FF2B5EF4-FFF2-40B4-BE49-F238E27FC236}">
                <a16:creationId xmlns:a16="http://schemas.microsoft.com/office/drawing/2014/main" id="{6F536C3C-46C2-4C23-AEB4-AB13C011BA66}"/>
              </a:ext>
            </a:extLst>
          </p:cNvPr>
          <p:cNvSpPr/>
          <p:nvPr/>
        </p:nvSpPr>
        <p:spPr>
          <a:xfrm>
            <a:off x="3768290" y="3634612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rgbClr val="FF0000"/>
                </a:solidFill>
              </a:rPr>
              <a:t>14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04" name="칠각형 203">
            <a:extLst>
              <a:ext uri="{FF2B5EF4-FFF2-40B4-BE49-F238E27FC236}">
                <a16:creationId xmlns:a16="http://schemas.microsoft.com/office/drawing/2014/main" id="{AEEC13EF-6AFE-422A-A2B8-6BA43934DA85}"/>
              </a:ext>
            </a:extLst>
          </p:cNvPr>
          <p:cNvSpPr/>
          <p:nvPr/>
        </p:nvSpPr>
        <p:spPr>
          <a:xfrm>
            <a:off x="3227107" y="4507613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rgbClr val="FF0000"/>
                </a:solidFill>
              </a:rPr>
              <a:t>15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05" name="칠각형 204">
            <a:extLst>
              <a:ext uri="{FF2B5EF4-FFF2-40B4-BE49-F238E27FC236}">
                <a16:creationId xmlns:a16="http://schemas.microsoft.com/office/drawing/2014/main" id="{98C3EE65-4A6C-4044-9668-BC59F1935C2C}"/>
              </a:ext>
            </a:extLst>
          </p:cNvPr>
          <p:cNvSpPr/>
          <p:nvPr/>
        </p:nvSpPr>
        <p:spPr>
          <a:xfrm>
            <a:off x="4191903" y="3612343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00" dirty="0">
                <a:solidFill>
                  <a:srgbClr val="FF0000"/>
                </a:solidFill>
              </a:rPr>
              <a:t>18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06" name="칠각형 205">
            <a:extLst>
              <a:ext uri="{FF2B5EF4-FFF2-40B4-BE49-F238E27FC236}">
                <a16:creationId xmlns:a16="http://schemas.microsoft.com/office/drawing/2014/main" id="{E9A82DCC-9C56-4A36-8B2A-7BC84DCD66C1}"/>
              </a:ext>
            </a:extLst>
          </p:cNvPr>
          <p:cNvSpPr/>
          <p:nvPr/>
        </p:nvSpPr>
        <p:spPr>
          <a:xfrm>
            <a:off x="4071149" y="4502648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rgbClr val="FF0000"/>
                </a:solidFill>
              </a:rPr>
              <a:t>17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07" name="칠각형 206">
            <a:extLst>
              <a:ext uri="{FF2B5EF4-FFF2-40B4-BE49-F238E27FC236}">
                <a16:creationId xmlns:a16="http://schemas.microsoft.com/office/drawing/2014/main" id="{E425CAA1-4B9F-4E75-9A33-3D5E7A726306}"/>
              </a:ext>
            </a:extLst>
          </p:cNvPr>
          <p:cNvSpPr/>
          <p:nvPr/>
        </p:nvSpPr>
        <p:spPr>
          <a:xfrm>
            <a:off x="4638043" y="3644313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00" dirty="0">
                <a:solidFill>
                  <a:srgbClr val="FF0000"/>
                </a:solidFill>
              </a:rPr>
              <a:t>19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08" name="칠각형 207">
            <a:extLst>
              <a:ext uri="{FF2B5EF4-FFF2-40B4-BE49-F238E27FC236}">
                <a16:creationId xmlns:a16="http://schemas.microsoft.com/office/drawing/2014/main" id="{75356386-CFE1-41DA-96DE-F5BFB4372DB0}"/>
              </a:ext>
            </a:extLst>
          </p:cNvPr>
          <p:cNvSpPr/>
          <p:nvPr/>
        </p:nvSpPr>
        <p:spPr>
          <a:xfrm>
            <a:off x="4472279" y="2058846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00" dirty="0">
                <a:solidFill>
                  <a:srgbClr val="FF0000"/>
                </a:solidFill>
              </a:rPr>
              <a:t>20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09" name="칠각형 208">
            <a:extLst>
              <a:ext uri="{FF2B5EF4-FFF2-40B4-BE49-F238E27FC236}">
                <a16:creationId xmlns:a16="http://schemas.microsoft.com/office/drawing/2014/main" id="{7C6173FB-E2CF-406F-9A01-BB799514748C}"/>
              </a:ext>
            </a:extLst>
          </p:cNvPr>
          <p:cNvSpPr/>
          <p:nvPr/>
        </p:nvSpPr>
        <p:spPr>
          <a:xfrm>
            <a:off x="6115086" y="2852388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00" dirty="0">
                <a:solidFill>
                  <a:srgbClr val="FF0000"/>
                </a:solidFill>
              </a:rPr>
              <a:t>22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10" name="칠각형 209">
            <a:extLst>
              <a:ext uri="{FF2B5EF4-FFF2-40B4-BE49-F238E27FC236}">
                <a16:creationId xmlns:a16="http://schemas.microsoft.com/office/drawing/2014/main" id="{8CDDAD2D-CEE8-46D1-8151-999826621F69}"/>
              </a:ext>
            </a:extLst>
          </p:cNvPr>
          <p:cNvSpPr/>
          <p:nvPr/>
        </p:nvSpPr>
        <p:spPr>
          <a:xfrm>
            <a:off x="5012646" y="4505690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00" dirty="0">
                <a:solidFill>
                  <a:srgbClr val="FF0000"/>
                </a:solidFill>
              </a:rPr>
              <a:t>25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11" name="칠각형 210">
            <a:extLst>
              <a:ext uri="{FF2B5EF4-FFF2-40B4-BE49-F238E27FC236}">
                <a16:creationId xmlns:a16="http://schemas.microsoft.com/office/drawing/2014/main" id="{24952CDD-5C56-40AC-881B-54C315F1AA47}"/>
              </a:ext>
            </a:extLst>
          </p:cNvPr>
          <p:cNvSpPr/>
          <p:nvPr/>
        </p:nvSpPr>
        <p:spPr>
          <a:xfrm>
            <a:off x="4889268" y="2058846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00" dirty="0">
                <a:solidFill>
                  <a:srgbClr val="FF0000"/>
                </a:solidFill>
              </a:rPr>
              <a:t>21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12" name="칠각형 211">
            <a:extLst>
              <a:ext uri="{FF2B5EF4-FFF2-40B4-BE49-F238E27FC236}">
                <a16:creationId xmlns:a16="http://schemas.microsoft.com/office/drawing/2014/main" id="{EAF494C5-A5F8-47B4-92BF-F98BD30BAE4E}"/>
              </a:ext>
            </a:extLst>
          </p:cNvPr>
          <p:cNvSpPr/>
          <p:nvPr/>
        </p:nvSpPr>
        <p:spPr>
          <a:xfrm>
            <a:off x="5468612" y="3634612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00" dirty="0">
                <a:solidFill>
                  <a:srgbClr val="FF0000"/>
                </a:solidFill>
              </a:rPr>
              <a:t>23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13" name="칠각형 212">
            <a:extLst>
              <a:ext uri="{FF2B5EF4-FFF2-40B4-BE49-F238E27FC236}">
                <a16:creationId xmlns:a16="http://schemas.microsoft.com/office/drawing/2014/main" id="{67E6276C-9CFB-4E3F-858B-6C8680D9AE1F}"/>
              </a:ext>
            </a:extLst>
          </p:cNvPr>
          <p:cNvSpPr/>
          <p:nvPr/>
        </p:nvSpPr>
        <p:spPr>
          <a:xfrm>
            <a:off x="4634975" y="4507613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00" dirty="0">
                <a:solidFill>
                  <a:srgbClr val="FF0000"/>
                </a:solidFill>
              </a:rPr>
              <a:t>24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14" name="칠각형 213">
            <a:extLst>
              <a:ext uri="{FF2B5EF4-FFF2-40B4-BE49-F238E27FC236}">
                <a16:creationId xmlns:a16="http://schemas.microsoft.com/office/drawing/2014/main" id="{6BB8AB41-4659-4889-8767-E3CF6C8860EA}"/>
              </a:ext>
            </a:extLst>
          </p:cNvPr>
          <p:cNvSpPr/>
          <p:nvPr/>
        </p:nvSpPr>
        <p:spPr>
          <a:xfrm>
            <a:off x="5850722" y="3619779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00" dirty="0">
                <a:solidFill>
                  <a:srgbClr val="FF0000"/>
                </a:solidFill>
              </a:rPr>
              <a:t>27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15" name="칠각형 214">
            <a:extLst>
              <a:ext uri="{FF2B5EF4-FFF2-40B4-BE49-F238E27FC236}">
                <a16:creationId xmlns:a16="http://schemas.microsoft.com/office/drawing/2014/main" id="{2B23249E-E050-4FFC-8B4E-C670DF1B28D2}"/>
              </a:ext>
            </a:extLst>
          </p:cNvPr>
          <p:cNvSpPr/>
          <p:nvPr/>
        </p:nvSpPr>
        <p:spPr>
          <a:xfrm>
            <a:off x="5417169" y="4526497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00" dirty="0">
                <a:solidFill>
                  <a:srgbClr val="FF0000"/>
                </a:solidFill>
              </a:rPr>
              <a:t>26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16" name="칠각형 215">
            <a:extLst>
              <a:ext uri="{FF2B5EF4-FFF2-40B4-BE49-F238E27FC236}">
                <a16:creationId xmlns:a16="http://schemas.microsoft.com/office/drawing/2014/main" id="{5E2966F5-78B5-4302-BC2C-BEFACC136313}"/>
              </a:ext>
            </a:extLst>
          </p:cNvPr>
          <p:cNvSpPr/>
          <p:nvPr/>
        </p:nvSpPr>
        <p:spPr>
          <a:xfrm>
            <a:off x="6263608" y="3634612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00" dirty="0">
                <a:solidFill>
                  <a:srgbClr val="FF0000"/>
                </a:solidFill>
              </a:rPr>
              <a:t>28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17" name="칠각형 216">
            <a:extLst>
              <a:ext uri="{FF2B5EF4-FFF2-40B4-BE49-F238E27FC236}">
                <a16:creationId xmlns:a16="http://schemas.microsoft.com/office/drawing/2014/main" id="{2CCC55C1-A497-492B-AD9A-8CC6C46814FD}"/>
              </a:ext>
            </a:extLst>
          </p:cNvPr>
          <p:cNvSpPr/>
          <p:nvPr/>
        </p:nvSpPr>
        <p:spPr>
          <a:xfrm>
            <a:off x="6105921" y="4512972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00" dirty="0">
                <a:solidFill>
                  <a:srgbClr val="FF0000"/>
                </a:solidFill>
              </a:rPr>
              <a:t>29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18" name="칠각형 217">
            <a:extLst>
              <a:ext uri="{FF2B5EF4-FFF2-40B4-BE49-F238E27FC236}">
                <a16:creationId xmlns:a16="http://schemas.microsoft.com/office/drawing/2014/main" id="{1F4AD5D0-B71C-491E-BD4C-2D93DE82ABFF}"/>
              </a:ext>
            </a:extLst>
          </p:cNvPr>
          <p:cNvSpPr/>
          <p:nvPr/>
        </p:nvSpPr>
        <p:spPr>
          <a:xfrm>
            <a:off x="6887892" y="4534018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00" dirty="0">
                <a:solidFill>
                  <a:srgbClr val="FF0000"/>
                </a:solidFill>
              </a:rPr>
              <a:t>31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19" name="칠각형 218">
            <a:extLst>
              <a:ext uri="{FF2B5EF4-FFF2-40B4-BE49-F238E27FC236}">
                <a16:creationId xmlns:a16="http://schemas.microsoft.com/office/drawing/2014/main" id="{0174954E-CE2C-4410-8A57-68531625A9B5}"/>
              </a:ext>
            </a:extLst>
          </p:cNvPr>
          <p:cNvSpPr/>
          <p:nvPr/>
        </p:nvSpPr>
        <p:spPr>
          <a:xfrm>
            <a:off x="7226789" y="3634612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00" dirty="0">
                <a:solidFill>
                  <a:srgbClr val="FF0000"/>
                </a:solidFill>
              </a:rPr>
              <a:t>34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20" name="칠각형 219">
            <a:extLst>
              <a:ext uri="{FF2B5EF4-FFF2-40B4-BE49-F238E27FC236}">
                <a16:creationId xmlns:a16="http://schemas.microsoft.com/office/drawing/2014/main" id="{C3891E78-ECB8-46D2-9F67-B740DB68E57D}"/>
              </a:ext>
            </a:extLst>
          </p:cNvPr>
          <p:cNvSpPr/>
          <p:nvPr/>
        </p:nvSpPr>
        <p:spPr>
          <a:xfrm>
            <a:off x="6482244" y="4512972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00" dirty="0">
                <a:solidFill>
                  <a:srgbClr val="FF0000"/>
                </a:solidFill>
              </a:rPr>
              <a:t>30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21" name="칠각형 220">
            <a:extLst>
              <a:ext uri="{FF2B5EF4-FFF2-40B4-BE49-F238E27FC236}">
                <a16:creationId xmlns:a16="http://schemas.microsoft.com/office/drawing/2014/main" id="{F4FB8D09-EE41-47D9-928D-63439B2EAC5E}"/>
              </a:ext>
            </a:extLst>
          </p:cNvPr>
          <p:cNvSpPr/>
          <p:nvPr/>
        </p:nvSpPr>
        <p:spPr>
          <a:xfrm>
            <a:off x="6522027" y="2847575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00" dirty="0">
                <a:solidFill>
                  <a:srgbClr val="FF0000"/>
                </a:solidFill>
              </a:rPr>
              <a:t>32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22" name="칠각형 221">
            <a:extLst>
              <a:ext uri="{FF2B5EF4-FFF2-40B4-BE49-F238E27FC236}">
                <a16:creationId xmlns:a16="http://schemas.microsoft.com/office/drawing/2014/main" id="{21BF710A-411B-4C9F-8A84-5FA1C0AD35C9}"/>
              </a:ext>
            </a:extLst>
          </p:cNvPr>
          <p:cNvSpPr/>
          <p:nvPr/>
        </p:nvSpPr>
        <p:spPr>
          <a:xfrm>
            <a:off x="7015701" y="2866986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00" dirty="0">
                <a:solidFill>
                  <a:srgbClr val="FF0000"/>
                </a:solidFill>
              </a:rPr>
              <a:t>33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23" name="칠각형 222">
            <a:extLst>
              <a:ext uri="{FF2B5EF4-FFF2-40B4-BE49-F238E27FC236}">
                <a16:creationId xmlns:a16="http://schemas.microsoft.com/office/drawing/2014/main" id="{A7A0DF9B-6FE2-46CE-87E6-B44CA1A941E3}"/>
              </a:ext>
            </a:extLst>
          </p:cNvPr>
          <p:cNvSpPr/>
          <p:nvPr/>
        </p:nvSpPr>
        <p:spPr>
          <a:xfrm>
            <a:off x="8074377" y="3650632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00" dirty="0">
                <a:solidFill>
                  <a:srgbClr val="FF0000"/>
                </a:solidFill>
              </a:rPr>
              <a:t>36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24" name="칠각형 223">
            <a:extLst>
              <a:ext uri="{FF2B5EF4-FFF2-40B4-BE49-F238E27FC236}">
                <a16:creationId xmlns:a16="http://schemas.microsoft.com/office/drawing/2014/main" id="{D15CB0EC-CE39-46E9-AB11-55B2A1047DA0}"/>
              </a:ext>
            </a:extLst>
          </p:cNvPr>
          <p:cNvSpPr/>
          <p:nvPr/>
        </p:nvSpPr>
        <p:spPr>
          <a:xfrm>
            <a:off x="7630167" y="3642683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00" dirty="0">
                <a:solidFill>
                  <a:srgbClr val="FF0000"/>
                </a:solidFill>
              </a:rPr>
              <a:t>35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C635CD3-1167-444D-A33D-EEFA4C09D07F}"/>
              </a:ext>
            </a:extLst>
          </p:cNvPr>
          <p:cNvSpPr txBox="1"/>
          <p:nvPr/>
        </p:nvSpPr>
        <p:spPr>
          <a:xfrm>
            <a:off x="574237" y="5499704"/>
            <a:ext cx="1840568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중위</a:t>
            </a:r>
            <a:r>
              <a:rPr lang="en-US" altLang="ko-KR" dirty="0"/>
              <a:t> </a:t>
            </a:r>
            <a:r>
              <a:rPr lang="ko-KR" altLang="en-US" dirty="0"/>
              <a:t>순회 결과 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532E037F-5BE6-4242-ADA0-4757BEDF1929}"/>
              </a:ext>
            </a:extLst>
          </p:cNvPr>
          <p:cNvSpPr txBox="1"/>
          <p:nvPr/>
        </p:nvSpPr>
        <p:spPr>
          <a:xfrm>
            <a:off x="2347223" y="5510402"/>
            <a:ext cx="333746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8EA25E41-AC25-46F5-9CDD-FBA8CDD32337}"/>
              </a:ext>
            </a:extLst>
          </p:cNvPr>
          <p:cNvSpPr txBox="1"/>
          <p:nvPr/>
        </p:nvSpPr>
        <p:spPr>
          <a:xfrm>
            <a:off x="2596977" y="5504819"/>
            <a:ext cx="333746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EF93AB4A-CBDB-455F-B943-9EFEEA1AF081}"/>
              </a:ext>
            </a:extLst>
          </p:cNvPr>
          <p:cNvSpPr txBox="1"/>
          <p:nvPr/>
        </p:nvSpPr>
        <p:spPr>
          <a:xfrm>
            <a:off x="2845170" y="5512854"/>
            <a:ext cx="240772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84D92219-206E-47E9-ABC3-4E3F9AF17C12}"/>
              </a:ext>
            </a:extLst>
          </p:cNvPr>
          <p:cNvSpPr txBox="1"/>
          <p:nvPr/>
        </p:nvSpPr>
        <p:spPr>
          <a:xfrm>
            <a:off x="3057405" y="5510402"/>
            <a:ext cx="304892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54901F85-84A3-40A8-9F9E-F323AAE8B7C6}"/>
              </a:ext>
            </a:extLst>
          </p:cNvPr>
          <p:cNvSpPr txBox="1"/>
          <p:nvPr/>
        </p:nvSpPr>
        <p:spPr>
          <a:xfrm>
            <a:off x="3322106" y="5514560"/>
            <a:ext cx="258404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J</a:t>
            </a:r>
            <a:endParaRPr lang="ko-KR" altLang="en-US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2B4612D4-D7DF-4F2C-B125-6AE86F0410D8}"/>
              </a:ext>
            </a:extLst>
          </p:cNvPr>
          <p:cNvSpPr txBox="1"/>
          <p:nvPr/>
        </p:nvSpPr>
        <p:spPr>
          <a:xfrm>
            <a:off x="3571860" y="5520114"/>
            <a:ext cx="290464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30124234-67D7-44EF-9C3C-365E367C8986}"/>
              </a:ext>
            </a:extLst>
          </p:cNvPr>
          <p:cNvSpPr txBox="1"/>
          <p:nvPr/>
        </p:nvSpPr>
        <p:spPr>
          <a:xfrm>
            <a:off x="3816674" y="5504819"/>
            <a:ext cx="319318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3C260A7B-74C7-4065-ABC3-CD816A5CF5BF}"/>
              </a:ext>
            </a:extLst>
          </p:cNvPr>
          <p:cNvSpPr txBox="1"/>
          <p:nvPr/>
        </p:nvSpPr>
        <p:spPr>
          <a:xfrm>
            <a:off x="4093029" y="5504819"/>
            <a:ext cx="28245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5D0E4C35-E62C-4D39-B1E6-CC74420C5D63}"/>
              </a:ext>
            </a:extLst>
          </p:cNvPr>
          <p:cNvSpPr txBox="1"/>
          <p:nvPr/>
        </p:nvSpPr>
        <p:spPr>
          <a:xfrm>
            <a:off x="4348242" y="5512854"/>
            <a:ext cx="287258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393C2A92-5E16-41EC-956B-CE531F836CBF}"/>
              </a:ext>
            </a:extLst>
          </p:cNvPr>
          <p:cNvSpPr txBox="1"/>
          <p:nvPr/>
        </p:nvSpPr>
        <p:spPr>
          <a:xfrm>
            <a:off x="4594192" y="5510402"/>
            <a:ext cx="372218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M</a:t>
            </a:r>
            <a:endParaRPr lang="ko-KR" altLang="en-US" dirty="0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D60DE359-BBFE-4FC6-85A1-F8B24FF10376}"/>
              </a:ext>
            </a:extLst>
          </p:cNvPr>
          <p:cNvSpPr txBox="1"/>
          <p:nvPr/>
        </p:nvSpPr>
        <p:spPr>
          <a:xfrm>
            <a:off x="4894753" y="5520114"/>
            <a:ext cx="31451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C34ABD13-1C74-4556-B2F0-F62A8D9E7996}"/>
              </a:ext>
            </a:extLst>
          </p:cNvPr>
          <p:cNvSpPr txBox="1"/>
          <p:nvPr/>
        </p:nvSpPr>
        <p:spPr>
          <a:xfrm>
            <a:off x="5173112" y="5524731"/>
            <a:ext cx="333746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G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224" grpId="0" animBg="1"/>
      <p:bldP spid="147" grpId="0"/>
      <p:bldP spid="227" grpId="0"/>
      <p:bldP spid="228" grpId="0"/>
      <p:bldP spid="229" grpId="0"/>
      <p:bldP spid="230" grpId="0"/>
      <p:bldP spid="231" grpId="0"/>
      <p:bldP spid="232" grpId="0"/>
      <p:bldP spid="233" grpId="0"/>
      <p:bldP spid="234" grpId="0"/>
      <p:bldP spid="235" grpId="0"/>
      <p:bldP spid="236" grpId="0"/>
      <p:bldP spid="23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>
              <a:lnSpc>
                <a:spcPct val="110000"/>
              </a:lnSpc>
            </a:pPr>
            <a:r>
              <a:rPr lang="ko-KR" altLang="en-US" dirty="0">
                <a:solidFill>
                  <a:schemeClr val="tx1"/>
                </a:solidFill>
              </a:rPr>
              <a:t>중위 순회의 예</a:t>
            </a:r>
            <a:endParaRPr lang="en-US" altLang="ko-KR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11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11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11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11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11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11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11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11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11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110000"/>
              </a:lnSpc>
            </a:pPr>
            <a:r>
              <a:rPr lang="ko-KR" altLang="en-US" dirty="0">
                <a:solidFill>
                  <a:schemeClr val="tx1"/>
                </a:solidFill>
              </a:rPr>
              <a:t>중위 순회 결과 </a:t>
            </a:r>
            <a:r>
              <a:rPr lang="en-US" altLang="ko-KR" dirty="0">
                <a:solidFill>
                  <a:schemeClr val="tx1"/>
                </a:solidFill>
              </a:rPr>
              <a:t>(H, D, I, B, J, E,A, L, F, M, C, G)</a:t>
            </a:r>
          </a:p>
          <a:p>
            <a:pPr lvl="1" eaLnBrk="1" hangingPunct="1">
              <a:lnSpc>
                <a:spcPct val="110000"/>
              </a:lnSpc>
            </a:pPr>
            <a:endParaRPr lang="ko-KR" altLang="en-US" dirty="0">
              <a:solidFill>
                <a:schemeClr val="tx1"/>
              </a:solidFill>
            </a:endParaRPr>
          </a:p>
          <a:p>
            <a:pPr lvl="2" eaLnBrk="1" hangingPunct="1">
              <a:buFontTx/>
              <a:buNone/>
            </a:pPr>
            <a:endParaRPr lang="ko-KR" altLang="en-US" sz="1800" dirty="0"/>
          </a:p>
          <a:p>
            <a:pPr lvl="2" eaLnBrk="1" hangingPunct="1"/>
            <a:endParaRPr lang="ko-KR" altLang="en-US" sz="1800" dirty="0"/>
          </a:p>
          <a:p>
            <a:pPr eaLnBrk="1" hangingPunct="1">
              <a:lnSpc>
                <a:spcPct val="110000"/>
              </a:lnSpc>
            </a:pPr>
            <a:endParaRPr lang="ko-KR" altLang="en-US" dirty="0"/>
          </a:p>
          <a:p>
            <a:pPr lvl="1" eaLnBrk="1" hangingPunct="1">
              <a:lnSpc>
                <a:spcPct val="110000"/>
              </a:lnSpc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2227" name="AutoShape 4" descr="PIC34F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228" name="AutoShape 5" descr="PIC355"/>
          <p:cNvSpPr>
            <a:spLocks noChangeAspect="1" noChangeArrowheads="1"/>
          </p:cNvSpPr>
          <p:nvPr/>
        </p:nvSpPr>
        <p:spPr bwMode="auto">
          <a:xfrm>
            <a:off x="13493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522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844675"/>
            <a:ext cx="4143375" cy="304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0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C4A93909-E5DD-4D56-B33A-3F2C7DDE7A05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48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52231" name="바닥글 개체 틀 7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52232" name="Rectangle 3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순회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ko-KR" altLang="en-US"/>
              <a:t>전위 순회</a:t>
            </a:r>
            <a:r>
              <a:rPr lang="en-US" altLang="ko-KR"/>
              <a:t>(preorder traversal)(Data </a:t>
            </a:r>
            <a:r>
              <a:rPr lang="en-US" altLang="ko-KR">
                <a:latin typeface="굴림" pitchFamily="50" charset="-127"/>
              </a:rPr>
              <a:t>⇒ Left ⇒ Right)</a:t>
            </a:r>
            <a:endParaRPr lang="en-US" altLang="ko-KR"/>
          </a:p>
          <a:p>
            <a:pPr lvl="1" eaLnBrk="1" hangingPunct="1">
              <a:lnSpc>
                <a:spcPct val="110000"/>
              </a:lnSpc>
            </a:pPr>
            <a:r>
              <a:rPr lang="ko-KR" altLang="en-US">
                <a:solidFill>
                  <a:schemeClr val="tx1"/>
                </a:solidFill>
              </a:rPr>
              <a:t>수행 방법</a:t>
            </a:r>
          </a:p>
          <a:p>
            <a:pPr lvl="2" eaLnBrk="1" hangingPunct="1">
              <a:buFontTx/>
              <a:buNone/>
            </a:pPr>
            <a:r>
              <a:rPr lang="ko-KR" altLang="en-US" sz="1800"/>
              <a:t>① </a:t>
            </a:r>
            <a:r>
              <a:rPr lang="en-US" altLang="ko-KR" sz="1800"/>
              <a:t>Root</a:t>
            </a:r>
            <a:r>
              <a:rPr lang="ko-KR" altLang="en-US" sz="1800"/>
              <a:t> </a:t>
            </a:r>
            <a:r>
              <a:rPr lang="en-US" altLang="ko-KR" sz="1800"/>
              <a:t>node</a:t>
            </a:r>
            <a:r>
              <a:rPr lang="ko-KR" altLang="en-US" sz="1800"/>
              <a:t> </a:t>
            </a:r>
            <a:r>
              <a:rPr lang="en-US" altLang="ko-KR" sz="1800"/>
              <a:t>n</a:t>
            </a:r>
            <a:r>
              <a:rPr lang="ko-KR" altLang="en-US" sz="1800"/>
              <a:t>을 방문하여 처리한다</a:t>
            </a:r>
            <a:r>
              <a:rPr lang="en-US" altLang="ko-KR" sz="1800"/>
              <a:t>. : Data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ko-KR" sz="1800"/>
              <a:t>② Root</a:t>
            </a:r>
            <a:r>
              <a:rPr lang="ko-KR" altLang="en-US" sz="1800"/>
              <a:t> </a:t>
            </a:r>
            <a:r>
              <a:rPr lang="en-US" altLang="ko-KR" sz="1800"/>
              <a:t>node</a:t>
            </a:r>
            <a:r>
              <a:rPr lang="ko-KR" altLang="en-US" sz="1800"/>
              <a:t> </a:t>
            </a:r>
            <a:r>
              <a:rPr lang="en-US" altLang="ko-KR" sz="1800"/>
              <a:t>n</a:t>
            </a:r>
            <a:r>
              <a:rPr lang="ko-KR" altLang="en-US" sz="1800"/>
              <a:t>의 왼쪽 </a:t>
            </a:r>
            <a:r>
              <a:rPr lang="en-US" altLang="ko-KR" sz="1800"/>
              <a:t>subtree</a:t>
            </a:r>
            <a:r>
              <a:rPr lang="ko-KR" altLang="en-US" sz="1800"/>
              <a:t>로 이동한다</a:t>
            </a:r>
            <a:r>
              <a:rPr lang="en-US" altLang="ko-KR" sz="1800"/>
              <a:t>. : Left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ko-KR" sz="1800"/>
              <a:t>③ Root</a:t>
            </a:r>
            <a:r>
              <a:rPr lang="ko-KR" altLang="en-US" sz="1800"/>
              <a:t> </a:t>
            </a:r>
            <a:r>
              <a:rPr lang="en-US" altLang="ko-KR" sz="1800"/>
              <a:t>node</a:t>
            </a:r>
            <a:r>
              <a:rPr lang="ko-KR" altLang="en-US" sz="1800"/>
              <a:t> </a:t>
            </a:r>
            <a:r>
              <a:rPr lang="en-US" altLang="ko-KR" sz="1800"/>
              <a:t>n</a:t>
            </a:r>
            <a:r>
              <a:rPr lang="ko-KR" altLang="en-US" sz="1800"/>
              <a:t>의 오른쪽 </a:t>
            </a:r>
            <a:r>
              <a:rPr lang="en-US" altLang="ko-KR" sz="1800"/>
              <a:t>subtree</a:t>
            </a:r>
            <a:r>
              <a:rPr lang="ko-KR" altLang="en-US" sz="1800"/>
              <a:t>로 이동한다</a:t>
            </a:r>
            <a:r>
              <a:rPr lang="en-US" altLang="ko-KR" sz="1800"/>
              <a:t>. : Right </a:t>
            </a:r>
          </a:p>
          <a:p>
            <a:pPr lvl="1" eaLnBrk="1" hangingPunct="1"/>
            <a:r>
              <a:rPr lang="ko-KR" altLang="en-US">
                <a:solidFill>
                  <a:schemeClr val="tx1"/>
                </a:solidFill>
              </a:rPr>
              <a:t>전위 순회 </a:t>
            </a:r>
            <a:r>
              <a:rPr lang="en-US" altLang="ko-KR">
                <a:solidFill>
                  <a:schemeClr val="tx1"/>
                </a:solidFill>
              </a:rPr>
              <a:t>Algorithm</a:t>
            </a:r>
            <a:endParaRPr lang="ko-KR" altLang="en-US">
              <a:solidFill>
                <a:schemeClr val="tx1"/>
              </a:solidFill>
            </a:endParaRPr>
          </a:p>
          <a:p>
            <a:pPr lvl="2" eaLnBrk="1" hangingPunct="1">
              <a:buFontTx/>
              <a:buNone/>
            </a:pPr>
            <a:endParaRPr lang="ko-KR" altLang="en-US" sz="1800"/>
          </a:p>
          <a:p>
            <a:pPr lvl="2" eaLnBrk="1" hangingPunct="1"/>
            <a:endParaRPr lang="ko-KR" altLang="en-US" sz="1800"/>
          </a:p>
          <a:p>
            <a:pPr eaLnBrk="1" hangingPunct="1">
              <a:lnSpc>
                <a:spcPct val="110000"/>
              </a:lnSpc>
            </a:pPr>
            <a:endParaRPr lang="ko-KR" altLang="en-US"/>
          </a:p>
          <a:p>
            <a:pPr lvl="1" eaLnBrk="1" hangingPunct="1">
              <a:lnSpc>
                <a:spcPct val="110000"/>
              </a:lnSpc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3251" name="AutoShape 5" descr="PIC34F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252" name="AutoShape 7" descr="PIC355"/>
          <p:cNvSpPr>
            <a:spLocks noChangeAspect="1" noChangeArrowheads="1"/>
          </p:cNvSpPr>
          <p:nvPr/>
        </p:nvSpPr>
        <p:spPr bwMode="auto">
          <a:xfrm>
            <a:off x="13493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46" name="Text Box 11"/>
          <p:cNvSpPr txBox="1">
            <a:spLocks noChangeArrowheads="1"/>
          </p:cNvSpPr>
          <p:nvPr/>
        </p:nvSpPr>
        <p:spPr bwMode="auto">
          <a:xfrm>
            <a:off x="1187450" y="3573463"/>
            <a:ext cx="3887788" cy="1816100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preorder(T)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    if (</a:t>
            </a:r>
            <a:r>
              <a:rPr lang="en-US" altLang="ko-KR" b="1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T≠null</a:t>
            </a:r>
            <a:r>
              <a:rPr lang="en-US" altLang="ko-KR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) then {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 visit </a:t>
            </a:r>
            <a:r>
              <a:rPr lang="en-US" altLang="ko-KR" b="1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T.data</a:t>
            </a:r>
            <a:r>
              <a:rPr lang="en-US" altLang="ko-KR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 preorder(</a:t>
            </a:r>
            <a:r>
              <a:rPr lang="en-US" altLang="ko-KR" b="1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T.left</a:t>
            </a:r>
            <a:r>
              <a:rPr lang="en-US" altLang="ko-KR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);      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 preorder(</a:t>
            </a:r>
            <a:r>
              <a:rPr lang="en-US" altLang="ko-KR" b="1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T.right</a:t>
            </a:r>
            <a:r>
              <a:rPr lang="en-US" altLang="ko-KR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);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     }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end preorder() </a:t>
            </a:r>
          </a:p>
        </p:txBody>
      </p:sp>
      <p:sp>
        <p:nvSpPr>
          <p:cNvPr id="53254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95D82E96-3F5C-4B55-AE64-466A332F0668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49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53255" name="바닥글 개체 틀 7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53256" name="Rectangle 3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순회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en-US" altLang="ko-KR" dirty="0">
                <a:solidFill>
                  <a:schemeClr val="tx1"/>
                </a:solidFill>
              </a:rPr>
              <a:t>tree</a:t>
            </a:r>
            <a:r>
              <a:rPr lang="ko-KR" altLang="en-US" dirty="0">
                <a:solidFill>
                  <a:schemeClr val="tx1"/>
                </a:solidFill>
              </a:rPr>
              <a:t> 예</a:t>
            </a:r>
          </a:p>
          <a:p>
            <a:pPr lvl="1" eaLnBrk="1" hangingPunct="1"/>
            <a:endParaRPr lang="ko-KR" altLang="en-US" dirty="0">
              <a:solidFill>
                <a:schemeClr val="tx1"/>
              </a:solidFill>
            </a:endParaRPr>
          </a:p>
          <a:p>
            <a:pPr lvl="1" eaLnBrk="1" hangingPunct="1"/>
            <a:endParaRPr lang="ko-KR" altLang="en-US" dirty="0">
              <a:solidFill>
                <a:schemeClr val="tx1"/>
              </a:solidFill>
            </a:endParaRPr>
          </a:p>
          <a:p>
            <a:pPr lvl="1" eaLnBrk="1" hangingPunct="1"/>
            <a:endParaRPr lang="ko-KR" altLang="en-US" dirty="0">
              <a:solidFill>
                <a:schemeClr val="tx1"/>
              </a:solidFill>
            </a:endParaRPr>
          </a:p>
          <a:p>
            <a:pPr lvl="1" eaLnBrk="1" hangingPunct="1"/>
            <a:endParaRPr lang="ko-KR" altLang="en-US" dirty="0">
              <a:solidFill>
                <a:schemeClr val="tx1"/>
              </a:solidFill>
            </a:endParaRPr>
          </a:p>
          <a:p>
            <a:pPr lvl="1" eaLnBrk="1" hangingPunct="1"/>
            <a:endParaRPr lang="ko-KR" altLang="en-US" dirty="0">
              <a:solidFill>
                <a:schemeClr val="tx1"/>
              </a:solidFill>
            </a:endParaRPr>
          </a:p>
          <a:p>
            <a:pPr lvl="1" eaLnBrk="1" hangingPunct="1"/>
            <a:endParaRPr lang="ko-KR" altLang="en-US" dirty="0">
              <a:solidFill>
                <a:schemeClr val="tx1"/>
              </a:solidFill>
            </a:endParaRPr>
          </a:p>
          <a:p>
            <a:pPr lvl="1" eaLnBrk="1" hangingPunct="1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5605" name="슬라이드 번호 개체 틀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4142768A-AB2B-47D2-84D1-1CF495206992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5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5606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25607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tree</a:t>
            </a:r>
            <a:endParaRPr lang="ko-KR" altLang="en-US" sz="24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8" name="Picture 3" descr="C:\Users\inhatc\AppData\Local\Microsoft\Windows\Temporary Internet Files\Content.IE5\QA422B4P\Acacia_xanthophloea_Fever_Tree_in_Tanzania_2873_Nevit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974" y="2276872"/>
            <a:ext cx="3840427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87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>
              <a:lnSpc>
                <a:spcPct val="110000"/>
              </a:lnSpc>
            </a:pPr>
            <a:r>
              <a:rPr lang="ko-KR" altLang="en-US">
                <a:solidFill>
                  <a:schemeClr val="tx1"/>
                </a:solidFill>
              </a:rPr>
              <a:t>전위 순회의 예</a:t>
            </a:r>
          </a:p>
          <a:p>
            <a:pPr lvl="2" eaLnBrk="1" hangingPunct="1">
              <a:buFontTx/>
              <a:buNone/>
            </a:pPr>
            <a:endParaRPr lang="ko-KR" altLang="en-US" sz="1800"/>
          </a:p>
          <a:p>
            <a:pPr lvl="2" eaLnBrk="1" hangingPunct="1"/>
            <a:endParaRPr lang="ko-KR" altLang="en-US" sz="1800"/>
          </a:p>
          <a:p>
            <a:pPr eaLnBrk="1" hangingPunct="1">
              <a:lnSpc>
                <a:spcPct val="110000"/>
              </a:lnSpc>
            </a:pPr>
            <a:endParaRPr lang="ko-KR" altLang="en-US"/>
          </a:p>
          <a:p>
            <a:pPr lvl="1" eaLnBrk="1" hangingPunct="1">
              <a:lnSpc>
                <a:spcPct val="110000"/>
              </a:lnSpc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4275" name="AutoShape 4" descr="PIC34F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276" name="AutoShape 5" descr="PIC355"/>
          <p:cNvSpPr>
            <a:spLocks noChangeAspect="1" noChangeArrowheads="1"/>
          </p:cNvSpPr>
          <p:nvPr/>
        </p:nvSpPr>
        <p:spPr bwMode="auto">
          <a:xfrm>
            <a:off x="13493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5427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714500"/>
            <a:ext cx="8164512" cy="310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8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680994E0-B114-4DC5-89A2-C1B45C5E82B3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50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54279" name="바닥글 개체 틀 7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54280" name="Rectangle 3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순회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AutoShape 5" descr="PIC355"/>
          <p:cNvSpPr>
            <a:spLocks noChangeAspect="1" noChangeArrowheads="1"/>
          </p:cNvSpPr>
          <p:nvPr/>
        </p:nvSpPr>
        <p:spPr bwMode="auto">
          <a:xfrm>
            <a:off x="13493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8D097A7C-2AA1-423A-8074-C44C24311956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51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2293" name="바닥글 개체 틀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grpSp>
        <p:nvGrpSpPr>
          <p:cNvPr id="12294" name="그룹 5"/>
          <p:cNvGrpSpPr>
            <a:grpSpLocks/>
          </p:cNvGrpSpPr>
          <p:nvPr/>
        </p:nvGrpSpPr>
        <p:grpSpPr bwMode="auto">
          <a:xfrm>
            <a:off x="900113" y="1169988"/>
            <a:ext cx="4679950" cy="458787"/>
            <a:chOff x="539552" y="1242152"/>
            <a:chExt cx="3917090" cy="458408"/>
          </a:xfrm>
        </p:grpSpPr>
        <p:sp>
          <p:nvSpPr>
            <p:cNvPr id="7" name="직사각형 6"/>
            <p:cNvSpPr/>
            <p:nvPr/>
          </p:nvSpPr>
          <p:spPr bwMode="auto">
            <a:xfrm>
              <a:off x="899637" y="1269117"/>
              <a:ext cx="3557005" cy="43144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pitchFamily="2" charset="2"/>
                <a:buNone/>
                <a:defRPr/>
              </a:pPr>
              <a:r>
                <a:rPr lang="ko-KR" altLang="en-US" sz="2000" b="1" dirty="0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단순 연결리스트를 이용한 전위 순회의 원리</a:t>
              </a:r>
            </a:p>
          </p:txBody>
        </p:sp>
        <p:sp>
          <p:nvSpPr>
            <p:cNvPr id="8" name="실행 단추: 동영상 7">
              <a:hlinkClick r:id="" action="ppaction://noaction" highlightClick="1"/>
            </p:cNvPr>
            <p:cNvSpPr/>
            <p:nvPr/>
          </p:nvSpPr>
          <p:spPr>
            <a:xfrm>
              <a:off x="539552" y="1242152"/>
              <a:ext cx="361186" cy="431825"/>
            </a:xfrm>
            <a:prstGeom prst="actionButtonMovi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dirty="0"/>
            </a:p>
          </p:txBody>
        </p:sp>
      </p:grpSp>
      <p:sp>
        <p:nvSpPr>
          <p:cNvPr id="12295" name="Rectangle 3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순회 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594F03B-5FD0-4291-A6AB-CE372A1743B3}"/>
              </a:ext>
            </a:extLst>
          </p:cNvPr>
          <p:cNvGrpSpPr/>
          <p:nvPr/>
        </p:nvGrpSpPr>
        <p:grpSpPr>
          <a:xfrm>
            <a:off x="7089775" y="1318650"/>
            <a:ext cx="1302759" cy="620249"/>
            <a:chOff x="6941649" y="1296582"/>
            <a:chExt cx="1302759" cy="620249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5D0A52CD-5298-4EEA-B45C-57B4962376B2}"/>
                </a:ext>
              </a:extLst>
            </p:cNvPr>
            <p:cNvGrpSpPr/>
            <p:nvPr/>
          </p:nvGrpSpPr>
          <p:grpSpPr>
            <a:xfrm>
              <a:off x="7020272" y="1568028"/>
              <a:ext cx="1224136" cy="348803"/>
              <a:chOff x="2411760" y="1772816"/>
              <a:chExt cx="1368152" cy="365125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A6D5FE43-5182-4B1D-B888-470B3764CC30}"/>
                  </a:ext>
                </a:extLst>
              </p:cNvPr>
              <p:cNvSpPr/>
              <p:nvPr/>
            </p:nvSpPr>
            <p:spPr>
              <a:xfrm>
                <a:off x="2411760" y="1772816"/>
                <a:ext cx="1368152" cy="3651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09CB87B6-2F67-4BB7-A4A6-2D0A12CF82E4}"/>
                  </a:ext>
                </a:extLst>
              </p:cNvPr>
              <p:cNvCxnSpPr/>
              <p:nvPr/>
            </p:nvCxnSpPr>
            <p:spPr>
              <a:xfrm>
                <a:off x="2843808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500AC2E3-4335-46AC-91E3-419FC6BCC355}"/>
                  </a:ext>
                </a:extLst>
              </p:cNvPr>
              <p:cNvCxnSpPr/>
              <p:nvPr/>
            </p:nvCxnSpPr>
            <p:spPr>
              <a:xfrm>
                <a:off x="3347864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F450B8-9D84-4EA6-A23D-03ACA4314F4C}"/>
                </a:ext>
              </a:extLst>
            </p:cNvPr>
            <p:cNvSpPr txBox="1"/>
            <p:nvPr/>
          </p:nvSpPr>
          <p:spPr>
            <a:xfrm>
              <a:off x="7779216" y="1296582"/>
              <a:ext cx="445956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rlink</a:t>
              </a:r>
              <a:endParaRPr lang="ko-KR" altLang="en-US" sz="105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5D37B8-CFF6-40EA-8781-78DD919BC2DD}"/>
                </a:ext>
              </a:extLst>
            </p:cNvPr>
            <p:cNvSpPr txBox="1"/>
            <p:nvPr/>
          </p:nvSpPr>
          <p:spPr>
            <a:xfrm>
              <a:off x="6941649" y="1300246"/>
              <a:ext cx="431528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llink</a:t>
              </a:r>
              <a:endParaRPr lang="ko-KR" altLang="en-US" sz="105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FC65521-0976-4386-A5CA-B3BF402F0308}"/>
                </a:ext>
              </a:extLst>
            </p:cNvPr>
            <p:cNvSpPr txBox="1"/>
            <p:nvPr/>
          </p:nvSpPr>
          <p:spPr>
            <a:xfrm>
              <a:off x="7354019" y="1300923"/>
              <a:ext cx="465192" cy="262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/>
                <a:t>data</a:t>
              </a:r>
              <a:endParaRPr lang="ko-KR" altLang="en-US" sz="105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5E9848-DED3-4DA7-8812-ECAB33E46675}"/>
              </a:ext>
            </a:extLst>
          </p:cNvPr>
          <p:cNvSpPr txBox="1"/>
          <p:nvPr/>
        </p:nvSpPr>
        <p:spPr>
          <a:xfrm>
            <a:off x="7190609" y="1581661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D96B0C-241A-4BFF-AA12-9DFBBA0E1E94}"/>
              </a:ext>
            </a:extLst>
          </p:cNvPr>
          <p:cNvSpPr txBox="1"/>
          <p:nvPr/>
        </p:nvSpPr>
        <p:spPr>
          <a:xfrm>
            <a:off x="8036385" y="1580761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E2BDFD-A65B-4C8C-ADF2-1D0392739A81}"/>
              </a:ext>
            </a:extLst>
          </p:cNvPr>
          <p:cNvSpPr txBox="1"/>
          <p:nvPr/>
        </p:nvSpPr>
        <p:spPr>
          <a:xfrm>
            <a:off x="7538550" y="1640871"/>
            <a:ext cx="466794" cy="2627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100" dirty="0"/>
              <a:t>item</a:t>
            </a:r>
            <a:endParaRPr lang="ko-KR" altLang="en-US" sz="11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8CF181C-022F-4861-9E67-884B71A99421}"/>
              </a:ext>
            </a:extLst>
          </p:cNvPr>
          <p:cNvSpPr/>
          <p:nvPr/>
        </p:nvSpPr>
        <p:spPr>
          <a:xfrm>
            <a:off x="4193640" y="2167238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8E85C61-CE27-4ABE-A106-C566993B2B52}"/>
              </a:ext>
            </a:extLst>
          </p:cNvPr>
          <p:cNvCxnSpPr/>
          <p:nvPr/>
        </p:nvCxnSpPr>
        <p:spPr>
          <a:xfrm>
            <a:off x="4610629" y="2167238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3AF108E-1C70-46E1-9844-66FAF352A158}"/>
              </a:ext>
            </a:extLst>
          </p:cNvPr>
          <p:cNvCxnSpPr/>
          <p:nvPr/>
        </p:nvCxnSpPr>
        <p:spPr>
          <a:xfrm>
            <a:off x="5061626" y="2167238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7309365-EA67-4265-914A-9A7C423D0E4F}"/>
              </a:ext>
            </a:extLst>
          </p:cNvPr>
          <p:cNvGrpSpPr/>
          <p:nvPr/>
        </p:nvGrpSpPr>
        <p:grpSpPr>
          <a:xfrm>
            <a:off x="2243250" y="2125662"/>
            <a:ext cx="1829255" cy="340158"/>
            <a:chOff x="2246274" y="2175883"/>
            <a:chExt cx="1829255" cy="34015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32E6190-2021-4C02-BFEE-F4E02B12540D}"/>
                </a:ext>
              </a:extLst>
            </p:cNvPr>
            <p:cNvSpPr txBox="1"/>
            <p:nvPr/>
          </p:nvSpPr>
          <p:spPr>
            <a:xfrm>
              <a:off x="2246274" y="2175883"/>
              <a:ext cx="571310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root</a:t>
              </a:r>
              <a:endParaRPr lang="ko-KR" altLang="en-US" dirty="0"/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26321125-6566-4A92-B0FB-885C372CF98C}"/>
                </a:ext>
              </a:extLst>
            </p:cNvPr>
            <p:cNvCxnSpPr/>
            <p:nvPr/>
          </p:nvCxnSpPr>
          <p:spPr>
            <a:xfrm>
              <a:off x="2995409" y="2345962"/>
              <a:ext cx="108012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3376AC-B72F-46DD-8905-717EC75B164B}"/>
              </a:ext>
            </a:extLst>
          </p:cNvPr>
          <p:cNvSpPr/>
          <p:nvPr/>
        </p:nvSpPr>
        <p:spPr>
          <a:xfrm>
            <a:off x="6343245" y="2957121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243C0BF-B4EA-4A54-942B-E02DFFED3CD9}"/>
              </a:ext>
            </a:extLst>
          </p:cNvPr>
          <p:cNvCxnSpPr/>
          <p:nvPr/>
        </p:nvCxnSpPr>
        <p:spPr>
          <a:xfrm>
            <a:off x="6729814" y="2957121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EAFCB6E-6F4B-41B2-8EA6-5108E3EB83B4}"/>
              </a:ext>
            </a:extLst>
          </p:cNvPr>
          <p:cNvCxnSpPr/>
          <p:nvPr/>
        </p:nvCxnSpPr>
        <p:spPr>
          <a:xfrm>
            <a:off x="7180812" y="2957121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E59D4C9-B7EA-49FF-99F4-13AA59522EB8}"/>
              </a:ext>
            </a:extLst>
          </p:cNvPr>
          <p:cNvSpPr/>
          <p:nvPr/>
        </p:nvSpPr>
        <p:spPr>
          <a:xfrm>
            <a:off x="2544154" y="2973541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8266AA4-1B5D-472D-B512-CE2FE153F323}"/>
              </a:ext>
            </a:extLst>
          </p:cNvPr>
          <p:cNvCxnSpPr/>
          <p:nvPr/>
        </p:nvCxnSpPr>
        <p:spPr>
          <a:xfrm>
            <a:off x="2930723" y="2973541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5C645EE-CA12-42E9-8E2B-721BB92A0D7C}"/>
              </a:ext>
            </a:extLst>
          </p:cNvPr>
          <p:cNvCxnSpPr/>
          <p:nvPr/>
        </p:nvCxnSpPr>
        <p:spPr>
          <a:xfrm>
            <a:off x="3381721" y="2973541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972051D-4ED6-4617-8E8C-2068A44F9289}"/>
              </a:ext>
            </a:extLst>
          </p:cNvPr>
          <p:cNvSpPr/>
          <p:nvPr/>
        </p:nvSpPr>
        <p:spPr>
          <a:xfrm>
            <a:off x="7416831" y="3763415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G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502E449-7AD2-4121-A616-FF9E9878BAD4}"/>
              </a:ext>
            </a:extLst>
          </p:cNvPr>
          <p:cNvCxnSpPr/>
          <p:nvPr/>
        </p:nvCxnSpPr>
        <p:spPr>
          <a:xfrm>
            <a:off x="7803400" y="3763415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90317A5-B559-4ABF-8413-2EAE7E267079}"/>
              </a:ext>
            </a:extLst>
          </p:cNvPr>
          <p:cNvCxnSpPr/>
          <p:nvPr/>
        </p:nvCxnSpPr>
        <p:spPr>
          <a:xfrm>
            <a:off x="8254398" y="3763415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EC12D4B-D639-4032-B233-D091850EA64D}"/>
              </a:ext>
            </a:extLst>
          </p:cNvPr>
          <p:cNvSpPr txBox="1"/>
          <p:nvPr/>
        </p:nvSpPr>
        <p:spPr>
          <a:xfrm>
            <a:off x="7439042" y="3754980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59FD08-35D9-405B-ABDC-FAFF36918C8C}"/>
              </a:ext>
            </a:extLst>
          </p:cNvPr>
          <p:cNvSpPr txBox="1"/>
          <p:nvPr/>
        </p:nvSpPr>
        <p:spPr>
          <a:xfrm>
            <a:off x="8284818" y="3754080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71EA823-9604-49BF-B248-37533F739002}"/>
              </a:ext>
            </a:extLst>
          </p:cNvPr>
          <p:cNvSpPr/>
          <p:nvPr/>
        </p:nvSpPr>
        <p:spPr>
          <a:xfrm>
            <a:off x="5609288" y="3763415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3C77050-8E10-4BDE-A50E-2F642C7BEE9A}"/>
              </a:ext>
            </a:extLst>
          </p:cNvPr>
          <p:cNvCxnSpPr/>
          <p:nvPr/>
        </p:nvCxnSpPr>
        <p:spPr>
          <a:xfrm>
            <a:off x="5995857" y="3763415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8657BA9-4397-4B6C-808A-43C7F785F233}"/>
              </a:ext>
            </a:extLst>
          </p:cNvPr>
          <p:cNvCxnSpPr/>
          <p:nvPr/>
        </p:nvCxnSpPr>
        <p:spPr>
          <a:xfrm>
            <a:off x="6446855" y="3763415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B919045-474C-40EA-9EA8-8A9B164C5198}"/>
              </a:ext>
            </a:extLst>
          </p:cNvPr>
          <p:cNvSpPr/>
          <p:nvPr/>
        </p:nvSpPr>
        <p:spPr>
          <a:xfrm>
            <a:off x="3950469" y="3739116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3150E9A-C1EE-426A-AE1B-79385E211A03}"/>
              </a:ext>
            </a:extLst>
          </p:cNvPr>
          <p:cNvCxnSpPr/>
          <p:nvPr/>
        </p:nvCxnSpPr>
        <p:spPr>
          <a:xfrm>
            <a:off x="4337038" y="3739116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0F2FDB6E-6A36-4D8B-8174-3E1F113B64E9}"/>
              </a:ext>
            </a:extLst>
          </p:cNvPr>
          <p:cNvCxnSpPr/>
          <p:nvPr/>
        </p:nvCxnSpPr>
        <p:spPr>
          <a:xfrm>
            <a:off x="4788036" y="3739116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38F051E-1618-4C3C-BF73-C94A27446F10}"/>
              </a:ext>
            </a:extLst>
          </p:cNvPr>
          <p:cNvSpPr txBox="1"/>
          <p:nvPr/>
        </p:nvSpPr>
        <p:spPr>
          <a:xfrm>
            <a:off x="4818456" y="3729781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60FA535-BCE2-4A2F-83FA-61C344EDA260}"/>
              </a:ext>
            </a:extLst>
          </p:cNvPr>
          <p:cNvSpPr/>
          <p:nvPr/>
        </p:nvSpPr>
        <p:spPr>
          <a:xfrm>
            <a:off x="1252860" y="3755922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9F192DA0-EFBE-435C-A2AD-F828A7E2B213}"/>
              </a:ext>
            </a:extLst>
          </p:cNvPr>
          <p:cNvCxnSpPr/>
          <p:nvPr/>
        </p:nvCxnSpPr>
        <p:spPr>
          <a:xfrm>
            <a:off x="1639429" y="3755922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1F0B554-FA33-40FB-A236-4ABEB6B19280}"/>
              </a:ext>
            </a:extLst>
          </p:cNvPr>
          <p:cNvCxnSpPr/>
          <p:nvPr/>
        </p:nvCxnSpPr>
        <p:spPr>
          <a:xfrm>
            <a:off x="2090427" y="3755922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C07F4B5-1AFF-48A0-A3F3-A0D3FB520050}"/>
              </a:ext>
            </a:extLst>
          </p:cNvPr>
          <p:cNvSpPr/>
          <p:nvPr/>
        </p:nvSpPr>
        <p:spPr>
          <a:xfrm>
            <a:off x="604788" y="4621300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813D9334-4A8B-48DF-9A33-24B62112DDCA}"/>
              </a:ext>
            </a:extLst>
          </p:cNvPr>
          <p:cNvCxnSpPr/>
          <p:nvPr/>
        </p:nvCxnSpPr>
        <p:spPr>
          <a:xfrm>
            <a:off x="991357" y="4621300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96DFBAC1-8A40-4C2D-BE07-9B340985B683}"/>
              </a:ext>
            </a:extLst>
          </p:cNvPr>
          <p:cNvCxnSpPr/>
          <p:nvPr/>
        </p:nvCxnSpPr>
        <p:spPr>
          <a:xfrm>
            <a:off x="1442355" y="4621300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765C067-C544-4910-B3B0-402FE5F7F657}"/>
              </a:ext>
            </a:extLst>
          </p:cNvPr>
          <p:cNvSpPr txBox="1"/>
          <p:nvPr/>
        </p:nvSpPr>
        <p:spPr>
          <a:xfrm>
            <a:off x="626999" y="4612865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06BBAB-3F26-4BBB-92BA-B6AC5B228B15}"/>
              </a:ext>
            </a:extLst>
          </p:cNvPr>
          <p:cNvSpPr txBox="1"/>
          <p:nvPr/>
        </p:nvSpPr>
        <p:spPr>
          <a:xfrm>
            <a:off x="1472775" y="4611965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3B5F19A-CCA4-40D6-9940-74240E801473}"/>
              </a:ext>
            </a:extLst>
          </p:cNvPr>
          <p:cNvSpPr/>
          <p:nvPr/>
        </p:nvSpPr>
        <p:spPr>
          <a:xfrm>
            <a:off x="1982149" y="4629615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B900339-70CE-4907-BC97-3CC24BD61E0A}"/>
              </a:ext>
            </a:extLst>
          </p:cNvPr>
          <p:cNvCxnSpPr/>
          <p:nvPr/>
        </p:nvCxnSpPr>
        <p:spPr>
          <a:xfrm>
            <a:off x="2368718" y="4629615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E6E7068B-3657-48C0-A9D3-5183FAFCED53}"/>
              </a:ext>
            </a:extLst>
          </p:cNvPr>
          <p:cNvCxnSpPr/>
          <p:nvPr/>
        </p:nvCxnSpPr>
        <p:spPr>
          <a:xfrm>
            <a:off x="2819716" y="4629615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6622A49-520B-4894-9C51-BE4A3750F1DB}"/>
              </a:ext>
            </a:extLst>
          </p:cNvPr>
          <p:cNvSpPr txBox="1"/>
          <p:nvPr/>
        </p:nvSpPr>
        <p:spPr>
          <a:xfrm>
            <a:off x="2004360" y="4621180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4C5D779-698F-43F2-A2C5-E053FB52E79F}"/>
              </a:ext>
            </a:extLst>
          </p:cNvPr>
          <p:cNvSpPr txBox="1"/>
          <p:nvPr/>
        </p:nvSpPr>
        <p:spPr>
          <a:xfrm>
            <a:off x="2850136" y="4620280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F9D4AAA-FD05-4205-B228-8AF37645B2AD}"/>
              </a:ext>
            </a:extLst>
          </p:cNvPr>
          <p:cNvSpPr/>
          <p:nvPr/>
        </p:nvSpPr>
        <p:spPr>
          <a:xfrm>
            <a:off x="3381721" y="4629615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J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EC20E00-DFF2-4C39-8709-A6E913F8550E}"/>
              </a:ext>
            </a:extLst>
          </p:cNvPr>
          <p:cNvCxnSpPr/>
          <p:nvPr/>
        </p:nvCxnSpPr>
        <p:spPr>
          <a:xfrm>
            <a:off x="3768290" y="4629615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B4A13022-466F-4BE4-965A-C2AFB7D64BA0}"/>
              </a:ext>
            </a:extLst>
          </p:cNvPr>
          <p:cNvCxnSpPr/>
          <p:nvPr/>
        </p:nvCxnSpPr>
        <p:spPr>
          <a:xfrm>
            <a:off x="4219288" y="4629615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3E398AA-3A24-49E4-8105-92ECAFA94291}"/>
              </a:ext>
            </a:extLst>
          </p:cNvPr>
          <p:cNvSpPr txBox="1"/>
          <p:nvPr/>
        </p:nvSpPr>
        <p:spPr>
          <a:xfrm>
            <a:off x="3403932" y="4621180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C5423D4-E747-48C1-A833-AF92D2CD8926}"/>
              </a:ext>
            </a:extLst>
          </p:cNvPr>
          <p:cNvSpPr txBox="1"/>
          <p:nvPr/>
        </p:nvSpPr>
        <p:spPr>
          <a:xfrm>
            <a:off x="4249708" y="4620280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F75E3D3-0FC7-4CFB-9C6D-92F0C493BF47}"/>
              </a:ext>
            </a:extLst>
          </p:cNvPr>
          <p:cNvSpPr/>
          <p:nvPr/>
        </p:nvSpPr>
        <p:spPr>
          <a:xfrm>
            <a:off x="4761065" y="4629615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L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00BE206E-DD96-4C99-A856-EB2354FBA7CA}"/>
              </a:ext>
            </a:extLst>
          </p:cNvPr>
          <p:cNvCxnSpPr/>
          <p:nvPr/>
        </p:nvCxnSpPr>
        <p:spPr>
          <a:xfrm>
            <a:off x="5147634" y="4629615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76A57BED-FD42-449C-BB22-5A6575D232AA}"/>
              </a:ext>
            </a:extLst>
          </p:cNvPr>
          <p:cNvCxnSpPr/>
          <p:nvPr/>
        </p:nvCxnSpPr>
        <p:spPr>
          <a:xfrm>
            <a:off x="5598632" y="4629615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C0A17BE-6C90-46DC-AD98-34DC609BD76B}"/>
              </a:ext>
            </a:extLst>
          </p:cNvPr>
          <p:cNvSpPr txBox="1"/>
          <p:nvPr/>
        </p:nvSpPr>
        <p:spPr>
          <a:xfrm>
            <a:off x="4783276" y="4621180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5B471CC-2886-4CD5-9FF6-1499862471D1}"/>
              </a:ext>
            </a:extLst>
          </p:cNvPr>
          <p:cNvSpPr txBox="1"/>
          <p:nvPr/>
        </p:nvSpPr>
        <p:spPr>
          <a:xfrm>
            <a:off x="5629052" y="4620280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B0F947D-F13C-4328-8B85-2FB5BD58F04D}"/>
              </a:ext>
            </a:extLst>
          </p:cNvPr>
          <p:cNvSpPr/>
          <p:nvPr/>
        </p:nvSpPr>
        <p:spPr>
          <a:xfrm>
            <a:off x="6280664" y="4628821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M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E41DE3CB-D468-4A15-9BD9-94499FD81970}"/>
              </a:ext>
            </a:extLst>
          </p:cNvPr>
          <p:cNvCxnSpPr/>
          <p:nvPr/>
        </p:nvCxnSpPr>
        <p:spPr>
          <a:xfrm>
            <a:off x="6667233" y="4628821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9E17D6E5-FB7D-42A2-AE23-48A757C2397C}"/>
              </a:ext>
            </a:extLst>
          </p:cNvPr>
          <p:cNvCxnSpPr/>
          <p:nvPr/>
        </p:nvCxnSpPr>
        <p:spPr>
          <a:xfrm>
            <a:off x="7118231" y="4628821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619EEC7-B9A4-4BC2-AF98-FF6FD276AB5C}"/>
              </a:ext>
            </a:extLst>
          </p:cNvPr>
          <p:cNvSpPr txBox="1"/>
          <p:nvPr/>
        </p:nvSpPr>
        <p:spPr>
          <a:xfrm>
            <a:off x="6302875" y="4620386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B94B25-A6F3-4968-9991-3970748E0E83}"/>
              </a:ext>
            </a:extLst>
          </p:cNvPr>
          <p:cNvSpPr txBox="1"/>
          <p:nvPr/>
        </p:nvSpPr>
        <p:spPr>
          <a:xfrm>
            <a:off x="7148651" y="4619486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DAB9D9E-322C-4D9E-A77D-2B3E8420ABA9}"/>
              </a:ext>
            </a:extLst>
          </p:cNvPr>
          <p:cNvCxnSpPr>
            <a:endCxn id="30" idx="0"/>
          </p:cNvCxnSpPr>
          <p:nvPr/>
        </p:nvCxnSpPr>
        <p:spPr>
          <a:xfrm flipH="1">
            <a:off x="3156222" y="2341639"/>
            <a:ext cx="1252913" cy="6319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577B87A0-66AF-44EE-9524-87AF50E1CC95}"/>
              </a:ext>
            </a:extLst>
          </p:cNvPr>
          <p:cNvCxnSpPr>
            <a:endCxn id="45" idx="0"/>
          </p:cNvCxnSpPr>
          <p:nvPr/>
        </p:nvCxnSpPr>
        <p:spPr>
          <a:xfrm flipH="1">
            <a:off x="1864928" y="3147942"/>
            <a:ext cx="864302" cy="6079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CE09AB2B-4A67-494C-9EF2-BC57CD1E7910}"/>
              </a:ext>
            </a:extLst>
          </p:cNvPr>
          <p:cNvCxnSpPr>
            <a:endCxn id="48" idx="0"/>
          </p:cNvCxnSpPr>
          <p:nvPr/>
        </p:nvCxnSpPr>
        <p:spPr>
          <a:xfrm flipH="1">
            <a:off x="1216856" y="3937816"/>
            <a:ext cx="221080" cy="6834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EAD0D832-388E-47DA-92BC-0EE3B25EEAB2}"/>
              </a:ext>
            </a:extLst>
          </p:cNvPr>
          <p:cNvCxnSpPr>
            <a:endCxn id="27" idx="0"/>
          </p:cNvCxnSpPr>
          <p:nvPr/>
        </p:nvCxnSpPr>
        <p:spPr>
          <a:xfrm>
            <a:off x="5265092" y="2341639"/>
            <a:ext cx="1690221" cy="6154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E5CED272-1777-428D-9BE6-07A2093D8B5A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3563888" y="3147942"/>
            <a:ext cx="998649" cy="5911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C46F39C2-C008-4905-94CE-2782D4A127EC}"/>
              </a:ext>
            </a:extLst>
          </p:cNvPr>
          <p:cNvCxnSpPr>
            <a:endCxn id="38" idx="0"/>
          </p:cNvCxnSpPr>
          <p:nvPr/>
        </p:nvCxnSpPr>
        <p:spPr>
          <a:xfrm flipH="1">
            <a:off x="6221356" y="3147942"/>
            <a:ext cx="294860" cy="6154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592EDABB-662F-46A4-8231-3503627BEF98}"/>
              </a:ext>
            </a:extLst>
          </p:cNvPr>
          <p:cNvCxnSpPr>
            <a:endCxn id="33" idx="0"/>
          </p:cNvCxnSpPr>
          <p:nvPr/>
        </p:nvCxnSpPr>
        <p:spPr>
          <a:xfrm>
            <a:off x="7416831" y="3172241"/>
            <a:ext cx="612068" cy="5911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DDF7351A-30EA-4BAC-A5EF-8A8A928BCB07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2311205" y="3954245"/>
            <a:ext cx="283012" cy="6753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6F492AE4-2E28-4387-A2D7-37EAF8AEF1AE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993789" y="3937816"/>
            <a:ext cx="149965" cy="6917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C57F2E33-A587-4D10-86EC-AB25FF6215A4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5373133" y="3937816"/>
            <a:ext cx="397225" cy="6917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B9BCB221-A0ED-4C53-9DD5-740EB951CA2D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6659024" y="3921397"/>
            <a:ext cx="233708" cy="7074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칠각형 2">
            <a:extLst>
              <a:ext uri="{FF2B5EF4-FFF2-40B4-BE49-F238E27FC236}">
                <a16:creationId xmlns:a16="http://schemas.microsoft.com/office/drawing/2014/main" id="{EBEB525C-093B-441E-99EB-48BB180AD149}"/>
              </a:ext>
            </a:extLst>
          </p:cNvPr>
          <p:cNvSpPr/>
          <p:nvPr/>
        </p:nvSpPr>
        <p:spPr>
          <a:xfrm>
            <a:off x="4452433" y="2052742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6" name="칠각형 95">
            <a:extLst>
              <a:ext uri="{FF2B5EF4-FFF2-40B4-BE49-F238E27FC236}">
                <a16:creationId xmlns:a16="http://schemas.microsoft.com/office/drawing/2014/main" id="{B6894602-22F4-4E01-B41D-0C3C966DC115}"/>
              </a:ext>
            </a:extLst>
          </p:cNvPr>
          <p:cNvSpPr/>
          <p:nvPr/>
        </p:nvSpPr>
        <p:spPr>
          <a:xfrm>
            <a:off x="4026572" y="2049426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7" name="칠각형 96">
            <a:extLst>
              <a:ext uri="{FF2B5EF4-FFF2-40B4-BE49-F238E27FC236}">
                <a16:creationId xmlns:a16="http://schemas.microsoft.com/office/drawing/2014/main" id="{26ED154C-608E-4AB3-BA79-4997049668D8}"/>
              </a:ext>
            </a:extLst>
          </p:cNvPr>
          <p:cNvSpPr/>
          <p:nvPr/>
        </p:nvSpPr>
        <p:spPr>
          <a:xfrm>
            <a:off x="2770569" y="2882128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8" name="칠각형 97">
            <a:extLst>
              <a:ext uri="{FF2B5EF4-FFF2-40B4-BE49-F238E27FC236}">
                <a16:creationId xmlns:a16="http://schemas.microsoft.com/office/drawing/2014/main" id="{6354A440-D9FC-44A0-9DD1-0C79B2FC041C}"/>
              </a:ext>
            </a:extLst>
          </p:cNvPr>
          <p:cNvSpPr/>
          <p:nvPr/>
        </p:nvSpPr>
        <p:spPr>
          <a:xfrm>
            <a:off x="2388337" y="2882128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9" name="칠각형 98">
            <a:extLst>
              <a:ext uri="{FF2B5EF4-FFF2-40B4-BE49-F238E27FC236}">
                <a16:creationId xmlns:a16="http://schemas.microsoft.com/office/drawing/2014/main" id="{5B3FBB2C-8B4F-4328-A958-1B1833A72249}"/>
              </a:ext>
            </a:extLst>
          </p:cNvPr>
          <p:cNvSpPr/>
          <p:nvPr/>
        </p:nvSpPr>
        <p:spPr>
          <a:xfrm>
            <a:off x="1456027" y="3643437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0" name="칠각형 99">
            <a:extLst>
              <a:ext uri="{FF2B5EF4-FFF2-40B4-BE49-F238E27FC236}">
                <a16:creationId xmlns:a16="http://schemas.microsoft.com/office/drawing/2014/main" id="{0392B0F7-DC24-46A5-A523-BF31AF787351}"/>
              </a:ext>
            </a:extLst>
          </p:cNvPr>
          <p:cNvSpPr/>
          <p:nvPr/>
        </p:nvSpPr>
        <p:spPr>
          <a:xfrm>
            <a:off x="1043120" y="3640567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1" name="칠각형 100">
            <a:extLst>
              <a:ext uri="{FF2B5EF4-FFF2-40B4-BE49-F238E27FC236}">
                <a16:creationId xmlns:a16="http://schemas.microsoft.com/office/drawing/2014/main" id="{AD8A2EE2-C19D-4FA6-B1E5-DACC6E29291E}"/>
              </a:ext>
            </a:extLst>
          </p:cNvPr>
          <p:cNvSpPr/>
          <p:nvPr/>
        </p:nvSpPr>
        <p:spPr>
          <a:xfrm>
            <a:off x="823304" y="4509441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7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2" name="칠각형 101">
            <a:extLst>
              <a:ext uri="{FF2B5EF4-FFF2-40B4-BE49-F238E27FC236}">
                <a16:creationId xmlns:a16="http://schemas.microsoft.com/office/drawing/2014/main" id="{0BB22E19-F86B-40F1-BEB6-D3D50F88D93A}"/>
              </a:ext>
            </a:extLst>
          </p:cNvPr>
          <p:cNvSpPr/>
          <p:nvPr/>
        </p:nvSpPr>
        <p:spPr>
          <a:xfrm>
            <a:off x="400568" y="4506921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8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3" name="칠각형 102">
            <a:extLst>
              <a:ext uri="{FF2B5EF4-FFF2-40B4-BE49-F238E27FC236}">
                <a16:creationId xmlns:a16="http://schemas.microsoft.com/office/drawing/2014/main" id="{80024300-D302-4B25-AAB9-C29CBD24F30F}"/>
              </a:ext>
            </a:extLst>
          </p:cNvPr>
          <p:cNvSpPr/>
          <p:nvPr/>
        </p:nvSpPr>
        <p:spPr>
          <a:xfrm>
            <a:off x="1266229" y="4506921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9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4" name="칠각형 103">
            <a:extLst>
              <a:ext uri="{FF2B5EF4-FFF2-40B4-BE49-F238E27FC236}">
                <a16:creationId xmlns:a16="http://schemas.microsoft.com/office/drawing/2014/main" id="{E88E8B8D-37DF-4182-AA52-745A2040C4E7}"/>
              </a:ext>
            </a:extLst>
          </p:cNvPr>
          <p:cNvSpPr/>
          <p:nvPr/>
        </p:nvSpPr>
        <p:spPr>
          <a:xfrm>
            <a:off x="1931202" y="3646644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10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5" name="칠각형 104">
            <a:extLst>
              <a:ext uri="{FF2B5EF4-FFF2-40B4-BE49-F238E27FC236}">
                <a16:creationId xmlns:a16="http://schemas.microsoft.com/office/drawing/2014/main" id="{C0A37AF3-7D4A-44D6-B189-C088D6017703}"/>
              </a:ext>
            </a:extLst>
          </p:cNvPr>
          <p:cNvSpPr/>
          <p:nvPr/>
        </p:nvSpPr>
        <p:spPr>
          <a:xfrm>
            <a:off x="2195369" y="4505343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11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6" name="칠각형 105">
            <a:extLst>
              <a:ext uri="{FF2B5EF4-FFF2-40B4-BE49-F238E27FC236}">
                <a16:creationId xmlns:a16="http://schemas.microsoft.com/office/drawing/2014/main" id="{BC832554-8A65-49C1-B50B-7B5AAF06F489}"/>
              </a:ext>
            </a:extLst>
          </p:cNvPr>
          <p:cNvSpPr/>
          <p:nvPr/>
        </p:nvSpPr>
        <p:spPr>
          <a:xfrm>
            <a:off x="1820957" y="4520974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12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칠각형 106">
            <a:extLst>
              <a:ext uri="{FF2B5EF4-FFF2-40B4-BE49-F238E27FC236}">
                <a16:creationId xmlns:a16="http://schemas.microsoft.com/office/drawing/2014/main" id="{B3344521-16C6-43A4-9522-1F425E614703}"/>
              </a:ext>
            </a:extLst>
          </p:cNvPr>
          <p:cNvSpPr/>
          <p:nvPr/>
        </p:nvSpPr>
        <p:spPr>
          <a:xfrm>
            <a:off x="2638279" y="4505343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13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칠각형 107">
            <a:extLst>
              <a:ext uri="{FF2B5EF4-FFF2-40B4-BE49-F238E27FC236}">
                <a16:creationId xmlns:a16="http://schemas.microsoft.com/office/drawing/2014/main" id="{6890B028-0BAA-49CE-B98E-E90301C16937}"/>
              </a:ext>
            </a:extLst>
          </p:cNvPr>
          <p:cNvSpPr/>
          <p:nvPr/>
        </p:nvSpPr>
        <p:spPr>
          <a:xfrm>
            <a:off x="3250965" y="2862241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14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칠각형 108">
            <a:extLst>
              <a:ext uri="{FF2B5EF4-FFF2-40B4-BE49-F238E27FC236}">
                <a16:creationId xmlns:a16="http://schemas.microsoft.com/office/drawing/2014/main" id="{C8FDA91B-6B8E-4AE8-927F-646627C33538}"/>
              </a:ext>
            </a:extLst>
          </p:cNvPr>
          <p:cNvSpPr/>
          <p:nvPr/>
        </p:nvSpPr>
        <p:spPr>
          <a:xfrm>
            <a:off x="4184056" y="3606985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15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칠각형 109">
            <a:extLst>
              <a:ext uri="{FF2B5EF4-FFF2-40B4-BE49-F238E27FC236}">
                <a16:creationId xmlns:a16="http://schemas.microsoft.com/office/drawing/2014/main" id="{FE2C508D-8B33-4815-AA0D-3B4A356BFE8A}"/>
              </a:ext>
            </a:extLst>
          </p:cNvPr>
          <p:cNvSpPr/>
          <p:nvPr/>
        </p:nvSpPr>
        <p:spPr>
          <a:xfrm>
            <a:off x="3773423" y="3604384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16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1" name="칠각형 110">
            <a:extLst>
              <a:ext uri="{FF2B5EF4-FFF2-40B4-BE49-F238E27FC236}">
                <a16:creationId xmlns:a16="http://schemas.microsoft.com/office/drawing/2014/main" id="{26F0C954-DFD4-4D44-AE21-DDD62D62D588}"/>
              </a:ext>
            </a:extLst>
          </p:cNvPr>
          <p:cNvSpPr/>
          <p:nvPr/>
        </p:nvSpPr>
        <p:spPr>
          <a:xfrm>
            <a:off x="3581352" y="4486448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17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2" name="칠각형 111">
            <a:extLst>
              <a:ext uri="{FF2B5EF4-FFF2-40B4-BE49-F238E27FC236}">
                <a16:creationId xmlns:a16="http://schemas.microsoft.com/office/drawing/2014/main" id="{AEC7A292-082E-4A3D-8BF0-D52BBB1F3148}"/>
              </a:ext>
            </a:extLst>
          </p:cNvPr>
          <p:cNvSpPr/>
          <p:nvPr/>
        </p:nvSpPr>
        <p:spPr>
          <a:xfrm>
            <a:off x="3201216" y="4488951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18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3" name="칠각형 112">
            <a:extLst>
              <a:ext uri="{FF2B5EF4-FFF2-40B4-BE49-F238E27FC236}">
                <a16:creationId xmlns:a16="http://schemas.microsoft.com/office/drawing/2014/main" id="{DF547F31-C72C-467F-8B28-0B04701C4AD9}"/>
              </a:ext>
            </a:extLst>
          </p:cNvPr>
          <p:cNvSpPr/>
          <p:nvPr/>
        </p:nvSpPr>
        <p:spPr>
          <a:xfrm>
            <a:off x="4019018" y="4485067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19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4" name="칠각형 113">
            <a:extLst>
              <a:ext uri="{FF2B5EF4-FFF2-40B4-BE49-F238E27FC236}">
                <a16:creationId xmlns:a16="http://schemas.microsoft.com/office/drawing/2014/main" id="{CD5943E8-C56C-4B38-9082-F64C1632EE03}"/>
              </a:ext>
            </a:extLst>
          </p:cNvPr>
          <p:cNvSpPr/>
          <p:nvPr/>
        </p:nvSpPr>
        <p:spPr>
          <a:xfrm>
            <a:off x="4603944" y="3620681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20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5" name="칠각형 114">
            <a:extLst>
              <a:ext uri="{FF2B5EF4-FFF2-40B4-BE49-F238E27FC236}">
                <a16:creationId xmlns:a16="http://schemas.microsoft.com/office/drawing/2014/main" id="{5A34BEBD-EEE8-4AF0-A65B-C7D13E7F026A}"/>
              </a:ext>
            </a:extLst>
          </p:cNvPr>
          <p:cNvSpPr/>
          <p:nvPr/>
        </p:nvSpPr>
        <p:spPr>
          <a:xfrm>
            <a:off x="4907973" y="2045188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21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6" name="칠각형 115">
            <a:extLst>
              <a:ext uri="{FF2B5EF4-FFF2-40B4-BE49-F238E27FC236}">
                <a16:creationId xmlns:a16="http://schemas.microsoft.com/office/drawing/2014/main" id="{E062E1F8-78BF-4E57-AABC-8C19952DED03}"/>
              </a:ext>
            </a:extLst>
          </p:cNvPr>
          <p:cNvSpPr/>
          <p:nvPr/>
        </p:nvSpPr>
        <p:spPr>
          <a:xfrm>
            <a:off x="6581235" y="2833023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22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7" name="칠각형 116">
            <a:extLst>
              <a:ext uri="{FF2B5EF4-FFF2-40B4-BE49-F238E27FC236}">
                <a16:creationId xmlns:a16="http://schemas.microsoft.com/office/drawing/2014/main" id="{BE0DC66E-8332-4DEE-968B-9C428382AFB1}"/>
              </a:ext>
            </a:extLst>
          </p:cNvPr>
          <p:cNvSpPr/>
          <p:nvPr/>
        </p:nvSpPr>
        <p:spPr>
          <a:xfrm>
            <a:off x="6173779" y="2829354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23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8" name="칠각형 117">
            <a:extLst>
              <a:ext uri="{FF2B5EF4-FFF2-40B4-BE49-F238E27FC236}">
                <a16:creationId xmlns:a16="http://schemas.microsoft.com/office/drawing/2014/main" id="{E7A26B11-A30B-4AFF-9881-CBACD802FAB7}"/>
              </a:ext>
            </a:extLst>
          </p:cNvPr>
          <p:cNvSpPr/>
          <p:nvPr/>
        </p:nvSpPr>
        <p:spPr>
          <a:xfrm>
            <a:off x="5813473" y="3652772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24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칠각형 118">
            <a:extLst>
              <a:ext uri="{FF2B5EF4-FFF2-40B4-BE49-F238E27FC236}">
                <a16:creationId xmlns:a16="http://schemas.microsoft.com/office/drawing/2014/main" id="{7D8E2C62-D96E-4E08-AF99-9B9DB705DD03}"/>
              </a:ext>
            </a:extLst>
          </p:cNvPr>
          <p:cNvSpPr/>
          <p:nvPr/>
        </p:nvSpPr>
        <p:spPr>
          <a:xfrm>
            <a:off x="5384151" y="3648920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25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0" name="칠각형 119">
            <a:extLst>
              <a:ext uri="{FF2B5EF4-FFF2-40B4-BE49-F238E27FC236}">
                <a16:creationId xmlns:a16="http://schemas.microsoft.com/office/drawing/2014/main" id="{14AC136A-D572-4E2C-945A-F3E363DC1B25}"/>
              </a:ext>
            </a:extLst>
          </p:cNvPr>
          <p:cNvSpPr/>
          <p:nvPr/>
        </p:nvSpPr>
        <p:spPr>
          <a:xfrm>
            <a:off x="4994814" y="4509440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26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1" name="칠각형 120">
            <a:extLst>
              <a:ext uri="{FF2B5EF4-FFF2-40B4-BE49-F238E27FC236}">
                <a16:creationId xmlns:a16="http://schemas.microsoft.com/office/drawing/2014/main" id="{E2AF3D0C-EE9C-4CC5-9478-BDB61F4E04FC}"/>
              </a:ext>
            </a:extLst>
          </p:cNvPr>
          <p:cNvSpPr/>
          <p:nvPr/>
        </p:nvSpPr>
        <p:spPr>
          <a:xfrm>
            <a:off x="4607547" y="4502730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27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2" name="칠각형 121">
            <a:extLst>
              <a:ext uri="{FF2B5EF4-FFF2-40B4-BE49-F238E27FC236}">
                <a16:creationId xmlns:a16="http://schemas.microsoft.com/office/drawing/2014/main" id="{16F04F53-3156-4412-B390-A18255D4DA94}"/>
              </a:ext>
            </a:extLst>
          </p:cNvPr>
          <p:cNvSpPr/>
          <p:nvPr/>
        </p:nvSpPr>
        <p:spPr>
          <a:xfrm>
            <a:off x="5454115" y="4529269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28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칠각형 122">
            <a:extLst>
              <a:ext uri="{FF2B5EF4-FFF2-40B4-BE49-F238E27FC236}">
                <a16:creationId xmlns:a16="http://schemas.microsoft.com/office/drawing/2014/main" id="{FEE9E30F-4CE4-4984-B1E6-379D5FC2CEC7}"/>
              </a:ext>
            </a:extLst>
          </p:cNvPr>
          <p:cNvSpPr/>
          <p:nvPr/>
        </p:nvSpPr>
        <p:spPr>
          <a:xfrm>
            <a:off x="6281273" y="3632151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29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4" name="칠각형 123">
            <a:extLst>
              <a:ext uri="{FF2B5EF4-FFF2-40B4-BE49-F238E27FC236}">
                <a16:creationId xmlns:a16="http://schemas.microsoft.com/office/drawing/2014/main" id="{B0334C6C-EFAC-4A15-AC62-338D1C159115}"/>
              </a:ext>
            </a:extLst>
          </p:cNvPr>
          <p:cNvSpPr/>
          <p:nvPr/>
        </p:nvSpPr>
        <p:spPr>
          <a:xfrm>
            <a:off x="6464675" y="4502729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30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5" name="칠각형 124">
            <a:extLst>
              <a:ext uri="{FF2B5EF4-FFF2-40B4-BE49-F238E27FC236}">
                <a16:creationId xmlns:a16="http://schemas.microsoft.com/office/drawing/2014/main" id="{924518DB-9A5D-4D5B-9FCE-B2EDD60104C1}"/>
              </a:ext>
            </a:extLst>
          </p:cNvPr>
          <p:cNvSpPr/>
          <p:nvPr/>
        </p:nvSpPr>
        <p:spPr>
          <a:xfrm>
            <a:off x="6073729" y="4532311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31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6" name="칠각형 125">
            <a:extLst>
              <a:ext uri="{FF2B5EF4-FFF2-40B4-BE49-F238E27FC236}">
                <a16:creationId xmlns:a16="http://schemas.microsoft.com/office/drawing/2014/main" id="{213E9F5D-15B8-428D-922F-238B4181E050}"/>
              </a:ext>
            </a:extLst>
          </p:cNvPr>
          <p:cNvSpPr/>
          <p:nvPr/>
        </p:nvSpPr>
        <p:spPr>
          <a:xfrm>
            <a:off x="6927191" y="4502728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32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칠각형 126">
            <a:extLst>
              <a:ext uri="{FF2B5EF4-FFF2-40B4-BE49-F238E27FC236}">
                <a16:creationId xmlns:a16="http://schemas.microsoft.com/office/drawing/2014/main" id="{A046CE26-9DBD-4173-865B-756D07526174}"/>
              </a:ext>
            </a:extLst>
          </p:cNvPr>
          <p:cNvSpPr/>
          <p:nvPr/>
        </p:nvSpPr>
        <p:spPr>
          <a:xfrm>
            <a:off x="7020810" y="2852797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33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8" name="칠각형 127">
            <a:extLst>
              <a:ext uri="{FF2B5EF4-FFF2-40B4-BE49-F238E27FC236}">
                <a16:creationId xmlns:a16="http://schemas.microsoft.com/office/drawing/2014/main" id="{67AE5A13-5035-4D55-8C2B-50E31D763268}"/>
              </a:ext>
            </a:extLst>
          </p:cNvPr>
          <p:cNvSpPr/>
          <p:nvPr/>
        </p:nvSpPr>
        <p:spPr>
          <a:xfrm>
            <a:off x="7619997" y="3640567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34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9" name="칠각형 128">
            <a:extLst>
              <a:ext uri="{FF2B5EF4-FFF2-40B4-BE49-F238E27FC236}">
                <a16:creationId xmlns:a16="http://schemas.microsoft.com/office/drawing/2014/main" id="{81FBCDC3-67A6-4DE8-8B0C-C724C9D42057}"/>
              </a:ext>
            </a:extLst>
          </p:cNvPr>
          <p:cNvSpPr/>
          <p:nvPr/>
        </p:nvSpPr>
        <p:spPr>
          <a:xfrm>
            <a:off x="7218219" y="3649102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35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0" name="칠각형 129">
            <a:extLst>
              <a:ext uri="{FF2B5EF4-FFF2-40B4-BE49-F238E27FC236}">
                <a16:creationId xmlns:a16="http://schemas.microsoft.com/office/drawing/2014/main" id="{D8AB8461-19AE-43DA-AB8D-A05B10A67025}"/>
              </a:ext>
            </a:extLst>
          </p:cNvPr>
          <p:cNvSpPr/>
          <p:nvPr/>
        </p:nvSpPr>
        <p:spPr>
          <a:xfrm>
            <a:off x="8050596" y="3659091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36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77DC001-939C-4613-B5D8-9235F20B64E2}"/>
              </a:ext>
            </a:extLst>
          </p:cNvPr>
          <p:cNvSpPr txBox="1"/>
          <p:nvPr/>
        </p:nvSpPr>
        <p:spPr>
          <a:xfrm>
            <a:off x="574237" y="5499704"/>
            <a:ext cx="1840568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전위</a:t>
            </a:r>
            <a:r>
              <a:rPr lang="en-US" altLang="ko-KR" dirty="0"/>
              <a:t> </a:t>
            </a:r>
            <a:r>
              <a:rPr lang="ko-KR" altLang="en-US" dirty="0"/>
              <a:t>순회 결과 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426F3E2-6DBC-4E7F-8DB5-296EAE479F02}"/>
              </a:ext>
            </a:extLst>
          </p:cNvPr>
          <p:cNvSpPr txBox="1"/>
          <p:nvPr/>
        </p:nvSpPr>
        <p:spPr>
          <a:xfrm>
            <a:off x="3123869" y="5556622"/>
            <a:ext cx="333746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81BE877-ED06-4B99-8846-82D992BD82BE}"/>
              </a:ext>
            </a:extLst>
          </p:cNvPr>
          <p:cNvSpPr txBox="1"/>
          <p:nvPr/>
        </p:nvSpPr>
        <p:spPr>
          <a:xfrm>
            <a:off x="2838914" y="5549601"/>
            <a:ext cx="333746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72219A5-6BC1-4B1E-92EF-065BAF3B2534}"/>
              </a:ext>
            </a:extLst>
          </p:cNvPr>
          <p:cNvSpPr txBox="1"/>
          <p:nvPr/>
        </p:nvSpPr>
        <p:spPr>
          <a:xfrm>
            <a:off x="3415033" y="5552719"/>
            <a:ext cx="240772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F66228F-3497-4126-8189-29ADF56F8305}"/>
              </a:ext>
            </a:extLst>
          </p:cNvPr>
          <p:cNvSpPr txBox="1"/>
          <p:nvPr/>
        </p:nvSpPr>
        <p:spPr>
          <a:xfrm>
            <a:off x="2633962" y="5542580"/>
            <a:ext cx="304892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A3F61DE-30C7-4D2F-BB04-E57FA4E07DA8}"/>
              </a:ext>
            </a:extLst>
          </p:cNvPr>
          <p:cNvSpPr txBox="1"/>
          <p:nvPr/>
        </p:nvSpPr>
        <p:spPr>
          <a:xfrm>
            <a:off x="3907294" y="5557607"/>
            <a:ext cx="258404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J</a:t>
            </a:r>
            <a:endParaRPr lang="ko-KR" alt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940116D-8B6A-4AB0-8AD1-067FFD04D4C9}"/>
              </a:ext>
            </a:extLst>
          </p:cNvPr>
          <p:cNvSpPr txBox="1"/>
          <p:nvPr/>
        </p:nvSpPr>
        <p:spPr>
          <a:xfrm>
            <a:off x="3627039" y="5548019"/>
            <a:ext cx="290464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8CD26FF-8039-4ED9-8CE7-F75C0209F358}"/>
              </a:ext>
            </a:extLst>
          </p:cNvPr>
          <p:cNvSpPr txBox="1"/>
          <p:nvPr/>
        </p:nvSpPr>
        <p:spPr>
          <a:xfrm>
            <a:off x="2386301" y="5544745"/>
            <a:ext cx="319318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E159E33-AB7D-4587-B932-AE0CBAEEF179}"/>
              </a:ext>
            </a:extLst>
          </p:cNvPr>
          <p:cNvSpPr txBox="1"/>
          <p:nvPr/>
        </p:nvSpPr>
        <p:spPr>
          <a:xfrm>
            <a:off x="4698657" y="5549988"/>
            <a:ext cx="28245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DB85713-AF51-4264-9288-D089FB2E42C6}"/>
              </a:ext>
            </a:extLst>
          </p:cNvPr>
          <p:cNvSpPr txBox="1"/>
          <p:nvPr/>
        </p:nvSpPr>
        <p:spPr>
          <a:xfrm>
            <a:off x="4460102" y="5550130"/>
            <a:ext cx="287258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06F8B32-D603-4331-B18A-D931BD5E60C8}"/>
              </a:ext>
            </a:extLst>
          </p:cNvPr>
          <p:cNvSpPr txBox="1"/>
          <p:nvPr/>
        </p:nvSpPr>
        <p:spPr>
          <a:xfrm>
            <a:off x="4935352" y="5545333"/>
            <a:ext cx="372218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M</a:t>
            </a:r>
            <a:endParaRPr lang="ko-KR" altLang="en-US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3320B0C-EBF7-4EDB-9163-624052942BB3}"/>
              </a:ext>
            </a:extLst>
          </p:cNvPr>
          <p:cNvSpPr txBox="1"/>
          <p:nvPr/>
        </p:nvSpPr>
        <p:spPr>
          <a:xfrm>
            <a:off x="4164531" y="5557607"/>
            <a:ext cx="31451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626A26E-1B96-46EC-A818-1BE04A534144}"/>
              </a:ext>
            </a:extLst>
          </p:cNvPr>
          <p:cNvSpPr txBox="1"/>
          <p:nvPr/>
        </p:nvSpPr>
        <p:spPr>
          <a:xfrm>
            <a:off x="5284839" y="5552719"/>
            <a:ext cx="333746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G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lnSpcReduction="10000"/>
          </a:bodyPr>
          <a:lstStyle/>
          <a:p>
            <a:pPr marL="548640" lvl="1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>
                <a:solidFill>
                  <a:schemeClr val="tx1"/>
                </a:solidFill>
              </a:rPr>
              <a:t>전위 순회의 예</a:t>
            </a:r>
            <a:endParaRPr lang="en-US" altLang="ko-KR" dirty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>
                <a:solidFill>
                  <a:schemeClr val="tx1"/>
                </a:solidFill>
              </a:rPr>
              <a:t>전위 순회 결과 </a:t>
            </a:r>
            <a:r>
              <a:rPr lang="en-US" altLang="ko-KR" dirty="0">
                <a:solidFill>
                  <a:schemeClr val="tx1"/>
                </a:solidFill>
              </a:rPr>
              <a:t>(A, B, D, H, I, E, J, C, F, L, M, G)</a:t>
            </a:r>
            <a:endParaRPr lang="ko-KR" altLang="en-US" dirty="0">
              <a:solidFill>
                <a:schemeClr val="tx1"/>
              </a:solidFill>
            </a:endParaRP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Tx/>
              <a:buNone/>
              <a:defRPr/>
            </a:pPr>
            <a:endParaRPr lang="ko-KR" altLang="en-US" sz="1800" dirty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ko-KR" altLang="en-US" sz="1800" dirty="0"/>
          </a:p>
          <a:p>
            <a:pPr marL="274320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ko-KR" altLang="en-US" dirty="0"/>
          </a:p>
          <a:p>
            <a:pPr marL="548640" lvl="1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5299" name="AutoShape 4" descr="PIC34F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300" name="AutoShape 5" descr="PIC355"/>
          <p:cNvSpPr>
            <a:spLocks noChangeAspect="1" noChangeArrowheads="1"/>
          </p:cNvSpPr>
          <p:nvPr/>
        </p:nvSpPr>
        <p:spPr bwMode="auto">
          <a:xfrm>
            <a:off x="13493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5530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1714500"/>
            <a:ext cx="4214813" cy="309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2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3F2AA2AC-0C33-445B-90D2-8B3B974D3593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52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55303" name="바닥글 개체 틀 7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55304" name="Rectangle 3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순회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ko-KR" altLang="en-US"/>
              <a:t>후위 순회</a:t>
            </a:r>
            <a:r>
              <a:rPr lang="en-US" altLang="ko-KR"/>
              <a:t>(postorder traversal)(Left</a:t>
            </a:r>
            <a:r>
              <a:rPr lang="en-US" altLang="ko-KR">
                <a:latin typeface="굴림" pitchFamily="50" charset="-127"/>
              </a:rPr>
              <a:t>⇒</a:t>
            </a:r>
            <a:r>
              <a:rPr lang="en-US" altLang="ko-KR"/>
              <a:t> Right </a:t>
            </a:r>
            <a:r>
              <a:rPr lang="en-US" altLang="ko-KR">
                <a:latin typeface="굴림" pitchFamily="50" charset="-127"/>
              </a:rPr>
              <a:t>⇒</a:t>
            </a:r>
            <a:r>
              <a:rPr lang="en-US" altLang="ko-KR"/>
              <a:t>Data)</a:t>
            </a:r>
          </a:p>
          <a:p>
            <a:pPr lvl="1" eaLnBrk="1" hangingPunct="1">
              <a:lnSpc>
                <a:spcPct val="110000"/>
              </a:lnSpc>
            </a:pPr>
            <a:r>
              <a:rPr lang="ko-KR" altLang="en-US">
                <a:solidFill>
                  <a:schemeClr val="tx1"/>
                </a:solidFill>
              </a:rPr>
              <a:t>수행 방법</a:t>
            </a:r>
          </a:p>
          <a:p>
            <a:pPr lvl="2" eaLnBrk="1" hangingPunct="1">
              <a:lnSpc>
                <a:spcPct val="150000"/>
              </a:lnSpc>
              <a:buFontTx/>
              <a:buNone/>
            </a:pPr>
            <a:r>
              <a:rPr lang="ko-KR" altLang="en-US" sz="1800"/>
              <a:t>① </a:t>
            </a:r>
            <a:r>
              <a:rPr lang="en-US" altLang="ko-KR" sz="1800"/>
              <a:t>Root</a:t>
            </a:r>
            <a:r>
              <a:rPr lang="ko-KR" altLang="en-US" sz="1800"/>
              <a:t> </a:t>
            </a:r>
            <a:r>
              <a:rPr lang="en-US" altLang="ko-KR" sz="1800"/>
              <a:t>node</a:t>
            </a:r>
            <a:r>
              <a:rPr lang="ko-KR" altLang="en-US" sz="1800"/>
              <a:t> </a:t>
            </a:r>
            <a:r>
              <a:rPr lang="en-US" altLang="ko-KR" sz="1800"/>
              <a:t>n</a:t>
            </a:r>
            <a:r>
              <a:rPr lang="ko-KR" altLang="en-US" sz="1800"/>
              <a:t>의 왼쪽 </a:t>
            </a:r>
            <a:r>
              <a:rPr lang="en-US" altLang="ko-KR" sz="1800"/>
              <a:t>subtree</a:t>
            </a:r>
            <a:r>
              <a:rPr lang="ko-KR" altLang="en-US" sz="1800"/>
              <a:t>로 이동한다</a:t>
            </a:r>
            <a:r>
              <a:rPr lang="en-US" altLang="ko-KR" sz="1800"/>
              <a:t>. : Left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ko-KR" sz="1800"/>
              <a:t>② Root</a:t>
            </a:r>
            <a:r>
              <a:rPr lang="ko-KR" altLang="en-US" sz="1800"/>
              <a:t> </a:t>
            </a:r>
            <a:r>
              <a:rPr lang="en-US" altLang="ko-KR" sz="1800"/>
              <a:t>node</a:t>
            </a:r>
            <a:r>
              <a:rPr lang="ko-KR" altLang="en-US" sz="1800"/>
              <a:t> </a:t>
            </a:r>
            <a:r>
              <a:rPr lang="en-US" altLang="ko-KR" sz="1800"/>
              <a:t>n</a:t>
            </a:r>
            <a:r>
              <a:rPr lang="ko-KR" altLang="en-US" sz="1800"/>
              <a:t>의 오른쪽 </a:t>
            </a:r>
            <a:r>
              <a:rPr lang="en-US" altLang="ko-KR" sz="1800"/>
              <a:t>subtree</a:t>
            </a:r>
            <a:r>
              <a:rPr lang="ko-KR" altLang="en-US" sz="1800"/>
              <a:t>로 이동한다</a:t>
            </a:r>
            <a:r>
              <a:rPr lang="en-US" altLang="ko-KR" sz="1800"/>
              <a:t>. : Right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ko-KR" sz="1800"/>
              <a:t>③ Root</a:t>
            </a:r>
            <a:r>
              <a:rPr lang="ko-KR" altLang="en-US" sz="1800"/>
              <a:t> </a:t>
            </a:r>
            <a:r>
              <a:rPr lang="en-US" altLang="ko-KR" sz="1800"/>
              <a:t>node</a:t>
            </a:r>
            <a:r>
              <a:rPr lang="ko-KR" altLang="en-US" sz="1800"/>
              <a:t> </a:t>
            </a:r>
            <a:r>
              <a:rPr lang="en-US" altLang="ko-KR" sz="1800"/>
              <a:t>n</a:t>
            </a:r>
            <a:r>
              <a:rPr lang="ko-KR" altLang="en-US" sz="1800"/>
              <a:t>을 방문하여 처리한다</a:t>
            </a:r>
            <a:r>
              <a:rPr lang="en-US" altLang="ko-KR" sz="1800"/>
              <a:t>. : Data</a:t>
            </a:r>
          </a:p>
          <a:p>
            <a:pPr lvl="1" eaLnBrk="1" hangingPunct="1"/>
            <a:r>
              <a:rPr lang="ko-KR" altLang="en-US">
                <a:solidFill>
                  <a:schemeClr val="tx1"/>
                </a:solidFill>
              </a:rPr>
              <a:t>후위 순회 </a:t>
            </a:r>
            <a:r>
              <a:rPr lang="en-US" altLang="ko-KR">
                <a:solidFill>
                  <a:schemeClr val="tx1"/>
                </a:solidFill>
              </a:rPr>
              <a:t>Algorithm</a:t>
            </a:r>
            <a:endParaRPr lang="ko-KR" altLang="en-US">
              <a:solidFill>
                <a:schemeClr val="tx1"/>
              </a:solidFill>
            </a:endParaRPr>
          </a:p>
          <a:p>
            <a:pPr lvl="2" eaLnBrk="1" hangingPunct="1">
              <a:buFontTx/>
              <a:buNone/>
            </a:pPr>
            <a:endParaRPr lang="ko-KR" altLang="en-US" sz="1800"/>
          </a:p>
          <a:p>
            <a:pPr lvl="2" eaLnBrk="1" hangingPunct="1"/>
            <a:endParaRPr lang="ko-KR" altLang="en-US" sz="1800"/>
          </a:p>
          <a:p>
            <a:pPr eaLnBrk="1" hangingPunct="1">
              <a:lnSpc>
                <a:spcPct val="110000"/>
              </a:lnSpc>
            </a:pPr>
            <a:endParaRPr lang="ko-KR" altLang="en-US"/>
          </a:p>
          <a:p>
            <a:pPr lvl="1" eaLnBrk="1" hangingPunct="1">
              <a:lnSpc>
                <a:spcPct val="110000"/>
              </a:lnSpc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6323" name="AutoShape 4" descr="PIC34F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6324" name="AutoShape 5" descr="PIC355"/>
          <p:cNvSpPr>
            <a:spLocks noChangeAspect="1" noChangeArrowheads="1"/>
          </p:cNvSpPr>
          <p:nvPr/>
        </p:nvSpPr>
        <p:spPr bwMode="auto">
          <a:xfrm>
            <a:off x="13493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4518" name="Text Box 7"/>
          <p:cNvSpPr txBox="1">
            <a:spLocks noChangeArrowheads="1"/>
          </p:cNvSpPr>
          <p:nvPr/>
        </p:nvSpPr>
        <p:spPr bwMode="auto">
          <a:xfrm>
            <a:off x="1116013" y="3644900"/>
            <a:ext cx="3887787" cy="1816100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b="1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postorder</a:t>
            </a:r>
            <a:r>
              <a:rPr lang="en-US" altLang="ko-KR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(T)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    if (</a:t>
            </a:r>
            <a:r>
              <a:rPr lang="en-US" altLang="ko-KR" b="1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T≠null</a:t>
            </a:r>
            <a:r>
              <a:rPr lang="en-US" altLang="ko-KR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) then {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 </a:t>
            </a:r>
            <a:r>
              <a:rPr lang="en-US" altLang="ko-KR" b="1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postorder</a:t>
            </a:r>
            <a:r>
              <a:rPr lang="en-US" altLang="ko-KR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(</a:t>
            </a:r>
            <a:r>
              <a:rPr lang="en-US" altLang="ko-KR" b="1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T.left</a:t>
            </a:r>
            <a:r>
              <a:rPr lang="en-US" altLang="ko-KR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);     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 </a:t>
            </a:r>
            <a:r>
              <a:rPr lang="en-US" altLang="ko-KR" b="1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postorder</a:t>
            </a:r>
            <a:r>
              <a:rPr lang="en-US" altLang="ko-KR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(</a:t>
            </a:r>
            <a:r>
              <a:rPr lang="en-US" altLang="ko-KR" b="1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T.right</a:t>
            </a:r>
            <a:r>
              <a:rPr lang="en-US" altLang="ko-KR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);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 visit </a:t>
            </a:r>
            <a:r>
              <a:rPr lang="en-US" altLang="ko-KR" b="1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T.data</a:t>
            </a:r>
            <a:r>
              <a:rPr lang="en-US" altLang="ko-KR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     }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end </a:t>
            </a:r>
            <a:r>
              <a:rPr lang="en-US" altLang="ko-KR" b="1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postorder</a:t>
            </a:r>
            <a:r>
              <a:rPr lang="en-US" altLang="ko-KR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() </a:t>
            </a:r>
          </a:p>
        </p:txBody>
      </p:sp>
      <p:sp>
        <p:nvSpPr>
          <p:cNvPr id="56326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9D4C572E-2265-434A-811F-20D5735B9ADC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53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56327" name="바닥글 개체 틀 7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56328" name="Rectangle 3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순회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>
              <a:lnSpc>
                <a:spcPct val="110000"/>
              </a:lnSpc>
            </a:pPr>
            <a:r>
              <a:rPr lang="ko-KR" altLang="en-US">
                <a:solidFill>
                  <a:schemeClr val="tx1"/>
                </a:solidFill>
              </a:rPr>
              <a:t>후위 순회의 예</a:t>
            </a:r>
          </a:p>
          <a:p>
            <a:pPr lvl="2" eaLnBrk="1" hangingPunct="1">
              <a:buFontTx/>
              <a:buNone/>
            </a:pPr>
            <a:endParaRPr lang="ko-KR" altLang="en-US" sz="1800"/>
          </a:p>
          <a:p>
            <a:pPr lvl="2" eaLnBrk="1" hangingPunct="1"/>
            <a:endParaRPr lang="ko-KR" altLang="en-US" sz="1800"/>
          </a:p>
          <a:p>
            <a:pPr eaLnBrk="1" hangingPunct="1">
              <a:lnSpc>
                <a:spcPct val="110000"/>
              </a:lnSpc>
            </a:pPr>
            <a:endParaRPr lang="ko-KR" altLang="en-US"/>
          </a:p>
          <a:p>
            <a:pPr lvl="1" eaLnBrk="1" hangingPunct="1">
              <a:lnSpc>
                <a:spcPct val="110000"/>
              </a:lnSpc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7347" name="AutoShape 4" descr="PIC34F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48" name="AutoShape 5" descr="PIC355"/>
          <p:cNvSpPr>
            <a:spLocks noChangeAspect="1" noChangeArrowheads="1"/>
          </p:cNvSpPr>
          <p:nvPr/>
        </p:nvSpPr>
        <p:spPr bwMode="auto">
          <a:xfrm>
            <a:off x="13493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5734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714500"/>
            <a:ext cx="8164512" cy="310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0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A6E4A8D5-1707-4E42-8D86-59F48CF74211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54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57351" name="바닥글 개체 틀 7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57352" name="Rectangle 3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순회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AutoShape 5" descr="PIC355"/>
          <p:cNvSpPr>
            <a:spLocks noChangeAspect="1" noChangeArrowheads="1"/>
          </p:cNvSpPr>
          <p:nvPr/>
        </p:nvSpPr>
        <p:spPr bwMode="auto">
          <a:xfrm>
            <a:off x="13493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316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41D89E21-FA08-4520-A061-AE2E0448A39C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55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3317" name="바닥글 개체 틀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grpSp>
        <p:nvGrpSpPr>
          <p:cNvPr id="13318" name="그룹 5"/>
          <p:cNvGrpSpPr>
            <a:grpSpLocks/>
          </p:cNvGrpSpPr>
          <p:nvPr/>
        </p:nvGrpSpPr>
        <p:grpSpPr bwMode="auto">
          <a:xfrm>
            <a:off x="900113" y="1214438"/>
            <a:ext cx="4608512" cy="450850"/>
            <a:chOff x="539552" y="1251117"/>
            <a:chExt cx="3856663" cy="449443"/>
          </a:xfrm>
        </p:grpSpPr>
        <p:sp>
          <p:nvSpPr>
            <p:cNvPr id="7" name="직사각형 6"/>
            <p:cNvSpPr/>
            <p:nvPr/>
          </p:nvSpPr>
          <p:spPr bwMode="auto">
            <a:xfrm>
              <a:off x="899578" y="1268525"/>
              <a:ext cx="3496637" cy="43203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pitchFamily="2" charset="2"/>
                <a:buNone/>
                <a:defRPr/>
              </a:pPr>
              <a:r>
                <a:rPr lang="ko-KR" altLang="en-US" sz="2000" b="1" dirty="0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단순 연결리스트를 이용한 후위 순회의 원리</a:t>
              </a:r>
            </a:p>
          </p:txBody>
        </p:sp>
        <p:sp>
          <p:nvSpPr>
            <p:cNvPr id="8" name="실행 단추: 동영상 7">
              <a:hlinkClick r:id="" action="ppaction://noaction" highlightClick="1"/>
            </p:cNvPr>
            <p:cNvSpPr/>
            <p:nvPr/>
          </p:nvSpPr>
          <p:spPr>
            <a:xfrm>
              <a:off x="539552" y="1251117"/>
              <a:ext cx="361167" cy="431825"/>
            </a:xfrm>
            <a:prstGeom prst="actionButtonMovi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dirty="0"/>
            </a:p>
          </p:txBody>
        </p:sp>
      </p:grpSp>
      <p:sp>
        <p:nvSpPr>
          <p:cNvPr id="13319" name="Rectangle 3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순회 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6B8DFBD-4648-4E7D-9D9A-1DD030C25403}"/>
              </a:ext>
            </a:extLst>
          </p:cNvPr>
          <p:cNvGrpSpPr/>
          <p:nvPr/>
        </p:nvGrpSpPr>
        <p:grpSpPr>
          <a:xfrm>
            <a:off x="7089775" y="1318650"/>
            <a:ext cx="1302759" cy="620249"/>
            <a:chOff x="6941649" y="1296582"/>
            <a:chExt cx="1302759" cy="620249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1C228E97-6E3F-45CE-8744-344040CACB3E}"/>
                </a:ext>
              </a:extLst>
            </p:cNvPr>
            <p:cNvGrpSpPr/>
            <p:nvPr/>
          </p:nvGrpSpPr>
          <p:grpSpPr>
            <a:xfrm>
              <a:off x="7020272" y="1568028"/>
              <a:ext cx="1224136" cy="348803"/>
              <a:chOff x="2411760" y="1772816"/>
              <a:chExt cx="1368152" cy="365125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1DA1C901-744F-4712-8180-8B5F2EAA0F2F}"/>
                  </a:ext>
                </a:extLst>
              </p:cNvPr>
              <p:cNvSpPr/>
              <p:nvPr/>
            </p:nvSpPr>
            <p:spPr>
              <a:xfrm>
                <a:off x="2411760" y="1772816"/>
                <a:ext cx="1368152" cy="3651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0EE8CCB1-D71B-4564-AB78-4894CD3C19B0}"/>
                  </a:ext>
                </a:extLst>
              </p:cNvPr>
              <p:cNvCxnSpPr/>
              <p:nvPr/>
            </p:nvCxnSpPr>
            <p:spPr>
              <a:xfrm>
                <a:off x="2843808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1E3347F8-788F-4F1E-BA18-973B0C2EC413}"/>
                  </a:ext>
                </a:extLst>
              </p:cNvPr>
              <p:cNvCxnSpPr/>
              <p:nvPr/>
            </p:nvCxnSpPr>
            <p:spPr>
              <a:xfrm>
                <a:off x="3347864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11B6D87-6E36-436A-BB76-55AD3BD4D4EA}"/>
                </a:ext>
              </a:extLst>
            </p:cNvPr>
            <p:cNvSpPr txBox="1"/>
            <p:nvPr/>
          </p:nvSpPr>
          <p:spPr>
            <a:xfrm>
              <a:off x="7779216" y="1296582"/>
              <a:ext cx="445956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rlink</a:t>
              </a:r>
              <a:endParaRPr lang="ko-KR" altLang="en-US" sz="105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A42B88-F027-469D-9DF4-895679BD4C12}"/>
                </a:ext>
              </a:extLst>
            </p:cNvPr>
            <p:cNvSpPr txBox="1"/>
            <p:nvPr/>
          </p:nvSpPr>
          <p:spPr>
            <a:xfrm>
              <a:off x="6941649" y="1300246"/>
              <a:ext cx="431528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llink</a:t>
              </a:r>
              <a:endParaRPr lang="ko-KR" altLang="en-US" sz="105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59A2AA8-735C-4ED2-9C07-E8FBE5D18EF3}"/>
                </a:ext>
              </a:extLst>
            </p:cNvPr>
            <p:cNvSpPr txBox="1"/>
            <p:nvPr/>
          </p:nvSpPr>
          <p:spPr>
            <a:xfrm>
              <a:off x="7354019" y="1300923"/>
              <a:ext cx="465192" cy="262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/>
                <a:t>data</a:t>
              </a:r>
              <a:endParaRPr lang="ko-KR" altLang="en-US" sz="105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9C0D167-C2C9-4C33-BD00-CCF3AD81849D}"/>
              </a:ext>
            </a:extLst>
          </p:cNvPr>
          <p:cNvSpPr txBox="1"/>
          <p:nvPr/>
        </p:nvSpPr>
        <p:spPr>
          <a:xfrm>
            <a:off x="7190609" y="1581661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EDFCC7-477A-45D4-9E78-585549AD371F}"/>
              </a:ext>
            </a:extLst>
          </p:cNvPr>
          <p:cNvSpPr txBox="1"/>
          <p:nvPr/>
        </p:nvSpPr>
        <p:spPr>
          <a:xfrm>
            <a:off x="8036385" y="1580761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A9CDF4-097C-4172-ADDC-A10B934A47D3}"/>
              </a:ext>
            </a:extLst>
          </p:cNvPr>
          <p:cNvSpPr txBox="1"/>
          <p:nvPr/>
        </p:nvSpPr>
        <p:spPr>
          <a:xfrm>
            <a:off x="7538550" y="1640871"/>
            <a:ext cx="466794" cy="2627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100" dirty="0"/>
              <a:t>item</a:t>
            </a:r>
            <a:endParaRPr lang="ko-KR" altLang="en-US" sz="11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B9649F9-0E53-4D30-8308-92884C1C1497}"/>
              </a:ext>
            </a:extLst>
          </p:cNvPr>
          <p:cNvSpPr/>
          <p:nvPr/>
        </p:nvSpPr>
        <p:spPr>
          <a:xfrm>
            <a:off x="4193640" y="2167238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A725384-D4AF-4D18-AC4C-C8C3C964076C}"/>
              </a:ext>
            </a:extLst>
          </p:cNvPr>
          <p:cNvCxnSpPr/>
          <p:nvPr/>
        </p:nvCxnSpPr>
        <p:spPr>
          <a:xfrm>
            <a:off x="4610629" y="2167238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F129006-102C-46FE-9F3C-1DF0E196AA6A}"/>
              </a:ext>
            </a:extLst>
          </p:cNvPr>
          <p:cNvCxnSpPr/>
          <p:nvPr/>
        </p:nvCxnSpPr>
        <p:spPr>
          <a:xfrm>
            <a:off x="5061626" y="2167238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2E2F0E4-6BA7-4B85-9297-05C2DF0DF61A}"/>
              </a:ext>
            </a:extLst>
          </p:cNvPr>
          <p:cNvGrpSpPr/>
          <p:nvPr/>
        </p:nvGrpSpPr>
        <p:grpSpPr>
          <a:xfrm>
            <a:off x="2243469" y="2118778"/>
            <a:ext cx="1829255" cy="340158"/>
            <a:chOff x="2246274" y="2175883"/>
            <a:chExt cx="1829255" cy="34015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D8C253D-2F50-4A68-93A5-31F88B381893}"/>
                </a:ext>
              </a:extLst>
            </p:cNvPr>
            <p:cNvSpPr txBox="1"/>
            <p:nvPr/>
          </p:nvSpPr>
          <p:spPr>
            <a:xfrm>
              <a:off x="2246274" y="2175883"/>
              <a:ext cx="571310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root</a:t>
              </a:r>
              <a:endParaRPr lang="ko-KR" altLang="en-US" dirty="0"/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B04A41C8-780C-4E59-9666-0DE1C50CB962}"/>
                </a:ext>
              </a:extLst>
            </p:cNvPr>
            <p:cNvCxnSpPr/>
            <p:nvPr/>
          </p:nvCxnSpPr>
          <p:spPr>
            <a:xfrm>
              <a:off x="2995409" y="2345962"/>
              <a:ext cx="108012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09D946-BE3A-4242-93EC-FD86FFBDC177}"/>
              </a:ext>
            </a:extLst>
          </p:cNvPr>
          <p:cNvSpPr/>
          <p:nvPr/>
        </p:nvSpPr>
        <p:spPr>
          <a:xfrm>
            <a:off x="6343245" y="2957121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08AB4C4-6037-4A7A-96DD-97D1734C72D8}"/>
              </a:ext>
            </a:extLst>
          </p:cNvPr>
          <p:cNvCxnSpPr/>
          <p:nvPr/>
        </p:nvCxnSpPr>
        <p:spPr>
          <a:xfrm>
            <a:off x="6729814" y="2957121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8324188-E5E1-45F9-A42A-7750C49CEC65}"/>
              </a:ext>
            </a:extLst>
          </p:cNvPr>
          <p:cNvCxnSpPr/>
          <p:nvPr/>
        </p:nvCxnSpPr>
        <p:spPr>
          <a:xfrm>
            <a:off x="7180812" y="2957121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08B6995-FAEC-422C-8271-A87F9F7B3984}"/>
              </a:ext>
            </a:extLst>
          </p:cNvPr>
          <p:cNvSpPr/>
          <p:nvPr/>
        </p:nvSpPr>
        <p:spPr>
          <a:xfrm>
            <a:off x="2544154" y="2973541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3C2B682-4E9A-4AC3-B244-0328CB5CD4E0}"/>
              </a:ext>
            </a:extLst>
          </p:cNvPr>
          <p:cNvCxnSpPr/>
          <p:nvPr/>
        </p:nvCxnSpPr>
        <p:spPr>
          <a:xfrm>
            <a:off x="2930723" y="2973541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D6DF61D-83C1-4C87-880B-4813E369737B}"/>
              </a:ext>
            </a:extLst>
          </p:cNvPr>
          <p:cNvCxnSpPr/>
          <p:nvPr/>
        </p:nvCxnSpPr>
        <p:spPr>
          <a:xfrm>
            <a:off x="3381721" y="2973541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A250549-938F-4331-939C-C2D854165544}"/>
              </a:ext>
            </a:extLst>
          </p:cNvPr>
          <p:cNvSpPr/>
          <p:nvPr/>
        </p:nvSpPr>
        <p:spPr>
          <a:xfrm>
            <a:off x="7416831" y="3763415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G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3A748B5-5A26-4E47-8846-5EEA834A6DBE}"/>
              </a:ext>
            </a:extLst>
          </p:cNvPr>
          <p:cNvCxnSpPr/>
          <p:nvPr/>
        </p:nvCxnSpPr>
        <p:spPr>
          <a:xfrm>
            <a:off x="7803400" y="3763415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0C7357C-D6BF-44B7-97A8-FBABAD8A27E5}"/>
              </a:ext>
            </a:extLst>
          </p:cNvPr>
          <p:cNvCxnSpPr/>
          <p:nvPr/>
        </p:nvCxnSpPr>
        <p:spPr>
          <a:xfrm>
            <a:off x="8254398" y="3763415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00D9BE1-E623-4132-A8F6-E188D1D528F5}"/>
              </a:ext>
            </a:extLst>
          </p:cNvPr>
          <p:cNvSpPr txBox="1"/>
          <p:nvPr/>
        </p:nvSpPr>
        <p:spPr>
          <a:xfrm>
            <a:off x="7439042" y="3754980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9BF0E5-BC46-4662-96AF-53D413221F86}"/>
              </a:ext>
            </a:extLst>
          </p:cNvPr>
          <p:cNvSpPr txBox="1"/>
          <p:nvPr/>
        </p:nvSpPr>
        <p:spPr>
          <a:xfrm>
            <a:off x="8284818" y="3754080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F265017-32B4-48D4-A1DA-E043ECCBBCE0}"/>
              </a:ext>
            </a:extLst>
          </p:cNvPr>
          <p:cNvSpPr/>
          <p:nvPr/>
        </p:nvSpPr>
        <p:spPr>
          <a:xfrm>
            <a:off x="5609288" y="3763415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ACB29E1-8341-49AA-9A17-ED42D77912B2}"/>
              </a:ext>
            </a:extLst>
          </p:cNvPr>
          <p:cNvCxnSpPr/>
          <p:nvPr/>
        </p:nvCxnSpPr>
        <p:spPr>
          <a:xfrm>
            <a:off x="5995857" y="3763415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94960DBF-A705-402A-B5BA-CCA01415090A}"/>
              </a:ext>
            </a:extLst>
          </p:cNvPr>
          <p:cNvCxnSpPr/>
          <p:nvPr/>
        </p:nvCxnSpPr>
        <p:spPr>
          <a:xfrm>
            <a:off x="6446855" y="3763415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7C5355D-04A9-44F5-9586-E86A6D01DBE4}"/>
              </a:ext>
            </a:extLst>
          </p:cNvPr>
          <p:cNvSpPr/>
          <p:nvPr/>
        </p:nvSpPr>
        <p:spPr>
          <a:xfrm>
            <a:off x="3950469" y="3739116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AC07933-6E3F-41E2-8CCF-9C8533434D24}"/>
              </a:ext>
            </a:extLst>
          </p:cNvPr>
          <p:cNvCxnSpPr/>
          <p:nvPr/>
        </p:nvCxnSpPr>
        <p:spPr>
          <a:xfrm>
            <a:off x="4337038" y="3739116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6218116-DB1C-41E8-A651-E9F9511DDAE4}"/>
              </a:ext>
            </a:extLst>
          </p:cNvPr>
          <p:cNvCxnSpPr/>
          <p:nvPr/>
        </p:nvCxnSpPr>
        <p:spPr>
          <a:xfrm>
            <a:off x="4788036" y="3739116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C42931C-BF88-4938-A0E5-19FEF5C775BE}"/>
              </a:ext>
            </a:extLst>
          </p:cNvPr>
          <p:cNvSpPr txBox="1"/>
          <p:nvPr/>
        </p:nvSpPr>
        <p:spPr>
          <a:xfrm>
            <a:off x="4818456" y="3729781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75A6F88-599C-4109-9AF7-E1FDD70CD930}"/>
              </a:ext>
            </a:extLst>
          </p:cNvPr>
          <p:cNvSpPr/>
          <p:nvPr/>
        </p:nvSpPr>
        <p:spPr>
          <a:xfrm>
            <a:off x="1252860" y="3755922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F28F3E7-E6C4-4E7D-B692-99A7EEEDD924}"/>
              </a:ext>
            </a:extLst>
          </p:cNvPr>
          <p:cNvCxnSpPr/>
          <p:nvPr/>
        </p:nvCxnSpPr>
        <p:spPr>
          <a:xfrm>
            <a:off x="1639429" y="3755922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2F3E1C9-173E-4749-B3A5-BAC4BCFE2767}"/>
              </a:ext>
            </a:extLst>
          </p:cNvPr>
          <p:cNvCxnSpPr/>
          <p:nvPr/>
        </p:nvCxnSpPr>
        <p:spPr>
          <a:xfrm>
            <a:off x="2090427" y="3755922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E58AC85-6C41-41BE-99A4-2606077FFFA2}"/>
              </a:ext>
            </a:extLst>
          </p:cNvPr>
          <p:cNvSpPr/>
          <p:nvPr/>
        </p:nvSpPr>
        <p:spPr>
          <a:xfrm>
            <a:off x="604788" y="4621300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B86264F-C9C3-4FDB-864A-56926FCD2D35}"/>
              </a:ext>
            </a:extLst>
          </p:cNvPr>
          <p:cNvCxnSpPr/>
          <p:nvPr/>
        </p:nvCxnSpPr>
        <p:spPr>
          <a:xfrm>
            <a:off x="991357" y="4621300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CA7E5832-5C4B-4253-831C-F4A082A55306}"/>
              </a:ext>
            </a:extLst>
          </p:cNvPr>
          <p:cNvCxnSpPr/>
          <p:nvPr/>
        </p:nvCxnSpPr>
        <p:spPr>
          <a:xfrm>
            <a:off x="1442355" y="4621300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7C2BA5E-69BC-4A08-9A5D-0D93A1FECD8B}"/>
              </a:ext>
            </a:extLst>
          </p:cNvPr>
          <p:cNvSpPr txBox="1"/>
          <p:nvPr/>
        </p:nvSpPr>
        <p:spPr>
          <a:xfrm>
            <a:off x="626999" y="4612865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717F82-7560-426A-A169-BC9F6C2E9670}"/>
              </a:ext>
            </a:extLst>
          </p:cNvPr>
          <p:cNvSpPr txBox="1"/>
          <p:nvPr/>
        </p:nvSpPr>
        <p:spPr>
          <a:xfrm>
            <a:off x="1472775" y="4611965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44EC1B1-8A85-4C1D-8CBF-A6EABB544AFC}"/>
              </a:ext>
            </a:extLst>
          </p:cNvPr>
          <p:cNvSpPr/>
          <p:nvPr/>
        </p:nvSpPr>
        <p:spPr>
          <a:xfrm>
            <a:off x="1982149" y="4629615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1ED4CF73-9F9A-450A-9FF6-8C904A31AB4A}"/>
              </a:ext>
            </a:extLst>
          </p:cNvPr>
          <p:cNvCxnSpPr/>
          <p:nvPr/>
        </p:nvCxnSpPr>
        <p:spPr>
          <a:xfrm>
            <a:off x="2368718" y="4629615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3F6A49D-67C2-42A2-837A-D038EE7C12E7}"/>
              </a:ext>
            </a:extLst>
          </p:cNvPr>
          <p:cNvCxnSpPr/>
          <p:nvPr/>
        </p:nvCxnSpPr>
        <p:spPr>
          <a:xfrm>
            <a:off x="2819716" y="4629615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38AD950-C7DD-4B20-B864-7EE09EF9B2A8}"/>
              </a:ext>
            </a:extLst>
          </p:cNvPr>
          <p:cNvSpPr txBox="1"/>
          <p:nvPr/>
        </p:nvSpPr>
        <p:spPr>
          <a:xfrm>
            <a:off x="2004360" y="4621180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B1A100C-2572-4DD0-A998-440B156BAEA4}"/>
              </a:ext>
            </a:extLst>
          </p:cNvPr>
          <p:cNvSpPr txBox="1"/>
          <p:nvPr/>
        </p:nvSpPr>
        <p:spPr>
          <a:xfrm>
            <a:off x="2850136" y="4620280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840DE12-1A6A-4274-8CE3-DFE77375300B}"/>
              </a:ext>
            </a:extLst>
          </p:cNvPr>
          <p:cNvSpPr/>
          <p:nvPr/>
        </p:nvSpPr>
        <p:spPr>
          <a:xfrm>
            <a:off x="3381721" y="4629615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J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34828438-22FE-4EE3-AA93-A24B09C03C25}"/>
              </a:ext>
            </a:extLst>
          </p:cNvPr>
          <p:cNvCxnSpPr/>
          <p:nvPr/>
        </p:nvCxnSpPr>
        <p:spPr>
          <a:xfrm>
            <a:off x="3768290" y="4629615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C2073B8C-12A3-44D5-A2FE-B4018A3FDFA9}"/>
              </a:ext>
            </a:extLst>
          </p:cNvPr>
          <p:cNvCxnSpPr/>
          <p:nvPr/>
        </p:nvCxnSpPr>
        <p:spPr>
          <a:xfrm>
            <a:off x="4219288" y="4629615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47766EF-42BD-47CC-950B-C6DE02B12116}"/>
              </a:ext>
            </a:extLst>
          </p:cNvPr>
          <p:cNvSpPr txBox="1"/>
          <p:nvPr/>
        </p:nvSpPr>
        <p:spPr>
          <a:xfrm>
            <a:off x="3403932" y="4621180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D235F32-5767-4DF9-A6D5-1EDEE02F83E6}"/>
              </a:ext>
            </a:extLst>
          </p:cNvPr>
          <p:cNvSpPr txBox="1"/>
          <p:nvPr/>
        </p:nvSpPr>
        <p:spPr>
          <a:xfrm>
            <a:off x="4249708" y="4620280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7D999EB-02F8-409F-9C75-34C4A46F2BCE}"/>
              </a:ext>
            </a:extLst>
          </p:cNvPr>
          <p:cNvSpPr/>
          <p:nvPr/>
        </p:nvSpPr>
        <p:spPr>
          <a:xfrm>
            <a:off x="4761065" y="4629615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L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105BF5DD-A134-47F7-8C46-A671EE008B8D}"/>
              </a:ext>
            </a:extLst>
          </p:cNvPr>
          <p:cNvCxnSpPr/>
          <p:nvPr/>
        </p:nvCxnSpPr>
        <p:spPr>
          <a:xfrm>
            <a:off x="5147634" y="4629615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7D0064C3-DE94-4A73-A3D1-186192FDAADD}"/>
              </a:ext>
            </a:extLst>
          </p:cNvPr>
          <p:cNvCxnSpPr/>
          <p:nvPr/>
        </p:nvCxnSpPr>
        <p:spPr>
          <a:xfrm>
            <a:off x="5598632" y="4629615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D1EEF25-1B3F-495F-8E97-2F619E79FFBC}"/>
              </a:ext>
            </a:extLst>
          </p:cNvPr>
          <p:cNvSpPr txBox="1"/>
          <p:nvPr/>
        </p:nvSpPr>
        <p:spPr>
          <a:xfrm>
            <a:off x="4783276" y="4621180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9EA0A0E-4806-44A4-A9C9-01AFDD1C1549}"/>
              </a:ext>
            </a:extLst>
          </p:cNvPr>
          <p:cNvSpPr txBox="1"/>
          <p:nvPr/>
        </p:nvSpPr>
        <p:spPr>
          <a:xfrm>
            <a:off x="5629052" y="4620280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9EFD64D-774C-4000-BD1D-C344594D6AF1}"/>
              </a:ext>
            </a:extLst>
          </p:cNvPr>
          <p:cNvSpPr/>
          <p:nvPr/>
        </p:nvSpPr>
        <p:spPr>
          <a:xfrm>
            <a:off x="6280664" y="4628821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M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D78FD75B-CB5B-4158-8F8A-8652A8D41D5C}"/>
              </a:ext>
            </a:extLst>
          </p:cNvPr>
          <p:cNvCxnSpPr/>
          <p:nvPr/>
        </p:nvCxnSpPr>
        <p:spPr>
          <a:xfrm>
            <a:off x="6667233" y="4628821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97E4E90E-87EA-482F-A598-014B2A395B59}"/>
              </a:ext>
            </a:extLst>
          </p:cNvPr>
          <p:cNvCxnSpPr/>
          <p:nvPr/>
        </p:nvCxnSpPr>
        <p:spPr>
          <a:xfrm>
            <a:off x="7118231" y="4628821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D0FD4AD-C7C2-41AE-BA91-FBC020868E89}"/>
              </a:ext>
            </a:extLst>
          </p:cNvPr>
          <p:cNvSpPr txBox="1"/>
          <p:nvPr/>
        </p:nvSpPr>
        <p:spPr>
          <a:xfrm>
            <a:off x="6302875" y="4620386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370D37-240B-412A-85DE-E17ED7EC0C54}"/>
              </a:ext>
            </a:extLst>
          </p:cNvPr>
          <p:cNvSpPr txBox="1"/>
          <p:nvPr/>
        </p:nvSpPr>
        <p:spPr>
          <a:xfrm>
            <a:off x="7148651" y="4619486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706FE45E-B2D0-4652-9452-AB0B537BAF5D}"/>
              </a:ext>
            </a:extLst>
          </p:cNvPr>
          <p:cNvCxnSpPr>
            <a:endCxn id="30" idx="0"/>
          </p:cNvCxnSpPr>
          <p:nvPr/>
        </p:nvCxnSpPr>
        <p:spPr>
          <a:xfrm flipH="1">
            <a:off x="3156222" y="2341639"/>
            <a:ext cx="1252913" cy="6319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B22B912E-9967-45F0-8288-CF156D762D91}"/>
              </a:ext>
            </a:extLst>
          </p:cNvPr>
          <p:cNvCxnSpPr>
            <a:endCxn id="45" idx="0"/>
          </p:cNvCxnSpPr>
          <p:nvPr/>
        </p:nvCxnSpPr>
        <p:spPr>
          <a:xfrm flipH="1">
            <a:off x="1864928" y="3147942"/>
            <a:ext cx="864302" cy="6079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FF70114-A8DF-49EF-A959-8522523DC4D7}"/>
              </a:ext>
            </a:extLst>
          </p:cNvPr>
          <p:cNvCxnSpPr>
            <a:endCxn id="48" idx="0"/>
          </p:cNvCxnSpPr>
          <p:nvPr/>
        </p:nvCxnSpPr>
        <p:spPr>
          <a:xfrm flipH="1">
            <a:off x="1216856" y="3937816"/>
            <a:ext cx="221080" cy="6834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69E2B06F-9319-4544-AF26-D13B31CC25CE}"/>
              </a:ext>
            </a:extLst>
          </p:cNvPr>
          <p:cNvCxnSpPr>
            <a:endCxn id="27" idx="0"/>
          </p:cNvCxnSpPr>
          <p:nvPr/>
        </p:nvCxnSpPr>
        <p:spPr>
          <a:xfrm>
            <a:off x="5265092" y="2341639"/>
            <a:ext cx="1690221" cy="6154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305DD59C-91F5-4804-87F6-808154B13521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3563888" y="3147942"/>
            <a:ext cx="998649" cy="5911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9CFAF05A-995F-4385-9C70-D681F7213B0F}"/>
              </a:ext>
            </a:extLst>
          </p:cNvPr>
          <p:cNvCxnSpPr>
            <a:endCxn id="38" idx="0"/>
          </p:cNvCxnSpPr>
          <p:nvPr/>
        </p:nvCxnSpPr>
        <p:spPr>
          <a:xfrm flipH="1">
            <a:off x="6221356" y="3147942"/>
            <a:ext cx="294860" cy="6154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C6D20455-67C1-4956-B023-4A664FC7509E}"/>
              </a:ext>
            </a:extLst>
          </p:cNvPr>
          <p:cNvCxnSpPr>
            <a:endCxn id="33" idx="0"/>
          </p:cNvCxnSpPr>
          <p:nvPr/>
        </p:nvCxnSpPr>
        <p:spPr>
          <a:xfrm>
            <a:off x="7416831" y="3172241"/>
            <a:ext cx="612068" cy="5911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C8D0ECCD-96FD-47AC-8318-1E82CF568303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2311205" y="3954245"/>
            <a:ext cx="283012" cy="6753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3B815E9-3D2F-4F4B-AFF9-3F13E9D8A2FD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993789" y="3937816"/>
            <a:ext cx="149965" cy="6917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AD69DEAD-5D3F-4DDA-B568-83739199FBA7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5373133" y="3937816"/>
            <a:ext cx="397225" cy="6917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6BF714D3-01A5-4E95-8FDD-9C1DD06C8BA1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6659024" y="3921397"/>
            <a:ext cx="233708" cy="7074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칠각형 2">
            <a:extLst>
              <a:ext uri="{FF2B5EF4-FFF2-40B4-BE49-F238E27FC236}">
                <a16:creationId xmlns:a16="http://schemas.microsoft.com/office/drawing/2014/main" id="{686E36D1-07D3-49CB-9026-37825E7F90BB}"/>
              </a:ext>
            </a:extLst>
          </p:cNvPr>
          <p:cNvSpPr/>
          <p:nvPr/>
        </p:nvSpPr>
        <p:spPr>
          <a:xfrm>
            <a:off x="3985073" y="2060681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2" name="칠각형 131">
            <a:extLst>
              <a:ext uri="{FF2B5EF4-FFF2-40B4-BE49-F238E27FC236}">
                <a16:creationId xmlns:a16="http://schemas.microsoft.com/office/drawing/2014/main" id="{64B39E08-F26A-471A-850A-9E903382BEAE}"/>
              </a:ext>
            </a:extLst>
          </p:cNvPr>
          <p:cNvSpPr/>
          <p:nvPr/>
        </p:nvSpPr>
        <p:spPr>
          <a:xfrm>
            <a:off x="2339899" y="2879499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3" name="칠각형 132">
            <a:extLst>
              <a:ext uri="{FF2B5EF4-FFF2-40B4-BE49-F238E27FC236}">
                <a16:creationId xmlns:a16="http://schemas.microsoft.com/office/drawing/2014/main" id="{54154F51-1CF5-450F-900A-ABBCA13952A1}"/>
              </a:ext>
            </a:extLst>
          </p:cNvPr>
          <p:cNvSpPr/>
          <p:nvPr/>
        </p:nvSpPr>
        <p:spPr>
          <a:xfrm>
            <a:off x="1041814" y="3648911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4" name="칠각형 133">
            <a:extLst>
              <a:ext uri="{FF2B5EF4-FFF2-40B4-BE49-F238E27FC236}">
                <a16:creationId xmlns:a16="http://schemas.microsoft.com/office/drawing/2014/main" id="{9D0B10A2-CF29-43E6-AA18-2A8B49B1A5DC}"/>
              </a:ext>
            </a:extLst>
          </p:cNvPr>
          <p:cNvSpPr/>
          <p:nvPr/>
        </p:nvSpPr>
        <p:spPr>
          <a:xfrm>
            <a:off x="396640" y="4515069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5" name="칠각형 134">
            <a:extLst>
              <a:ext uri="{FF2B5EF4-FFF2-40B4-BE49-F238E27FC236}">
                <a16:creationId xmlns:a16="http://schemas.microsoft.com/office/drawing/2014/main" id="{19A98A6A-FC91-410F-9F5D-3B4A0402C7C0}"/>
              </a:ext>
            </a:extLst>
          </p:cNvPr>
          <p:cNvSpPr/>
          <p:nvPr/>
        </p:nvSpPr>
        <p:spPr>
          <a:xfrm>
            <a:off x="1332844" y="4531249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6" name="칠각형 135">
            <a:extLst>
              <a:ext uri="{FF2B5EF4-FFF2-40B4-BE49-F238E27FC236}">
                <a16:creationId xmlns:a16="http://schemas.microsoft.com/office/drawing/2014/main" id="{DFA42739-5EF6-4D22-A89E-59B2D6195574}"/>
              </a:ext>
            </a:extLst>
          </p:cNvPr>
          <p:cNvSpPr/>
          <p:nvPr/>
        </p:nvSpPr>
        <p:spPr>
          <a:xfrm>
            <a:off x="842567" y="4510655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7" name="칠각형 136">
            <a:extLst>
              <a:ext uri="{FF2B5EF4-FFF2-40B4-BE49-F238E27FC236}">
                <a16:creationId xmlns:a16="http://schemas.microsoft.com/office/drawing/2014/main" id="{9C4F968E-5631-436D-9872-61E60FB82482}"/>
              </a:ext>
            </a:extLst>
          </p:cNvPr>
          <p:cNvSpPr/>
          <p:nvPr/>
        </p:nvSpPr>
        <p:spPr>
          <a:xfrm>
            <a:off x="1939986" y="3648911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7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8" name="칠각형 137">
            <a:extLst>
              <a:ext uri="{FF2B5EF4-FFF2-40B4-BE49-F238E27FC236}">
                <a16:creationId xmlns:a16="http://schemas.microsoft.com/office/drawing/2014/main" id="{C086F3EC-F3BA-4E5B-959F-114C5ACD5315}"/>
              </a:ext>
            </a:extLst>
          </p:cNvPr>
          <p:cNvSpPr/>
          <p:nvPr/>
        </p:nvSpPr>
        <p:spPr>
          <a:xfrm>
            <a:off x="1844685" y="4522604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8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9" name="칠각형 138">
            <a:extLst>
              <a:ext uri="{FF2B5EF4-FFF2-40B4-BE49-F238E27FC236}">
                <a16:creationId xmlns:a16="http://schemas.microsoft.com/office/drawing/2014/main" id="{1537832E-B69D-48CC-9620-6067E1B82BB4}"/>
              </a:ext>
            </a:extLst>
          </p:cNvPr>
          <p:cNvSpPr/>
          <p:nvPr/>
        </p:nvSpPr>
        <p:spPr>
          <a:xfrm>
            <a:off x="2686432" y="4517878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9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0" name="칠각형 139">
            <a:extLst>
              <a:ext uri="{FF2B5EF4-FFF2-40B4-BE49-F238E27FC236}">
                <a16:creationId xmlns:a16="http://schemas.microsoft.com/office/drawing/2014/main" id="{5A933E6E-46E5-4402-9011-CA26FE72FF7F}"/>
              </a:ext>
            </a:extLst>
          </p:cNvPr>
          <p:cNvSpPr/>
          <p:nvPr/>
        </p:nvSpPr>
        <p:spPr>
          <a:xfrm>
            <a:off x="2274252" y="4510655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10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1" name="칠각형 140">
            <a:extLst>
              <a:ext uri="{FF2B5EF4-FFF2-40B4-BE49-F238E27FC236}">
                <a16:creationId xmlns:a16="http://schemas.microsoft.com/office/drawing/2014/main" id="{7E0F2585-4907-49DD-91FE-740A00CD2D7A}"/>
              </a:ext>
            </a:extLst>
          </p:cNvPr>
          <p:cNvSpPr/>
          <p:nvPr/>
        </p:nvSpPr>
        <p:spPr>
          <a:xfrm>
            <a:off x="1459253" y="3643495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11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2" name="칠각형 141">
            <a:extLst>
              <a:ext uri="{FF2B5EF4-FFF2-40B4-BE49-F238E27FC236}">
                <a16:creationId xmlns:a16="http://schemas.microsoft.com/office/drawing/2014/main" id="{118A9C3B-E426-4D0E-911A-27CD31F6A208}"/>
              </a:ext>
            </a:extLst>
          </p:cNvPr>
          <p:cNvSpPr/>
          <p:nvPr/>
        </p:nvSpPr>
        <p:spPr>
          <a:xfrm>
            <a:off x="3212431" y="2858773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12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3" name="칠각형 142">
            <a:extLst>
              <a:ext uri="{FF2B5EF4-FFF2-40B4-BE49-F238E27FC236}">
                <a16:creationId xmlns:a16="http://schemas.microsoft.com/office/drawing/2014/main" id="{17F5FDA1-B49D-496A-896F-6E91D26F33C4}"/>
              </a:ext>
            </a:extLst>
          </p:cNvPr>
          <p:cNvSpPr/>
          <p:nvPr/>
        </p:nvSpPr>
        <p:spPr>
          <a:xfrm>
            <a:off x="3757145" y="3618412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13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4" name="칠각형 143">
            <a:extLst>
              <a:ext uri="{FF2B5EF4-FFF2-40B4-BE49-F238E27FC236}">
                <a16:creationId xmlns:a16="http://schemas.microsoft.com/office/drawing/2014/main" id="{E93EBFC4-0FE3-40E8-9610-F96BD2A05CB7}"/>
              </a:ext>
            </a:extLst>
          </p:cNvPr>
          <p:cNvSpPr/>
          <p:nvPr/>
        </p:nvSpPr>
        <p:spPr>
          <a:xfrm>
            <a:off x="3181781" y="4521584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14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5" name="칠각형 144">
            <a:extLst>
              <a:ext uri="{FF2B5EF4-FFF2-40B4-BE49-F238E27FC236}">
                <a16:creationId xmlns:a16="http://schemas.microsoft.com/office/drawing/2014/main" id="{40510856-C895-4FEE-A7F4-2376461D81C8}"/>
              </a:ext>
            </a:extLst>
          </p:cNvPr>
          <p:cNvSpPr/>
          <p:nvPr/>
        </p:nvSpPr>
        <p:spPr>
          <a:xfrm>
            <a:off x="4053775" y="4515069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15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6" name="칠각형 145">
            <a:extLst>
              <a:ext uri="{FF2B5EF4-FFF2-40B4-BE49-F238E27FC236}">
                <a16:creationId xmlns:a16="http://schemas.microsoft.com/office/drawing/2014/main" id="{9593FD18-B6B0-4788-9828-BE79E057094E}"/>
              </a:ext>
            </a:extLst>
          </p:cNvPr>
          <p:cNvSpPr/>
          <p:nvPr/>
        </p:nvSpPr>
        <p:spPr>
          <a:xfrm>
            <a:off x="3600664" y="4525394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16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7" name="칠각형 146">
            <a:extLst>
              <a:ext uri="{FF2B5EF4-FFF2-40B4-BE49-F238E27FC236}">
                <a16:creationId xmlns:a16="http://schemas.microsoft.com/office/drawing/2014/main" id="{F8C57B9B-9923-48F8-BFE6-6A70C6D87FAB}"/>
              </a:ext>
            </a:extLst>
          </p:cNvPr>
          <p:cNvSpPr/>
          <p:nvPr/>
        </p:nvSpPr>
        <p:spPr>
          <a:xfrm>
            <a:off x="4614871" y="3631085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17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8" name="칠각형 147">
            <a:extLst>
              <a:ext uri="{FF2B5EF4-FFF2-40B4-BE49-F238E27FC236}">
                <a16:creationId xmlns:a16="http://schemas.microsoft.com/office/drawing/2014/main" id="{AA283DA5-CD83-4183-8823-EB8ADB06B838}"/>
              </a:ext>
            </a:extLst>
          </p:cNvPr>
          <p:cNvSpPr/>
          <p:nvPr/>
        </p:nvSpPr>
        <p:spPr>
          <a:xfrm>
            <a:off x="4157809" y="3618412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18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9" name="칠각형 148">
            <a:extLst>
              <a:ext uri="{FF2B5EF4-FFF2-40B4-BE49-F238E27FC236}">
                <a16:creationId xmlns:a16="http://schemas.microsoft.com/office/drawing/2014/main" id="{9AA9AC50-2059-410F-80F4-53700E3F8856}"/>
              </a:ext>
            </a:extLst>
          </p:cNvPr>
          <p:cNvSpPr/>
          <p:nvPr/>
        </p:nvSpPr>
        <p:spPr>
          <a:xfrm>
            <a:off x="2784194" y="2862701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19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0" name="칠각형 149">
            <a:extLst>
              <a:ext uri="{FF2B5EF4-FFF2-40B4-BE49-F238E27FC236}">
                <a16:creationId xmlns:a16="http://schemas.microsoft.com/office/drawing/2014/main" id="{62584A9F-F6C4-41A7-955D-666F9738597E}"/>
              </a:ext>
            </a:extLst>
          </p:cNvPr>
          <p:cNvSpPr/>
          <p:nvPr/>
        </p:nvSpPr>
        <p:spPr>
          <a:xfrm>
            <a:off x="4897960" y="2063372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20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1" name="칠각형 150">
            <a:extLst>
              <a:ext uri="{FF2B5EF4-FFF2-40B4-BE49-F238E27FC236}">
                <a16:creationId xmlns:a16="http://schemas.microsoft.com/office/drawing/2014/main" id="{90E71B55-71ED-4F0F-9DA4-CBEF890C0CCF}"/>
              </a:ext>
            </a:extLst>
          </p:cNvPr>
          <p:cNvSpPr/>
          <p:nvPr/>
        </p:nvSpPr>
        <p:spPr>
          <a:xfrm>
            <a:off x="6132199" y="2847902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21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2" name="칠각형 151">
            <a:extLst>
              <a:ext uri="{FF2B5EF4-FFF2-40B4-BE49-F238E27FC236}">
                <a16:creationId xmlns:a16="http://schemas.microsoft.com/office/drawing/2014/main" id="{54B0B282-43FB-4EFA-9104-B5503F0B0BA7}"/>
              </a:ext>
            </a:extLst>
          </p:cNvPr>
          <p:cNvSpPr/>
          <p:nvPr/>
        </p:nvSpPr>
        <p:spPr>
          <a:xfrm>
            <a:off x="5390788" y="3658400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22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3" name="칠각형 152">
            <a:extLst>
              <a:ext uri="{FF2B5EF4-FFF2-40B4-BE49-F238E27FC236}">
                <a16:creationId xmlns:a16="http://schemas.microsoft.com/office/drawing/2014/main" id="{EAE392D7-0FB9-4E6E-B41B-10B37F4E3BD9}"/>
              </a:ext>
            </a:extLst>
          </p:cNvPr>
          <p:cNvSpPr/>
          <p:nvPr/>
        </p:nvSpPr>
        <p:spPr>
          <a:xfrm>
            <a:off x="4627247" y="4510655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23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4" name="칠각형 153">
            <a:extLst>
              <a:ext uri="{FF2B5EF4-FFF2-40B4-BE49-F238E27FC236}">
                <a16:creationId xmlns:a16="http://schemas.microsoft.com/office/drawing/2014/main" id="{E26EA11C-06A6-4887-BEDB-E54982572A00}"/>
              </a:ext>
            </a:extLst>
          </p:cNvPr>
          <p:cNvSpPr/>
          <p:nvPr/>
        </p:nvSpPr>
        <p:spPr>
          <a:xfrm>
            <a:off x="5495692" y="4534897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24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5" name="칠각형 154">
            <a:extLst>
              <a:ext uri="{FF2B5EF4-FFF2-40B4-BE49-F238E27FC236}">
                <a16:creationId xmlns:a16="http://schemas.microsoft.com/office/drawing/2014/main" id="{A466C050-3F2F-486B-A9E7-3834F6A1A90A}"/>
              </a:ext>
            </a:extLst>
          </p:cNvPr>
          <p:cNvSpPr/>
          <p:nvPr/>
        </p:nvSpPr>
        <p:spPr>
          <a:xfrm>
            <a:off x="5010710" y="4515742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25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6" name="칠각형 155">
            <a:extLst>
              <a:ext uri="{FF2B5EF4-FFF2-40B4-BE49-F238E27FC236}">
                <a16:creationId xmlns:a16="http://schemas.microsoft.com/office/drawing/2014/main" id="{8B5CCA0E-C8B8-4111-926B-95DF1D9DF6DB}"/>
              </a:ext>
            </a:extLst>
          </p:cNvPr>
          <p:cNvSpPr/>
          <p:nvPr/>
        </p:nvSpPr>
        <p:spPr>
          <a:xfrm>
            <a:off x="6287409" y="3680974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26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7" name="칠각형 156">
            <a:extLst>
              <a:ext uri="{FF2B5EF4-FFF2-40B4-BE49-F238E27FC236}">
                <a16:creationId xmlns:a16="http://schemas.microsoft.com/office/drawing/2014/main" id="{F5164C55-D2E3-49BB-9BBA-1DB209BDAB27}"/>
              </a:ext>
            </a:extLst>
          </p:cNvPr>
          <p:cNvSpPr/>
          <p:nvPr/>
        </p:nvSpPr>
        <p:spPr>
          <a:xfrm>
            <a:off x="6044586" y="4543592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27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8" name="칠각형 157">
            <a:extLst>
              <a:ext uri="{FF2B5EF4-FFF2-40B4-BE49-F238E27FC236}">
                <a16:creationId xmlns:a16="http://schemas.microsoft.com/office/drawing/2014/main" id="{3A874814-F5F2-404C-8AD8-29E3CB7F062D}"/>
              </a:ext>
            </a:extLst>
          </p:cNvPr>
          <p:cNvSpPr/>
          <p:nvPr/>
        </p:nvSpPr>
        <p:spPr>
          <a:xfrm>
            <a:off x="6980552" y="4533458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28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9" name="칠각형 158">
            <a:extLst>
              <a:ext uri="{FF2B5EF4-FFF2-40B4-BE49-F238E27FC236}">
                <a16:creationId xmlns:a16="http://schemas.microsoft.com/office/drawing/2014/main" id="{FD0B71C0-3196-49B3-94AE-D332B7A00544}"/>
              </a:ext>
            </a:extLst>
          </p:cNvPr>
          <p:cNvSpPr/>
          <p:nvPr/>
        </p:nvSpPr>
        <p:spPr>
          <a:xfrm>
            <a:off x="6495583" y="4533458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29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0" name="칠각형 159">
            <a:extLst>
              <a:ext uri="{FF2B5EF4-FFF2-40B4-BE49-F238E27FC236}">
                <a16:creationId xmlns:a16="http://schemas.microsoft.com/office/drawing/2014/main" id="{E5416306-95DA-4542-86BA-7960FF055122}"/>
              </a:ext>
            </a:extLst>
          </p:cNvPr>
          <p:cNvSpPr/>
          <p:nvPr/>
        </p:nvSpPr>
        <p:spPr>
          <a:xfrm>
            <a:off x="5860724" y="3673364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30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1" name="칠각형 160">
            <a:extLst>
              <a:ext uri="{FF2B5EF4-FFF2-40B4-BE49-F238E27FC236}">
                <a16:creationId xmlns:a16="http://schemas.microsoft.com/office/drawing/2014/main" id="{6576018C-76A1-4B9E-86C4-81EC184FD0CF}"/>
              </a:ext>
            </a:extLst>
          </p:cNvPr>
          <p:cNvSpPr/>
          <p:nvPr/>
        </p:nvSpPr>
        <p:spPr>
          <a:xfrm>
            <a:off x="7046994" y="2866997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31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2" name="칠각형 161">
            <a:extLst>
              <a:ext uri="{FF2B5EF4-FFF2-40B4-BE49-F238E27FC236}">
                <a16:creationId xmlns:a16="http://schemas.microsoft.com/office/drawing/2014/main" id="{67E1B411-B581-42D5-AC4F-D72B76225B11}"/>
              </a:ext>
            </a:extLst>
          </p:cNvPr>
          <p:cNvSpPr/>
          <p:nvPr/>
        </p:nvSpPr>
        <p:spPr>
          <a:xfrm>
            <a:off x="7215957" y="3664719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32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3" name="칠각형 162">
            <a:extLst>
              <a:ext uri="{FF2B5EF4-FFF2-40B4-BE49-F238E27FC236}">
                <a16:creationId xmlns:a16="http://schemas.microsoft.com/office/drawing/2014/main" id="{C41B86CA-F4AA-47F0-B8DD-B127316D393D}"/>
              </a:ext>
            </a:extLst>
          </p:cNvPr>
          <p:cNvSpPr/>
          <p:nvPr/>
        </p:nvSpPr>
        <p:spPr>
          <a:xfrm>
            <a:off x="8102186" y="3655384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33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4" name="칠각형 163">
            <a:extLst>
              <a:ext uri="{FF2B5EF4-FFF2-40B4-BE49-F238E27FC236}">
                <a16:creationId xmlns:a16="http://schemas.microsoft.com/office/drawing/2014/main" id="{AE20F7D8-1E32-4E8F-A6AF-48118661D631}"/>
              </a:ext>
            </a:extLst>
          </p:cNvPr>
          <p:cNvSpPr/>
          <p:nvPr/>
        </p:nvSpPr>
        <p:spPr>
          <a:xfrm>
            <a:off x="7643451" y="3669597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34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5" name="칠각형 164">
            <a:extLst>
              <a:ext uri="{FF2B5EF4-FFF2-40B4-BE49-F238E27FC236}">
                <a16:creationId xmlns:a16="http://schemas.microsoft.com/office/drawing/2014/main" id="{D711EEE0-04CE-42C0-A95A-73540A8BDCB1}"/>
              </a:ext>
            </a:extLst>
          </p:cNvPr>
          <p:cNvSpPr/>
          <p:nvPr/>
        </p:nvSpPr>
        <p:spPr>
          <a:xfrm>
            <a:off x="6549069" y="2878130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35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6" name="칠각형 165">
            <a:extLst>
              <a:ext uri="{FF2B5EF4-FFF2-40B4-BE49-F238E27FC236}">
                <a16:creationId xmlns:a16="http://schemas.microsoft.com/office/drawing/2014/main" id="{8DA5F8AB-85AB-410C-8451-B1A326E83390}"/>
              </a:ext>
            </a:extLst>
          </p:cNvPr>
          <p:cNvSpPr/>
          <p:nvPr/>
        </p:nvSpPr>
        <p:spPr>
          <a:xfrm>
            <a:off x="4447389" y="2064256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36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E5F5ADF2-264C-4DB2-B91C-D36CD4E05839}"/>
              </a:ext>
            </a:extLst>
          </p:cNvPr>
          <p:cNvSpPr txBox="1"/>
          <p:nvPr/>
        </p:nvSpPr>
        <p:spPr>
          <a:xfrm>
            <a:off x="574237" y="5499704"/>
            <a:ext cx="1840568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후위</a:t>
            </a:r>
            <a:r>
              <a:rPr lang="en-US" altLang="ko-KR" dirty="0"/>
              <a:t> </a:t>
            </a:r>
            <a:r>
              <a:rPr lang="ko-KR" altLang="en-US" dirty="0"/>
              <a:t>순회 결과 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890520E-E902-4744-BDFD-8196BF76260B}"/>
              </a:ext>
            </a:extLst>
          </p:cNvPr>
          <p:cNvSpPr txBox="1"/>
          <p:nvPr/>
        </p:nvSpPr>
        <p:spPr>
          <a:xfrm>
            <a:off x="2403813" y="5496878"/>
            <a:ext cx="333746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0764810-D587-4200-A44E-C704B770C540}"/>
              </a:ext>
            </a:extLst>
          </p:cNvPr>
          <p:cNvSpPr txBox="1"/>
          <p:nvPr/>
        </p:nvSpPr>
        <p:spPr>
          <a:xfrm>
            <a:off x="2898775" y="5485921"/>
            <a:ext cx="333746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00B2B08-6B91-48CB-ABA7-8E2D2EA53523}"/>
              </a:ext>
            </a:extLst>
          </p:cNvPr>
          <p:cNvSpPr txBox="1"/>
          <p:nvPr/>
        </p:nvSpPr>
        <p:spPr>
          <a:xfrm>
            <a:off x="2696373" y="5482225"/>
            <a:ext cx="240772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939AD6F0-909C-435B-8973-D1D132E695D9}"/>
              </a:ext>
            </a:extLst>
          </p:cNvPr>
          <p:cNvSpPr txBox="1"/>
          <p:nvPr/>
        </p:nvSpPr>
        <p:spPr>
          <a:xfrm>
            <a:off x="3839032" y="5479252"/>
            <a:ext cx="304892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298E9B30-C492-4754-9EA2-C65FC1F1AC0D}"/>
              </a:ext>
            </a:extLst>
          </p:cNvPr>
          <p:cNvSpPr txBox="1"/>
          <p:nvPr/>
        </p:nvSpPr>
        <p:spPr>
          <a:xfrm>
            <a:off x="3252932" y="5479252"/>
            <a:ext cx="258404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J</a:t>
            </a:r>
            <a:endParaRPr lang="ko-KR" altLang="en-US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BF84196-46E5-4DE1-9520-E5C9FAE0228F}"/>
              </a:ext>
            </a:extLst>
          </p:cNvPr>
          <p:cNvSpPr txBox="1"/>
          <p:nvPr/>
        </p:nvSpPr>
        <p:spPr>
          <a:xfrm>
            <a:off x="3529952" y="5468055"/>
            <a:ext cx="290464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BC65BBBD-BE85-427F-8B5E-510C61135A34}"/>
              </a:ext>
            </a:extLst>
          </p:cNvPr>
          <p:cNvSpPr txBox="1"/>
          <p:nvPr/>
        </p:nvSpPr>
        <p:spPr>
          <a:xfrm>
            <a:off x="5747978" y="5468055"/>
            <a:ext cx="319318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1D9377F-5A45-48E8-8F02-7EB75780B292}"/>
              </a:ext>
            </a:extLst>
          </p:cNvPr>
          <p:cNvSpPr txBox="1"/>
          <p:nvPr/>
        </p:nvSpPr>
        <p:spPr>
          <a:xfrm>
            <a:off x="4148026" y="5485921"/>
            <a:ext cx="28245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B9F658A1-629E-4429-9F5D-67F5FF69EEBC}"/>
              </a:ext>
            </a:extLst>
          </p:cNvPr>
          <p:cNvSpPr txBox="1"/>
          <p:nvPr/>
        </p:nvSpPr>
        <p:spPr>
          <a:xfrm>
            <a:off x="4792452" y="5496878"/>
            <a:ext cx="287258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684AC678-5954-4B4C-BE86-A946DF9BA98C}"/>
              </a:ext>
            </a:extLst>
          </p:cNvPr>
          <p:cNvSpPr txBox="1"/>
          <p:nvPr/>
        </p:nvSpPr>
        <p:spPr>
          <a:xfrm>
            <a:off x="4449228" y="5473652"/>
            <a:ext cx="372218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M</a:t>
            </a:r>
            <a:endParaRPr lang="ko-KR" altLang="en-US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3AEBEAA3-ED03-44EF-9D8E-5E53D436302E}"/>
              </a:ext>
            </a:extLst>
          </p:cNvPr>
          <p:cNvSpPr txBox="1"/>
          <p:nvPr/>
        </p:nvSpPr>
        <p:spPr>
          <a:xfrm>
            <a:off x="5408974" y="5485921"/>
            <a:ext cx="31451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F34CBBD-3AFA-4116-A9E1-63D3D759CB0F}"/>
              </a:ext>
            </a:extLst>
          </p:cNvPr>
          <p:cNvSpPr txBox="1"/>
          <p:nvPr/>
        </p:nvSpPr>
        <p:spPr>
          <a:xfrm>
            <a:off x="5097720" y="5481991"/>
            <a:ext cx="333746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G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72" grpId="0"/>
      <p:bldP spid="173" grpId="0"/>
      <p:bldP spid="174" grpId="0"/>
      <p:bldP spid="175" grpId="0"/>
      <p:bldP spid="176" grpId="0"/>
      <p:bldP spid="177" grpId="0"/>
      <p:bldP spid="178" grpId="0"/>
      <p:bldP spid="179" grpId="0"/>
      <p:bldP spid="180" grpId="0"/>
      <p:bldP spid="181" grpId="0"/>
      <p:bldP spid="182" grpId="0"/>
      <p:bldP spid="18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>
              <a:lnSpc>
                <a:spcPct val="110000"/>
              </a:lnSpc>
            </a:pPr>
            <a:r>
              <a:rPr lang="ko-KR" altLang="en-US">
                <a:solidFill>
                  <a:schemeClr val="tx1"/>
                </a:solidFill>
              </a:rPr>
              <a:t>후위 순회의 예</a:t>
            </a:r>
            <a:endParaRPr lang="en-US" altLang="ko-KR">
              <a:solidFill>
                <a:schemeClr val="tx1"/>
              </a:solidFill>
            </a:endParaRPr>
          </a:p>
          <a:p>
            <a:pPr lvl="1" eaLnBrk="1" hangingPunct="1">
              <a:lnSpc>
                <a:spcPct val="110000"/>
              </a:lnSpc>
            </a:pPr>
            <a:endParaRPr lang="en-US" altLang="ko-KR">
              <a:solidFill>
                <a:schemeClr val="tx1"/>
              </a:solidFill>
            </a:endParaRPr>
          </a:p>
          <a:p>
            <a:pPr lvl="1" eaLnBrk="1" hangingPunct="1">
              <a:lnSpc>
                <a:spcPct val="110000"/>
              </a:lnSpc>
            </a:pPr>
            <a:endParaRPr lang="en-US" altLang="ko-KR">
              <a:solidFill>
                <a:schemeClr val="tx1"/>
              </a:solidFill>
            </a:endParaRPr>
          </a:p>
          <a:p>
            <a:pPr lvl="1" eaLnBrk="1" hangingPunct="1">
              <a:lnSpc>
                <a:spcPct val="110000"/>
              </a:lnSpc>
            </a:pPr>
            <a:endParaRPr lang="en-US" altLang="ko-KR">
              <a:solidFill>
                <a:schemeClr val="tx1"/>
              </a:solidFill>
            </a:endParaRPr>
          </a:p>
          <a:p>
            <a:pPr lvl="1" eaLnBrk="1" hangingPunct="1">
              <a:lnSpc>
                <a:spcPct val="110000"/>
              </a:lnSpc>
            </a:pPr>
            <a:endParaRPr lang="en-US" altLang="ko-KR">
              <a:solidFill>
                <a:schemeClr val="tx1"/>
              </a:solidFill>
            </a:endParaRPr>
          </a:p>
          <a:p>
            <a:pPr lvl="1" eaLnBrk="1" hangingPunct="1">
              <a:lnSpc>
                <a:spcPct val="110000"/>
              </a:lnSpc>
            </a:pPr>
            <a:endParaRPr lang="en-US" altLang="ko-KR">
              <a:solidFill>
                <a:schemeClr val="tx1"/>
              </a:solidFill>
            </a:endParaRPr>
          </a:p>
          <a:p>
            <a:pPr lvl="1" eaLnBrk="1" hangingPunct="1">
              <a:lnSpc>
                <a:spcPct val="110000"/>
              </a:lnSpc>
            </a:pPr>
            <a:endParaRPr lang="en-US" altLang="ko-KR">
              <a:solidFill>
                <a:schemeClr val="tx1"/>
              </a:solidFill>
            </a:endParaRPr>
          </a:p>
          <a:p>
            <a:pPr lvl="1" eaLnBrk="1" hangingPunct="1">
              <a:lnSpc>
                <a:spcPct val="110000"/>
              </a:lnSpc>
            </a:pPr>
            <a:endParaRPr lang="en-US" altLang="ko-KR">
              <a:solidFill>
                <a:schemeClr val="tx1"/>
              </a:solidFill>
            </a:endParaRPr>
          </a:p>
          <a:p>
            <a:pPr lvl="1" eaLnBrk="1" hangingPunct="1">
              <a:lnSpc>
                <a:spcPct val="110000"/>
              </a:lnSpc>
            </a:pPr>
            <a:endParaRPr lang="en-US" altLang="ko-KR">
              <a:solidFill>
                <a:schemeClr val="tx1"/>
              </a:solidFill>
            </a:endParaRPr>
          </a:p>
          <a:p>
            <a:pPr lvl="1" eaLnBrk="1" hangingPunct="1">
              <a:lnSpc>
                <a:spcPct val="110000"/>
              </a:lnSpc>
            </a:pPr>
            <a:endParaRPr lang="en-US" altLang="ko-KR">
              <a:solidFill>
                <a:schemeClr val="tx1"/>
              </a:solidFill>
            </a:endParaRPr>
          </a:p>
          <a:p>
            <a:pPr lvl="1" eaLnBrk="1" hangingPunct="1">
              <a:lnSpc>
                <a:spcPct val="110000"/>
              </a:lnSpc>
            </a:pPr>
            <a:r>
              <a:rPr lang="ko-KR" altLang="en-US">
                <a:solidFill>
                  <a:schemeClr val="tx1"/>
                </a:solidFill>
              </a:rPr>
              <a:t>후위 순회 결과</a:t>
            </a:r>
            <a:r>
              <a:rPr lang="en-US" altLang="ko-KR">
                <a:solidFill>
                  <a:schemeClr val="tx1"/>
                </a:solidFill>
              </a:rPr>
              <a:t>(H, I, D, J, E, B, L, M, F, G, C, A)</a:t>
            </a:r>
            <a:endParaRPr lang="ko-KR" altLang="en-US">
              <a:solidFill>
                <a:schemeClr val="tx1"/>
              </a:solidFill>
            </a:endParaRPr>
          </a:p>
          <a:p>
            <a:pPr lvl="2" eaLnBrk="1" hangingPunct="1">
              <a:buFontTx/>
              <a:buNone/>
            </a:pPr>
            <a:endParaRPr lang="ko-KR" altLang="en-US" sz="1800"/>
          </a:p>
          <a:p>
            <a:pPr lvl="2" eaLnBrk="1" hangingPunct="1"/>
            <a:endParaRPr lang="ko-KR" altLang="en-US" sz="1800"/>
          </a:p>
          <a:p>
            <a:pPr eaLnBrk="1" hangingPunct="1">
              <a:lnSpc>
                <a:spcPct val="110000"/>
              </a:lnSpc>
            </a:pPr>
            <a:endParaRPr lang="ko-KR" altLang="en-US"/>
          </a:p>
          <a:p>
            <a:pPr lvl="1" eaLnBrk="1" hangingPunct="1">
              <a:lnSpc>
                <a:spcPct val="110000"/>
              </a:lnSpc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8371" name="AutoShape 4" descr="PIC34F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372" name="AutoShape 5" descr="PIC355"/>
          <p:cNvSpPr>
            <a:spLocks noChangeAspect="1" noChangeArrowheads="1"/>
          </p:cNvSpPr>
          <p:nvPr/>
        </p:nvSpPr>
        <p:spPr bwMode="auto">
          <a:xfrm>
            <a:off x="13493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5837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133600"/>
            <a:ext cx="4179888" cy="307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4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C964506A-5546-4791-837B-04A97666984C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56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58375" name="바닥글 개체 틀 7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58376" name="Rectangle 3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순회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5018088"/>
          </a:xfrm>
        </p:spPr>
        <p:txBody>
          <a:bodyPr>
            <a:normAutofit/>
          </a:bodyPr>
          <a:lstStyle/>
          <a:p>
            <a:pPr marL="548640" lvl="1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>
                <a:solidFill>
                  <a:schemeClr val="tx1"/>
                </a:solidFill>
              </a:rPr>
              <a:t>수식 </a:t>
            </a:r>
            <a:r>
              <a:rPr lang="en-US" altLang="ko-KR" dirty="0">
                <a:solidFill>
                  <a:schemeClr val="tx1"/>
                </a:solidFill>
              </a:rPr>
              <a:t>binary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tree</a:t>
            </a:r>
            <a:r>
              <a:rPr lang="ko-KR" altLang="en-US" dirty="0">
                <a:solidFill>
                  <a:schemeClr val="tx1"/>
                </a:solidFill>
              </a:rPr>
              <a:t>에 대한 순회</a:t>
            </a:r>
            <a:endParaRPr lang="en-US" altLang="ko-KR" dirty="0">
              <a:solidFill>
                <a:schemeClr val="tx1"/>
              </a:solidFill>
            </a:endParaRPr>
          </a:p>
          <a:p>
            <a:pPr marL="822960" lvl="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altLang="ko-KR" sz="1800" dirty="0"/>
              <a:t>A+B*C-D/E</a:t>
            </a:r>
            <a:r>
              <a:rPr lang="ko-KR" altLang="en-US" sz="1800" dirty="0"/>
              <a:t>의 이진 트리  </a:t>
            </a:r>
            <a:r>
              <a:rPr lang="en-US" altLang="ko-KR" sz="1800" dirty="0"/>
              <a:t>(A + (B * C) – (D/E))</a:t>
            </a:r>
            <a:endParaRPr lang="ko-KR" altLang="en-US" sz="1800" dirty="0"/>
          </a:p>
          <a:p>
            <a:pPr marL="822960" lvl="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sz="1800" dirty="0"/>
          </a:p>
          <a:p>
            <a:pPr marL="822960" lvl="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sz="1800" dirty="0"/>
          </a:p>
          <a:p>
            <a:pPr marL="822960" lvl="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sz="1800" dirty="0"/>
          </a:p>
          <a:p>
            <a:pPr marL="822960" lvl="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sz="1800" dirty="0"/>
          </a:p>
          <a:p>
            <a:pPr marL="822960" lvl="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sz="1800" dirty="0"/>
          </a:p>
          <a:p>
            <a:pPr marL="822960" lvl="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sz="1800" dirty="0"/>
          </a:p>
          <a:p>
            <a:pPr marL="822960" lvl="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sz="1800" dirty="0"/>
              <a:t>수식 </a:t>
            </a:r>
            <a:r>
              <a:rPr lang="en-US" altLang="ko-KR" sz="1800" dirty="0"/>
              <a:t>binary</a:t>
            </a:r>
            <a:r>
              <a:rPr lang="ko-KR" altLang="en-US" sz="1800" dirty="0"/>
              <a:t> </a:t>
            </a:r>
            <a:r>
              <a:rPr lang="en-US" altLang="ko-KR" sz="1800" dirty="0"/>
              <a:t>tree</a:t>
            </a:r>
            <a:r>
              <a:rPr lang="ko-KR" altLang="en-US" sz="1800" dirty="0"/>
              <a:t>를 </a:t>
            </a:r>
            <a:r>
              <a:rPr lang="ko-KR" altLang="en-US" dirty="0"/>
              <a:t>중위 순회</a:t>
            </a:r>
            <a:r>
              <a:rPr lang="ko-KR" altLang="en-US" sz="1800" dirty="0"/>
              <a:t>하면</a:t>
            </a:r>
            <a:r>
              <a:rPr lang="en-US" altLang="ko-KR" sz="1800" dirty="0"/>
              <a:t>, A+B*C-D/E</a:t>
            </a:r>
            <a:r>
              <a:rPr lang="ko-KR" altLang="en-US" sz="1800" dirty="0"/>
              <a:t>를 구할 수 있다</a:t>
            </a:r>
            <a:r>
              <a:rPr lang="en-US" altLang="ko-KR" sz="1800" dirty="0"/>
              <a:t>.  </a:t>
            </a:r>
          </a:p>
          <a:p>
            <a:pPr marL="822960" lvl="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sz="1800" dirty="0"/>
              <a:t>수식 </a:t>
            </a:r>
            <a:r>
              <a:rPr lang="en-US" altLang="ko-KR" sz="1800" dirty="0"/>
              <a:t>binary</a:t>
            </a:r>
            <a:r>
              <a:rPr lang="ko-KR" altLang="en-US" sz="1800" dirty="0"/>
              <a:t> </a:t>
            </a:r>
            <a:r>
              <a:rPr lang="en-US" altLang="ko-KR" sz="1800" dirty="0"/>
              <a:t>tree</a:t>
            </a:r>
            <a:r>
              <a:rPr lang="ko-KR" altLang="en-US" sz="1800" dirty="0"/>
              <a:t>를 </a:t>
            </a:r>
            <a:r>
              <a:rPr lang="ko-KR" altLang="en-US" dirty="0"/>
              <a:t>전위 순회</a:t>
            </a:r>
            <a:r>
              <a:rPr lang="ko-KR" altLang="en-US" sz="1800" dirty="0"/>
              <a:t>하면</a:t>
            </a:r>
            <a:r>
              <a:rPr lang="en-US" altLang="ko-KR" sz="1800" dirty="0"/>
              <a:t>, -+A*BC/DE</a:t>
            </a:r>
            <a:r>
              <a:rPr lang="ko-KR" altLang="en-US" sz="1800" dirty="0"/>
              <a:t>를 구할 수 있다</a:t>
            </a:r>
            <a:r>
              <a:rPr lang="en-US" altLang="ko-KR" sz="1800" dirty="0"/>
              <a:t>.  </a:t>
            </a:r>
          </a:p>
          <a:p>
            <a:pPr marL="822960" lvl="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sz="1800" dirty="0"/>
              <a:t>수식 </a:t>
            </a:r>
            <a:r>
              <a:rPr lang="en-US" altLang="ko-KR" sz="1800" dirty="0"/>
              <a:t>binary</a:t>
            </a:r>
            <a:r>
              <a:rPr lang="ko-KR" altLang="en-US" sz="1800" dirty="0"/>
              <a:t> </a:t>
            </a:r>
            <a:r>
              <a:rPr lang="en-US" altLang="ko-KR" sz="1800" dirty="0"/>
              <a:t>tree</a:t>
            </a:r>
            <a:r>
              <a:rPr lang="ko-KR" altLang="en-US" sz="1800" dirty="0"/>
              <a:t>를 </a:t>
            </a:r>
            <a:r>
              <a:rPr lang="ko-KR" altLang="en-US" dirty="0"/>
              <a:t>후위 순회</a:t>
            </a:r>
            <a:r>
              <a:rPr lang="ko-KR" altLang="en-US" sz="1800" dirty="0"/>
              <a:t>하면</a:t>
            </a:r>
            <a:r>
              <a:rPr lang="en-US" altLang="ko-KR" sz="1800" dirty="0"/>
              <a:t>, ABC*+DE/-</a:t>
            </a:r>
            <a:r>
              <a:rPr lang="ko-KR" altLang="en-US" sz="1800" dirty="0"/>
              <a:t>를 구할 수 있다</a:t>
            </a:r>
            <a:r>
              <a:rPr lang="en-US" altLang="ko-KR" sz="1800" dirty="0"/>
              <a:t>.  </a:t>
            </a:r>
          </a:p>
        </p:txBody>
      </p:sp>
      <p:sp>
        <p:nvSpPr>
          <p:cNvPr id="59395" name="AutoShape 4" descr="PIC34F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396" name="AutoShape 5" descr="PIC355"/>
          <p:cNvSpPr>
            <a:spLocks noChangeAspect="1" noChangeArrowheads="1"/>
          </p:cNvSpPr>
          <p:nvPr/>
        </p:nvSpPr>
        <p:spPr bwMode="auto">
          <a:xfrm>
            <a:off x="13493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59397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989138"/>
            <a:ext cx="26416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8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C4599723-E85A-49AE-99AA-683FE2B7BF26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57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59399" name="바닥글 개체 틀 7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59400" name="Rectangle 3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순회 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/>
              <a:t>binary</a:t>
            </a:r>
            <a:r>
              <a:rPr lang="ko-KR" altLang="en-US" dirty="0"/>
              <a:t> 탐색 </a:t>
            </a:r>
            <a:r>
              <a:rPr lang="en-US" altLang="ko-KR" dirty="0"/>
              <a:t>tree(binary search tree)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>
                <a:solidFill>
                  <a:schemeClr val="tx1"/>
                </a:solidFill>
              </a:rPr>
              <a:t>binary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tree</a:t>
            </a:r>
            <a:r>
              <a:rPr lang="ko-KR" altLang="en-US" dirty="0">
                <a:solidFill>
                  <a:schemeClr val="tx1"/>
                </a:solidFill>
              </a:rPr>
              <a:t>에 탐색을 위한 조건을 추가하여 정의한 자료구조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>
                <a:solidFill>
                  <a:schemeClr val="tx1"/>
                </a:solidFill>
              </a:rPr>
              <a:t>binary</a:t>
            </a:r>
            <a:r>
              <a:rPr lang="ko-KR" altLang="en-US" dirty="0">
                <a:solidFill>
                  <a:schemeClr val="tx1"/>
                </a:solidFill>
              </a:rPr>
              <a:t> 탐색 </a:t>
            </a:r>
            <a:r>
              <a:rPr lang="en-US" altLang="ko-KR" dirty="0">
                <a:solidFill>
                  <a:schemeClr val="tx1"/>
                </a:solidFill>
              </a:rPr>
              <a:t>tree</a:t>
            </a:r>
            <a:r>
              <a:rPr lang="ko-KR" altLang="en-US" dirty="0">
                <a:solidFill>
                  <a:schemeClr val="tx1"/>
                </a:solidFill>
              </a:rPr>
              <a:t>의 정의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sz="1800" dirty="0"/>
              <a:t>⑴ 모든 원소는 서로 다른 유일한 키를 갖는다</a:t>
            </a:r>
            <a:r>
              <a:rPr lang="en-US" altLang="ko-KR" sz="1800" dirty="0"/>
              <a:t>. 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altLang="ko-KR" sz="1800" dirty="0"/>
              <a:t>⑵ </a:t>
            </a:r>
            <a:r>
              <a:rPr lang="ko-KR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왼쪽</a:t>
            </a:r>
            <a:r>
              <a:rPr lang="ko-KR" altLang="en-US" sz="1800" dirty="0"/>
              <a:t> </a:t>
            </a:r>
            <a:r>
              <a:rPr lang="en-US" altLang="ko-KR" sz="1800" dirty="0" err="1"/>
              <a:t>subtree</a:t>
            </a:r>
            <a:r>
              <a:rPr lang="ko-KR" altLang="en-US" sz="1800" dirty="0"/>
              <a:t>에 있는 원소의 키들은 그 </a:t>
            </a:r>
            <a:r>
              <a:rPr lang="en-US" altLang="ko-KR" sz="1800" dirty="0"/>
              <a:t>root</a:t>
            </a:r>
            <a:r>
              <a:rPr lang="ko-KR" altLang="en-US" sz="1800" dirty="0"/>
              <a:t>의 키보다</a:t>
            </a:r>
            <a:r>
              <a:rPr lang="ko-KR" altLang="en-US" sz="1800" dirty="0">
                <a:latin typeface="Times New Roman"/>
              </a:rPr>
              <a:t> </a:t>
            </a:r>
            <a:r>
              <a:rPr lang="ko-KR" altLang="en-US" sz="1800" dirty="0"/>
              <a:t> </a:t>
            </a:r>
            <a:r>
              <a:rPr lang="ko-KR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작다</a:t>
            </a:r>
            <a:r>
              <a:rPr lang="en-US" altLang="ko-KR" sz="1800" dirty="0"/>
              <a:t>. 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altLang="ko-KR" sz="1800" dirty="0"/>
              <a:t>⑶ </a:t>
            </a:r>
            <a:r>
              <a:rPr lang="ko-KR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오른쪽</a:t>
            </a:r>
            <a:r>
              <a:rPr lang="ko-KR" altLang="en-US" sz="1800" dirty="0"/>
              <a:t> </a:t>
            </a:r>
            <a:r>
              <a:rPr lang="en-US" altLang="ko-KR" sz="1800" dirty="0" err="1"/>
              <a:t>subtree</a:t>
            </a:r>
            <a:r>
              <a:rPr lang="ko-KR" altLang="en-US" sz="1800" dirty="0"/>
              <a:t>에 있는 원소의 키들은 그 </a:t>
            </a:r>
            <a:r>
              <a:rPr lang="en-US" altLang="ko-KR" sz="1800" dirty="0"/>
              <a:t>root</a:t>
            </a:r>
            <a:r>
              <a:rPr lang="ko-KR" altLang="en-US" sz="1800" dirty="0"/>
              <a:t>의 키보다 </a:t>
            </a:r>
            <a:r>
              <a:rPr lang="ko-KR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크다</a:t>
            </a:r>
            <a:r>
              <a:rPr lang="en-US" altLang="ko-KR" sz="1800" dirty="0"/>
              <a:t>. 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altLang="ko-KR" sz="1800" dirty="0"/>
              <a:t>⑷ </a:t>
            </a:r>
            <a:r>
              <a:rPr lang="ko-KR" altLang="en-US" sz="1800" dirty="0"/>
              <a:t>왼쪽 </a:t>
            </a:r>
            <a:r>
              <a:rPr lang="en-US" altLang="ko-KR" sz="1800" dirty="0" err="1"/>
              <a:t>subtree</a:t>
            </a:r>
            <a:r>
              <a:rPr lang="ko-KR" altLang="en-US" sz="1800" dirty="0"/>
              <a:t>와 오른쪽 </a:t>
            </a:r>
            <a:r>
              <a:rPr lang="en-US" altLang="ko-KR" sz="1800" dirty="0" err="1"/>
              <a:t>subtree</a:t>
            </a:r>
            <a:r>
              <a:rPr lang="ko-KR" altLang="en-US" sz="1800" dirty="0"/>
              <a:t>도 </a:t>
            </a:r>
            <a:r>
              <a:rPr lang="en-US" altLang="ko-KR" sz="1800" dirty="0"/>
              <a:t>binary</a:t>
            </a:r>
            <a:r>
              <a:rPr lang="ko-KR" altLang="en-US" sz="1800" dirty="0"/>
              <a:t> 탐색 </a:t>
            </a:r>
            <a:r>
              <a:rPr lang="en-US" altLang="ko-KR" sz="1800" dirty="0"/>
              <a:t>tree</a:t>
            </a:r>
            <a:r>
              <a:rPr lang="ko-KR" altLang="en-US" sz="1800" dirty="0"/>
              <a:t>이다</a:t>
            </a:r>
            <a:r>
              <a:rPr lang="en-US" altLang="ko-KR" sz="1800" dirty="0"/>
              <a:t>. </a:t>
            </a:r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탐색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tree</a:t>
            </a:r>
            <a:endParaRPr lang="ko-KR" altLang="en-US" sz="24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0420" name="AutoShape 4" descr="PIC34F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421" name="AutoShape 5" descr="PIC355"/>
          <p:cNvSpPr>
            <a:spLocks noChangeAspect="1" noChangeArrowheads="1"/>
          </p:cNvSpPr>
          <p:nvPr/>
        </p:nvSpPr>
        <p:spPr bwMode="auto">
          <a:xfrm>
            <a:off x="13493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6042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3933825"/>
            <a:ext cx="3214687" cy="232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3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1C195C2E-FBC5-44C7-A6AB-CE8B7C080310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58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60424" name="바닥글 개체 틀 7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/>
              <a:t>binary</a:t>
            </a:r>
            <a:r>
              <a:rPr lang="ko-KR" altLang="en-US" dirty="0"/>
              <a:t> 탐색 </a:t>
            </a:r>
            <a:r>
              <a:rPr lang="en-US" altLang="ko-KR" dirty="0"/>
              <a:t>tree</a:t>
            </a:r>
            <a:r>
              <a:rPr lang="ko-KR" altLang="en-US" dirty="0"/>
              <a:t>의 탐색 연산</a:t>
            </a:r>
          </a:p>
          <a:p>
            <a:pPr marL="548640" lvl="1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>
                <a:solidFill>
                  <a:schemeClr val="tx1"/>
                </a:solidFill>
              </a:rPr>
              <a:t>root</a:t>
            </a:r>
            <a:r>
              <a:rPr lang="ko-KR" altLang="en-US" dirty="0">
                <a:solidFill>
                  <a:schemeClr val="tx1"/>
                </a:solidFill>
              </a:rPr>
              <a:t>에서 시작한다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548640" lvl="1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>
                <a:solidFill>
                  <a:schemeClr val="tx1"/>
                </a:solidFill>
              </a:rPr>
              <a:t>탐색할 키 값 </a:t>
            </a:r>
            <a:r>
              <a:rPr lang="en-US" altLang="ko-KR" dirty="0">
                <a:solidFill>
                  <a:schemeClr val="tx1"/>
                </a:solidFill>
              </a:rPr>
              <a:t>x</a:t>
            </a:r>
            <a:r>
              <a:rPr lang="ko-KR" altLang="en-US" dirty="0">
                <a:solidFill>
                  <a:schemeClr val="tx1"/>
                </a:solidFill>
              </a:rPr>
              <a:t>를 </a:t>
            </a:r>
            <a:r>
              <a:rPr lang="en-US" altLang="ko-KR" dirty="0">
                <a:solidFill>
                  <a:schemeClr val="tx1"/>
                </a:solidFill>
              </a:rPr>
              <a:t>root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node</a:t>
            </a:r>
            <a:r>
              <a:rPr lang="ko-KR" altLang="en-US" dirty="0">
                <a:solidFill>
                  <a:schemeClr val="tx1"/>
                </a:solidFill>
              </a:rPr>
              <a:t>의 키값과 비교한다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822960" lvl="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altLang="ko-KR" sz="1800" dirty="0"/>
              <a:t>(</a:t>
            </a:r>
            <a:r>
              <a:rPr lang="ko-KR" altLang="en-US" sz="1800" dirty="0"/>
              <a:t>키 값 </a:t>
            </a:r>
            <a:r>
              <a:rPr lang="en-US" altLang="ko-KR" sz="1800" dirty="0"/>
              <a:t>x </a:t>
            </a:r>
            <a:r>
              <a:rPr lang="en-US" altLang="ko-KR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r>
              <a:rPr lang="en-US" altLang="ko-KR" sz="1800" dirty="0"/>
              <a:t> root node</a:t>
            </a:r>
            <a:r>
              <a:rPr lang="ko-KR" altLang="en-US" sz="1800" dirty="0"/>
              <a:t>의 키 값</a:t>
            </a:r>
            <a:r>
              <a:rPr lang="en-US" altLang="ko-KR" sz="1800" dirty="0"/>
              <a:t>)</a:t>
            </a:r>
            <a:r>
              <a:rPr lang="ko-KR" altLang="en-US" sz="1800" dirty="0"/>
              <a:t>인 경우 </a:t>
            </a:r>
            <a:r>
              <a:rPr lang="en-US" altLang="ko-KR" sz="1800" dirty="0"/>
              <a:t>: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Tx/>
              <a:buNone/>
              <a:defRPr/>
            </a:pPr>
            <a:r>
              <a:rPr lang="en-US" altLang="ko-KR" sz="1800" dirty="0"/>
              <a:t>		☞ </a:t>
            </a:r>
            <a:r>
              <a:rPr lang="ko-KR" altLang="en-US" sz="1800" dirty="0"/>
              <a:t>원하는 원소를 찾았으므로 탐색연산 성공 </a:t>
            </a:r>
          </a:p>
          <a:p>
            <a:pPr marL="822960" lvl="2" eaLnBrk="1" fontAlgn="auto" hangingPunct="1">
              <a:lnSpc>
                <a:spcPct val="1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Tx/>
              <a:buNone/>
              <a:defRPr/>
            </a:pPr>
            <a:r>
              <a:rPr lang="ko-KR" altLang="en-US" sz="1800" dirty="0"/>
              <a:t>	</a:t>
            </a:r>
          </a:p>
          <a:p>
            <a:pPr marL="822960" lvl="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altLang="ko-KR" sz="1800" dirty="0"/>
              <a:t>(</a:t>
            </a:r>
            <a:r>
              <a:rPr lang="ko-KR" altLang="en-US" sz="1800" dirty="0"/>
              <a:t>키 값 </a:t>
            </a:r>
            <a:r>
              <a:rPr lang="en-US" altLang="ko-KR" sz="1800" dirty="0"/>
              <a:t>x </a:t>
            </a:r>
            <a:r>
              <a:rPr lang="en-US" altLang="ko-KR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&lt;</a:t>
            </a:r>
            <a:r>
              <a:rPr lang="en-US" altLang="ko-KR" sz="1800" dirty="0"/>
              <a:t> root node</a:t>
            </a:r>
            <a:r>
              <a:rPr lang="ko-KR" altLang="en-US" sz="1800" dirty="0"/>
              <a:t>의 키 값</a:t>
            </a:r>
            <a:r>
              <a:rPr lang="en-US" altLang="ko-KR" sz="1800" dirty="0"/>
              <a:t>)</a:t>
            </a:r>
            <a:r>
              <a:rPr lang="ko-KR" altLang="en-US" sz="1800" dirty="0"/>
              <a:t>인 경우 </a:t>
            </a:r>
            <a:r>
              <a:rPr lang="en-US" altLang="ko-KR" sz="1800" dirty="0"/>
              <a:t>:</a:t>
            </a:r>
          </a:p>
          <a:p>
            <a:pPr marL="822960" lvl="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Tx/>
              <a:buNone/>
              <a:defRPr/>
            </a:pPr>
            <a:r>
              <a:rPr lang="en-US" altLang="ko-KR" sz="1800" dirty="0"/>
              <a:t>		☞ root node</a:t>
            </a:r>
            <a:r>
              <a:rPr lang="ko-KR" altLang="en-US" sz="1800" dirty="0"/>
              <a:t>의 왼쪽 </a:t>
            </a:r>
            <a:r>
              <a:rPr lang="en-US" altLang="ko-KR" sz="1800" dirty="0"/>
              <a:t>sub tree</a:t>
            </a:r>
            <a:r>
              <a:rPr lang="ko-KR" altLang="en-US" sz="1800" dirty="0"/>
              <a:t>에 대해서 탐색연산 수행 </a:t>
            </a:r>
          </a:p>
          <a:p>
            <a:pPr marL="822960" lvl="2" eaLnBrk="1" fontAlgn="auto" hangingPunct="1">
              <a:lnSpc>
                <a:spcPct val="2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Tx/>
              <a:buNone/>
              <a:defRPr/>
            </a:pPr>
            <a:endParaRPr lang="ko-KR" altLang="en-US" sz="1800" dirty="0"/>
          </a:p>
          <a:p>
            <a:pPr marL="822960" lvl="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altLang="ko-KR" sz="1800" dirty="0"/>
              <a:t>(</a:t>
            </a:r>
            <a:r>
              <a:rPr lang="ko-KR" altLang="en-US" sz="1800" dirty="0"/>
              <a:t>키 값 </a:t>
            </a:r>
            <a:r>
              <a:rPr lang="en-US" altLang="ko-KR" sz="1800" dirty="0"/>
              <a:t>x </a:t>
            </a:r>
            <a:r>
              <a:rPr lang="en-US" altLang="ko-KR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&gt;</a:t>
            </a:r>
            <a:r>
              <a:rPr lang="en-US" altLang="ko-KR" sz="1800" dirty="0"/>
              <a:t> root node</a:t>
            </a:r>
            <a:r>
              <a:rPr lang="ko-KR" altLang="en-US" sz="1800" dirty="0"/>
              <a:t>의 키 값</a:t>
            </a:r>
            <a:r>
              <a:rPr lang="en-US" altLang="ko-KR" sz="1800" dirty="0"/>
              <a:t>)</a:t>
            </a:r>
            <a:r>
              <a:rPr lang="ko-KR" altLang="en-US" sz="1800" dirty="0"/>
              <a:t>인 경우 </a:t>
            </a:r>
            <a:r>
              <a:rPr lang="en-US" altLang="ko-KR" sz="1800" dirty="0"/>
              <a:t>:</a:t>
            </a:r>
          </a:p>
          <a:p>
            <a:pPr marL="822960" lvl="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Tx/>
              <a:buNone/>
              <a:defRPr/>
            </a:pPr>
            <a:r>
              <a:rPr lang="en-US" altLang="ko-KR" sz="1800" dirty="0"/>
              <a:t>		☞ root node</a:t>
            </a:r>
            <a:r>
              <a:rPr lang="ko-KR" altLang="en-US" sz="1800" dirty="0"/>
              <a:t>의 오른쪽 </a:t>
            </a:r>
            <a:r>
              <a:rPr lang="en-US" altLang="ko-KR" sz="1800" dirty="0"/>
              <a:t>sub tree</a:t>
            </a:r>
            <a:r>
              <a:rPr lang="ko-KR" altLang="en-US" sz="1800" dirty="0"/>
              <a:t>에 대해서 탐색연산 수행</a:t>
            </a:r>
          </a:p>
          <a:p>
            <a:pPr marL="1097280" lvl="3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endParaRPr lang="ko-KR" altLang="en-US" dirty="0"/>
          </a:p>
          <a:p>
            <a:pPr marL="54864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>
                <a:solidFill>
                  <a:schemeClr val="tx1"/>
                </a:solidFill>
              </a:rPr>
              <a:t>Sub tree</a:t>
            </a:r>
            <a:r>
              <a:rPr lang="ko-KR" altLang="en-US" dirty="0">
                <a:solidFill>
                  <a:schemeClr val="tx1"/>
                </a:solidFill>
              </a:rPr>
              <a:t>에 대해서 순환적으로 탐색 연산을 반복한다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61443" name="AutoShape 4" descr="PIC34F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44" name="AutoShape 5" descr="PIC355"/>
          <p:cNvSpPr>
            <a:spLocks noChangeAspect="1" noChangeArrowheads="1"/>
          </p:cNvSpPr>
          <p:nvPr/>
        </p:nvSpPr>
        <p:spPr bwMode="auto">
          <a:xfrm>
            <a:off x="13493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6144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5661025"/>
            <a:ext cx="26098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6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984C114E-EAFB-42B8-B246-61C60DD3F4C0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59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61447" name="바닥글 개체 틀 7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61448" name="Rectangle 3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탐색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tree</a:t>
            </a:r>
            <a:endParaRPr lang="ko-KR" altLang="en-US" sz="24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en-US" altLang="ko-KR" dirty="0">
                <a:solidFill>
                  <a:schemeClr val="tx1"/>
                </a:solidFill>
              </a:rPr>
              <a:t>tree</a:t>
            </a:r>
            <a:r>
              <a:rPr lang="ko-KR" altLang="en-US" dirty="0">
                <a:solidFill>
                  <a:schemeClr val="tx1"/>
                </a:solidFill>
              </a:rPr>
              <a:t> 자료구조의 예</a:t>
            </a:r>
          </a:p>
          <a:p>
            <a:pPr lvl="1" eaLnBrk="1" hangingPunct="1"/>
            <a:endParaRPr lang="ko-KR" altLang="en-US" dirty="0">
              <a:solidFill>
                <a:schemeClr val="tx1"/>
              </a:solidFill>
            </a:endParaRPr>
          </a:p>
          <a:p>
            <a:pPr lvl="1" eaLnBrk="1" hangingPunct="1"/>
            <a:endParaRPr lang="ko-KR" altLang="en-US" dirty="0">
              <a:solidFill>
                <a:schemeClr val="tx1"/>
              </a:solidFill>
            </a:endParaRPr>
          </a:p>
          <a:p>
            <a:pPr lvl="1" eaLnBrk="1" hangingPunct="1"/>
            <a:endParaRPr lang="ko-KR" altLang="en-US" dirty="0">
              <a:solidFill>
                <a:schemeClr val="tx1"/>
              </a:solidFill>
            </a:endParaRPr>
          </a:p>
          <a:p>
            <a:pPr lvl="1" eaLnBrk="1" hangingPunct="1"/>
            <a:endParaRPr lang="ko-KR" altLang="en-US" dirty="0">
              <a:solidFill>
                <a:schemeClr val="tx1"/>
              </a:solidFill>
            </a:endParaRPr>
          </a:p>
          <a:p>
            <a:pPr lvl="1" eaLnBrk="1" hangingPunct="1"/>
            <a:endParaRPr lang="ko-KR" altLang="en-US" dirty="0">
              <a:solidFill>
                <a:schemeClr val="tx1"/>
              </a:solidFill>
            </a:endParaRPr>
          </a:p>
          <a:p>
            <a:pPr lvl="1" eaLnBrk="1" hangingPunct="1"/>
            <a:endParaRPr lang="ko-KR" altLang="en-US" dirty="0">
              <a:solidFill>
                <a:schemeClr val="tx1"/>
              </a:solidFill>
            </a:endParaRPr>
          </a:p>
          <a:p>
            <a:pPr lvl="1" eaLnBrk="1" hangingPunct="1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5605" name="슬라이드 번호 개체 틀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4142768A-AB2B-47D2-84D1-1CF495206992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6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5606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25607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tree</a:t>
            </a:r>
            <a:endParaRPr lang="ko-KR" altLang="en-US" sz="24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467497" y="2727517"/>
            <a:ext cx="3056121" cy="1656633"/>
            <a:chOff x="642219" y="2256383"/>
            <a:chExt cx="3056121" cy="1656633"/>
          </a:xfrm>
        </p:grpSpPr>
        <p:sp>
          <p:nvSpPr>
            <p:cNvPr id="9" name="타원 8"/>
            <p:cNvSpPr/>
            <p:nvPr/>
          </p:nvSpPr>
          <p:spPr>
            <a:xfrm>
              <a:off x="1945487" y="2260565"/>
              <a:ext cx="268905" cy="2280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1461592" y="2716849"/>
              <a:ext cx="268905" cy="2280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2555776" y="2753080"/>
              <a:ext cx="268905" cy="2280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1062735" y="3174049"/>
              <a:ext cx="268905" cy="2280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1730497" y="3174049"/>
              <a:ext cx="268905" cy="2280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2987824" y="3174049"/>
              <a:ext cx="268905" cy="2280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642219" y="3653116"/>
              <a:ext cx="268905" cy="2280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1386298" y="3656160"/>
              <a:ext cx="268905" cy="2280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2555775" y="3645023"/>
              <a:ext cx="268905" cy="2280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2997387" y="3627879"/>
              <a:ext cx="268905" cy="2280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3419872" y="3645023"/>
              <a:ext cx="268905" cy="2280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51513" y="2256383"/>
              <a:ext cx="288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000" dirty="0"/>
                <a:t>A</a:t>
              </a:r>
              <a:endParaRPr lang="ko-KR" altLang="en-US" sz="1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69958" y="2705712"/>
              <a:ext cx="288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000" dirty="0"/>
                <a:t>B</a:t>
              </a:r>
              <a:endParaRPr lang="ko-KR" altLang="en-US" sz="1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2735" y="3162912"/>
              <a:ext cx="288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000" dirty="0"/>
                <a:t>D</a:t>
              </a:r>
              <a:endParaRPr lang="ko-KR" altLang="en-US" sz="1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38863" y="3174422"/>
              <a:ext cx="288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000" dirty="0"/>
                <a:t>E</a:t>
              </a:r>
              <a:endParaRPr lang="ko-KR" altLang="en-US" sz="1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46211" y="2746139"/>
              <a:ext cx="288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000" dirty="0"/>
                <a:t>C</a:t>
              </a:r>
              <a:endParaRPr lang="ko-KR" altLang="en-US" sz="1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996190" y="3174422"/>
              <a:ext cx="288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000" dirty="0"/>
                <a:t>F</a:t>
              </a:r>
              <a:endParaRPr lang="ko-KR" altLang="en-US" sz="1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05753" y="3629331"/>
              <a:ext cx="288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000" dirty="0"/>
                <a:t>J</a:t>
              </a:r>
              <a:endParaRPr lang="ko-KR" altLang="en-US" sz="1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10308" y="3651406"/>
              <a:ext cx="288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000" dirty="0"/>
                <a:t>K</a:t>
              </a:r>
              <a:endParaRPr lang="ko-KR" altLang="en-US" sz="1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42219" y="3645024"/>
              <a:ext cx="288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000" dirty="0"/>
                <a:t>G</a:t>
              </a:r>
              <a:endParaRPr lang="ko-KR" altLang="en-US" sz="1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94842" y="3641979"/>
              <a:ext cx="288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000" dirty="0"/>
                <a:t>H</a:t>
              </a:r>
              <a:endParaRPr lang="ko-KR" altLang="en-US" sz="1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564579" y="3633886"/>
              <a:ext cx="288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000" dirty="0"/>
                <a:t>I</a:t>
              </a:r>
              <a:endParaRPr lang="ko-KR" altLang="en-US" sz="1000" dirty="0"/>
            </a:p>
          </p:txBody>
        </p:sp>
        <p:cxnSp>
          <p:nvCxnSpPr>
            <p:cNvPr id="31" name="직선 연결선 30"/>
            <p:cNvCxnSpPr>
              <a:stCxn id="9" idx="4"/>
              <a:endCxn id="21" idx="0"/>
            </p:cNvCxnSpPr>
            <p:nvPr/>
          </p:nvCxnSpPr>
          <p:spPr>
            <a:xfrm flipH="1">
              <a:off x="1613974" y="2488654"/>
              <a:ext cx="465966" cy="2170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10" idx="4"/>
              <a:endCxn id="22" idx="0"/>
            </p:cNvCxnSpPr>
            <p:nvPr/>
          </p:nvCxnSpPr>
          <p:spPr>
            <a:xfrm flipH="1">
              <a:off x="1206751" y="2944938"/>
              <a:ext cx="389294" cy="217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stCxn id="22" idx="2"/>
              <a:endCxn id="28" idx="0"/>
            </p:cNvCxnSpPr>
            <p:nvPr/>
          </p:nvCxnSpPr>
          <p:spPr>
            <a:xfrm flipH="1">
              <a:off x="786235" y="3424522"/>
              <a:ext cx="420516" cy="220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25" idx="2"/>
              <a:endCxn id="30" idx="0"/>
            </p:cNvCxnSpPr>
            <p:nvPr/>
          </p:nvCxnSpPr>
          <p:spPr>
            <a:xfrm flipH="1">
              <a:off x="2708595" y="3436032"/>
              <a:ext cx="431611" cy="1978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endCxn id="24" idx="0"/>
            </p:cNvCxnSpPr>
            <p:nvPr/>
          </p:nvCxnSpPr>
          <p:spPr>
            <a:xfrm>
              <a:off x="2079939" y="2487249"/>
              <a:ext cx="610288" cy="2588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stCxn id="24" idx="2"/>
              <a:endCxn id="25" idx="0"/>
            </p:cNvCxnSpPr>
            <p:nvPr/>
          </p:nvCxnSpPr>
          <p:spPr>
            <a:xfrm>
              <a:off x="2690227" y="3007749"/>
              <a:ext cx="449979" cy="1666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endCxn id="19" idx="0"/>
            </p:cNvCxnSpPr>
            <p:nvPr/>
          </p:nvCxnSpPr>
          <p:spPr>
            <a:xfrm>
              <a:off x="3140206" y="3420315"/>
              <a:ext cx="414119" cy="2247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>
              <a:stCxn id="10" idx="4"/>
              <a:endCxn id="13" idx="0"/>
            </p:cNvCxnSpPr>
            <p:nvPr/>
          </p:nvCxnSpPr>
          <p:spPr>
            <a:xfrm>
              <a:off x="1596045" y="2944938"/>
              <a:ext cx="268905" cy="2291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endCxn id="29" idx="0"/>
            </p:cNvCxnSpPr>
            <p:nvPr/>
          </p:nvCxnSpPr>
          <p:spPr>
            <a:xfrm>
              <a:off x="1201053" y="3400632"/>
              <a:ext cx="337805" cy="2413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>
              <a:stCxn id="25" idx="2"/>
              <a:endCxn id="26" idx="0"/>
            </p:cNvCxnSpPr>
            <p:nvPr/>
          </p:nvCxnSpPr>
          <p:spPr>
            <a:xfrm>
              <a:off x="3140206" y="3436032"/>
              <a:ext cx="9563" cy="1932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/>
          <p:cNvGrpSpPr/>
          <p:nvPr/>
        </p:nvGrpSpPr>
        <p:grpSpPr>
          <a:xfrm>
            <a:off x="4907927" y="2473643"/>
            <a:ext cx="3056121" cy="2275896"/>
            <a:chOff x="4932040" y="2214724"/>
            <a:chExt cx="3056121" cy="2275896"/>
          </a:xfrm>
        </p:grpSpPr>
        <p:sp>
          <p:nvSpPr>
            <p:cNvPr id="42" name="타원 41"/>
            <p:cNvSpPr/>
            <p:nvPr/>
          </p:nvSpPr>
          <p:spPr>
            <a:xfrm>
              <a:off x="5342992" y="4229010"/>
              <a:ext cx="268905" cy="22394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333429" y="4229010"/>
              <a:ext cx="288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000" dirty="0"/>
                <a:t>L</a:t>
              </a:r>
              <a:endParaRPr lang="ko-KR" altLang="en-US" sz="1000" dirty="0"/>
            </a:p>
          </p:txBody>
        </p:sp>
        <p:sp>
          <p:nvSpPr>
            <p:cNvPr id="44" name="타원 43"/>
            <p:cNvSpPr/>
            <p:nvPr/>
          </p:nvSpPr>
          <p:spPr>
            <a:xfrm>
              <a:off x="6235308" y="2218906"/>
              <a:ext cx="268905" cy="2280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5751413" y="2675190"/>
              <a:ext cx="268905" cy="2280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>
              <a:off x="6845597" y="2711421"/>
              <a:ext cx="268905" cy="2280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5352556" y="3132390"/>
              <a:ext cx="268905" cy="2280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6020318" y="3132390"/>
              <a:ext cx="268905" cy="2280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>
              <a:off x="7277645" y="3132390"/>
              <a:ext cx="268905" cy="2280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4932040" y="3611457"/>
              <a:ext cx="268905" cy="2280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>
              <a:off x="5676119" y="3614501"/>
              <a:ext cx="268905" cy="2280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6845596" y="3603364"/>
              <a:ext cx="268905" cy="2280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7287208" y="3586220"/>
              <a:ext cx="268905" cy="2280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>
              <a:off x="7709693" y="3603364"/>
              <a:ext cx="268905" cy="2280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241334" y="2214724"/>
              <a:ext cx="288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000" dirty="0"/>
                <a:t>A</a:t>
              </a:r>
              <a:endParaRPr lang="ko-KR" altLang="en-US" sz="1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759779" y="2664053"/>
              <a:ext cx="288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000" dirty="0"/>
                <a:t>B</a:t>
              </a:r>
              <a:endParaRPr lang="ko-KR" altLang="en-US" sz="1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352556" y="3121253"/>
              <a:ext cx="288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000" dirty="0"/>
                <a:t>D</a:t>
              </a:r>
              <a:endParaRPr lang="ko-KR" altLang="en-US" sz="1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028684" y="3132763"/>
              <a:ext cx="288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000" dirty="0"/>
                <a:t>E</a:t>
              </a:r>
              <a:endParaRPr lang="ko-KR" altLang="en-US" sz="1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836032" y="2704480"/>
              <a:ext cx="288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000" dirty="0"/>
                <a:t>C</a:t>
              </a:r>
              <a:endParaRPr lang="ko-KR" altLang="en-US" sz="1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286011" y="3132763"/>
              <a:ext cx="288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000" dirty="0"/>
                <a:t>F</a:t>
              </a:r>
              <a:endParaRPr lang="ko-KR" altLang="en-US" sz="1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295574" y="3587672"/>
              <a:ext cx="288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000" dirty="0"/>
                <a:t>J</a:t>
              </a:r>
              <a:endParaRPr lang="ko-KR" altLang="en-US" sz="10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700129" y="3609747"/>
              <a:ext cx="288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000" dirty="0"/>
                <a:t>K</a:t>
              </a:r>
              <a:endParaRPr lang="ko-KR" altLang="en-US" sz="10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932040" y="3603365"/>
              <a:ext cx="288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000" dirty="0"/>
                <a:t>G</a:t>
              </a:r>
              <a:endParaRPr lang="ko-KR" altLang="en-US" sz="10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684663" y="3600320"/>
              <a:ext cx="288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000" dirty="0"/>
                <a:t>H</a:t>
              </a:r>
              <a:endParaRPr lang="ko-KR" altLang="en-US" sz="10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854400" y="3592227"/>
              <a:ext cx="288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000" dirty="0"/>
                <a:t>I</a:t>
              </a:r>
              <a:endParaRPr lang="ko-KR" altLang="en-US" sz="1000" dirty="0"/>
            </a:p>
          </p:txBody>
        </p:sp>
        <p:cxnSp>
          <p:nvCxnSpPr>
            <p:cNvPr id="66" name="직선 연결선 65"/>
            <p:cNvCxnSpPr>
              <a:stCxn id="44" idx="4"/>
              <a:endCxn id="56" idx="0"/>
            </p:cNvCxnSpPr>
            <p:nvPr/>
          </p:nvCxnSpPr>
          <p:spPr>
            <a:xfrm flipH="1">
              <a:off x="5903795" y="2446995"/>
              <a:ext cx="465966" cy="2170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45" idx="4"/>
              <a:endCxn id="57" idx="0"/>
            </p:cNvCxnSpPr>
            <p:nvPr/>
          </p:nvCxnSpPr>
          <p:spPr>
            <a:xfrm flipH="1">
              <a:off x="5496572" y="2903279"/>
              <a:ext cx="389294" cy="217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>
              <a:stCxn id="57" idx="2"/>
              <a:endCxn id="63" idx="0"/>
            </p:cNvCxnSpPr>
            <p:nvPr/>
          </p:nvCxnSpPr>
          <p:spPr>
            <a:xfrm flipH="1">
              <a:off x="5076056" y="3382863"/>
              <a:ext cx="420516" cy="220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>
              <a:stCxn id="60" idx="2"/>
              <a:endCxn id="65" idx="0"/>
            </p:cNvCxnSpPr>
            <p:nvPr/>
          </p:nvCxnSpPr>
          <p:spPr>
            <a:xfrm flipH="1">
              <a:off x="6998416" y="3394373"/>
              <a:ext cx="431611" cy="1978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endCxn id="59" idx="0"/>
            </p:cNvCxnSpPr>
            <p:nvPr/>
          </p:nvCxnSpPr>
          <p:spPr>
            <a:xfrm>
              <a:off x="6369760" y="2445590"/>
              <a:ext cx="610288" cy="2588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59" idx="2"/>
              <a:endCxn id="60" idx="0"/>
            </p:cNvCxnSpPr>
            <p:nvPr/>
          </p:nvCxnSpPr>
          <p:spPr>
            <a:xfrm>
              <a:off x="6980048" y="2966090"/>
              <a:ext cx="449979" cy="1666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endCxn id="54" idx="0"/>
            </p:cNvCxnSpPr>
            <p:nvPr/>
          </p:nvCxnSpPr>
          <p:spPr>
            <a:xfrm>
              <a:off x="7430027" y="3378656"/>
              <a:ext cx="414119" cy="2247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45" idx="4"/>
              <a:endCxn id="48" idx="0"/>
            </p:cNvCxnSpPr>
            <p:nvPr/>
          </p:nvCxnSpPr>
          <p:spPr>
            <a:xfrm>
              <a:off x="5885866" y="2903279"/>
              <a:ext cx="268905" cy="2291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endCxn id="64" idx="0"/>
            </p:cNvCxnSpPr>
            <p:nvPr/>
          </p:nvCxnSpPr>
          <p:spPr>
            <a:xfrm>
              <a:off x="5490874" y="3358973"/>
              <a:ext cx="337805" cy="2413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60" idx="2"/>
              <a:endCxn id="61" idx="0"/>
            </p:cNvCxnSpPr>
            <p:nvPr/>
          </p:nvCxnSpPr>
          <p:spPr>
            <a:xfrm>
              <a:off x="7430027" y="3394373"/>
              <a:ext cx="9563" cy="1932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50" idx="4"/>
              <a:endCxn id="43" idx="0"/>
            </p:cNvCxnSpPr>
            <p:nvPr/>
          </p:nvCxnSpPr>
          <p:spPr>
            <a:xfrm>
              <a:off x="5066493" y="3839546"/>
              <a:ext cx="410952" cy="389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endCxn id="42" idx="0"/>
            </p:cNvCxnSpPr>
            <p:nvPr/>
          </p:nvCxnSpPr>
          <p:spPr>
            <a:xfrm flipH="1">
              <a:off x="5477445" y="3849574"/>
              <a:ext cx="320755" cy="3794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45" idx="4"/>
            </p:cNvCxnSpPr>
            <p:nvPr/>
          </p:nvCxnSpPr>
          <p:spPr>
            <a:xfrm flipH="1">
              <a:off x="5833021" y="2903279"/>
              <a:ext cx="52845" cy="6935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endCxn id="64" idx="0"/>
            </p:cNvCxnSpPr>
            <p:nvPr/>
          </p:nvCxnSpPr>
          <p:spPr>
            <a:xfrm flipH="1">
              <a:off x="5828679" y="3358973"/>
              <a:ext cx="354346" cy="2413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/>
          <p:cNvSpPr txBox="1"/>
          <p:nvPr/>
        </p:nvSpPr>
        <p:spPr>
          <a:xfrm>
            <a:off x="1280026" y="4834796"/>
            <a:ext cx="3116559" cy="278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100" b="1" dirty="0"/>
              <a:t>[</a:t>
            </a:r>
            <a:r>
              <a:rPr lang="ko-KR" altLang="en-US" sz="1100" b="1" dirty="0"/>
              <a:t>그림</a:t>
            </a:r>
            <a:r>
              <a:rPr lang="en-US" altLang="ko-KR" sz="1100" b="1" dirty="0"/>
              <a:t> 6.1] </a:t>
            </a:r>
            <a:r>
              <a:rPr lang="ko-KR" altLang="en-US" sz="1100" b="1" dirty="0"/>
              <a:t>트리 구조</a:t>
            </a:r>
            <a:r>
              <a:rPr lang="en-US" altLang="ko-KR" sz="1100" b="1" dirty="0"/>
              <a:t>(</a:t>
            </a:r>
            <a:r>
              <a:rPr lang="ko-KR" altLang="en-US" sz="1100" b="1" dirty="0"/>
              <a:t>순환이 존재하지 않는 예</a:t>
            </a:r>
            <a:r>
              <a:rPr lang="en-US" altLang="ko-KR" sz="1100" b="1" dirty="0"/>
              <a:t>)</a:t>
            </a:r>
            <a:endParaRPr lang="ko-KR" altLang="en-US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4935445" y="4834796"/>
            <a:ext cx="3249608" cy="278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100" b="1" dirty="0"/>
              <a:t>[</a:t>
            </a:r>
            <a:r>
              <a:rPr lang="ko-KR" altLang="en-US" sz="1100" b="1" dirty="0"/>
              <a:t>그림</a:t>
            </a:r>
            <a:r>
              <a:rPr lang="en-US" altLang="ko-KR" sz="1100" b="1" dirty="0"/>
              <a:t> 6.2] </a:t>
            </a:r>
            <a:r>
              <a:rPr lang="ko-KR" altLang="en-US" sz="1100" b="1" dirty="0"/>
              <a:t>순환이 존재하여 트리 구조가 아닌 예</a:t>
            </a:r>
            <a:r>
              <a:rPr lang="en-US" altLang="ko-KR" sz="1100" b="1" dirty="0"/>
              <a:t>)</a:t>
            </a:r>
            <a:endParaRPr lang="ko-KR" altLang="en-US" sz="1100" b="1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548640" lvl="1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>
                <a:solidFill>
                  <a:schemeClr val="tx1"/>
                </a:solidFill>
              </a:rPr>
              <a:t>탐색 연산 예</a:t>
            </a:r>
            <a:r>
              <a:rPr lang="en-US" altLang="ko-KR" dirty="0">
                <a:solidFill>
                  <a:schemeClr val="tx1"/>
                </a:solidFill>
              </a:rPr>
              <a:t>) </a:t>
            </a:r>
            <a:r>
              <a:rPr lang="ko-KR" altLang="en-US" dirty="0">
                <a:solidFill>
                  <a:schemeClr val="tx1"/>
                </a:solidFill>
              </a:rPr>
              <a:t>원소 </a:t>
            </a:r>
            <a:r>
              <a:rPr lang="en-US" altLang="ko-KR" dirty="0">
                <a:solidFill>
                  <a:schemeClr val="tx1"/>
                </a:solidFill>
              </a:rPr>
              <a:t>9 </a:t>
            </a:r>
            <a:r>
              <a:rPr lang="ko-KR" altLang="en-US" dirty="0">
                <a:solidFill>
                  <a:schemeClr val="tx1"/>
                </a:solidFill>
              </a:rPr>
              <a:t>탐색하기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Tx/>
              <a:buNone/>
              <a:defRPr/>
            </a:pPr>
            <a:r>
              <a:rPr lang="ko-KR" altLang="en-US" sz="1800" dirty="0"/>
              <a:t>① 찾는 키 값 </a:t>
            </a:r>
            <a:r>
              <a:rPr lang="en-US" altLang="ko-KR" sz="1800" dirty="0"/>
              <a:t>9</a:t>
            </a:r>
            <a:r>
              <a:rPr lang="ko-KR" altLang="en-US" sz="1800" dirty="0"/>
              <a:t>를 </a:t>
            </a:r>
            <a:r>
              <a:rPr lang="en-US" altLang="ko-KR" sz="1800" dirty="0"/>
              <a:t>root node</a:t>
            </a:r>
            <a:r>
              <a:rPr lang="ko-KR" altLang="en-US" sz="1800" dirty="0"/>
              <a:t>의 키 값 </a:t>
            </a:r>
            <a:r>
              <a:rPr lang="en-US" altLang="ko-KR" sz="1800" dirty="0"/>
              <a:t>10</a:t>
            </a:r>
            <a:r>
              <a:rPr lang="ko-KR" altLang="en-US" sz="1800" dirty="0"/>
              <a:t>과 비교</a:t>
            </a:r>
          </a:p>
          <a:p>
            <a:pPr marL="822960" lvl="2" eaLnBrk="1" fontAlgn="auto" hangingPunct="1">
              <a:lnSpc>
                <a:spcPct val="7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Tx/>
              <a:buNone/>
              <a:defRPr/>
            </a:pPr>
            <a:r>
              <a:rPr lang="ko-KR" altLang="en-US" sz="1800" dirty="0"/>
              <a:t>    찾는 키 값 </a:t>
            </a:r>
            <a:r>
              <a:rPr lang="en-US" altLang="ko-KR" sz="1800" dirty="0"/>
              <a:t>9 </a:t>
            </a:r>
            <a:r>
              <a:rPr lang="en-US" altLang="ko-KR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&lt;</a:t>
            </a:r>
            <a:r>
              <a:rPr lang="en-US" altLang="ko-KR" sz="1800" dirty="0"/>
              <a:t> node</a:t>
            </a:r>
            <a:r>
              <a:rPr lang="ko-KR" altLang="en-US" sz="1800" dirty="0"/>
              <a:t>의 키 값 </a:t>
            </a:r>
            <a:r>
              <a:rPr lang="en-US" altLang="ko-KR" sz="1800" dirty="0"/>
              <a:t>10 </a:t>
            </a:r>
            <a:r>
              <a:rPr lang="ko-KR" altLang="en-US" sz="1800" dirty="0"/>
              <a:t>이므로 왼</a:t>
            </a:r>
            <a:r>
              <a:rPr lang="ko-KR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쪽</a:t>
            </a:r>
            <a:r>
              <a:rPr lang="ko-KR" altLang="en-US" sz="1800" dirty="0"/>
              <a:t> </a:t>
            </a:r>
            <a:r>
              <a:rPr lang="en-US" altLang="ko-KR" sz="1800" dirty="0"/>
              <a:t>sub tree</a:t>
            </a:r>
            <a:r>
              <a:rPr lang="ko-KR" altLang="en-US" sz="1800" dirty="0"/>
              <a:t>를 탐색</a:t>
            </a:r>
          </a:p>
          <a:p>
            <a:pPr marL="822960" lvl="2" eaLnBrk="1" fontAlgn="auto" hangingPunct="1">
              <a:lnSpc>
                <a:spcPct val="7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Tx/>
              <a:buNone/>
              <a:defRPr/>
            </a:pPr>
            <a:r>
              <a:rPr lang="ko-KR" altLang="en-US" sz="1800" dirty="0"/>
              <a:t>② 찾는 키 값 </a:t>
            </a:r>
            <a:r>
              <a:rPr lang="en-US" altLang="ko-KR" sz="1800" dirty="0"/>
              <a:t>9 </a:t>
            </a:r>
            <a:r>
              <a:rPr lang="en-US" altLang="ko-KR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&gt;</a:t>
            </a:r>
            <a:r>
              <a:rPr lang="en-US" altLang="ko-KR" sz="1800" dirty="0"/>
              <a:t> node</a:t>
            </a:r>
            <a:r>
              <a:rPr lang="ko-KR" altLang="en-US" sz="1800" dirty="0"/>
              <a:t>의 키 값 </a:t>
            </a:r>
            <a:r>
              <a:rPr lang="en-US" altLang="ko-KR" sz="1800" dirty="0"/>
              <a:t>6 </a:t>
            </a:r>
            <a:r>
              <a:rPr lang="ko-KR" altLang="en-US" sz="1800" dirty="0"/>
              <a:t>이므로</a:t>
            </a:r>
            <a:r>
              <a:rPr lang="en-US" altLang="ko-KR" sz="1800" dirty="0"/>
              <a:t>, </a:t>
            </a:r>
            <a:r>
              <a:rPr lang="ko-KR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오른쪽</a:t>
            </a:r>
            <a:r>
              <a:rPr lang="ko-KR" altLang="en-US" sz="1800" dirty="0"/>
              <a:t> </a:t>
            </a:r>
            <a:r>
              <a:rPr lang="en-US" altLang="ko-KR" sz="1800" dirty="0"/>
              <a:t>sub tree</a:t>
            </a:r>
            <a:r>
              <a:rPr lang="ko-KR" altLang="en-US" sz="1800" dirty="0"/>
              <a:t>를 탐색</a:t>
            </a:r>
          </a:p>
          <a:p>
            <a:pPr marL="822960" lvl="2" eaLnBrk="1" fontAlgn="auto" hangingPunct="1">
              <a:lnSpc>
                <a:spcPct val="7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Tx/>
              <a:buNone/>
              <a:defRPr/>
            </a:pPr>
            <a:r>
              <a:rPr lang="ko-KR" altLang="en-US" sz="1800" dirty="0"/>
              <a:t>③ 찾는 키 값 </a:t>
            </a:r>
            <a:r>
              <a:rPr lang="en-US" altLang="ko-KR" sz="1800" dirty="0"/>
              <a:t>9 </a:t>
            </a:r>
            <a:r>
              <a:rPr lang="en-US" altLang="ko-KR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&gt;</a:t>
            </a:r>
            <a:r>
              <a:rPr lang="en-US" altLang="ko-KR" sz="1800" dirty="0"/>
              <a:t> node</a:t>
            </a:r>
            <a:r>
              <a:rPr lang="ko-KR" altLang="en-US" sz="1800" dirty="0"/>
              <a:t>의 키 값 </a:t>
            </a:r>
            <a:r>
              <a:rPr lang="en-US" altLang="ko-KR" sz="1800" dirty="0"/>
              <a:t>8 </a:t>
            </a:r>
            <a:r>
              <a:rPr lang="ko-KR" altLang="en-US" sz="1800" dirty="0"/>
              <a:t>이므로</a:t>
            </a:r>
            <a:r>
              <a:rPr lang="en-US" altLang="ko-KR" sz="1800" dirty="0"/>
              <a:t>, </a:t>
            </a:r>
            <a:r>
              <a:rPr lang="ko-KR" altLang="en-US" sz="1800" dirty="0"/>
              <a:t>오른</a:t>
            </a:r>
            <a:r>
              <a:rPr lang="ko-KR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쪽</a:t>
            </a:r>
            <a:r>
              <a:rPr lang="ko-KR" altLang="en-US" sz="1800" dirty="0"/>
              <a:t> </a:t>
            </a:r>
            <a:r>
              <a:rPr lang="en-US" altLang="ko-KR" sz="1800" dirty="0"/>
              <a:t>sub tree</a:t>
            </a:r>
            <a:r>
              <a:rPr lang="ko-KR" altLang="en-US" sz="1800" dirty="0"/>
              <a:t>를 탐색</a:t>
            </a:r>
          </a:p>
          <a:p>
            <a:pPr marL="822960" lvl="2" eaLnBrk="1" fontAlgn="auto" hangingPunct="1">
              <a:lnSpc>
                <a:spcPct val="7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Tx/>
              <a:buNone/>
              <a:defRPr/>
            </a:pPr>
            <a:r>
              <a:rPr lang="ko-KR" altLang="en-US" sz="1800" dirty="0"/>
              <a:t>④ 찾는 키 값 </a:t>
            </a:r>
            <a:r>
              <a:rPr lang="en-US" altLang="ko-KR" sz="1800" dirty="0"/>
              <a:t>9 </a:t>
            </a:r>
            <a:r>
              <a:rPr lang="en-US" altLang="ko-KR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r>
              <a:rPr lang="en-US" altLang="ko-KR" sz="1800" dirty="0"/>
              <a:t> node</a:t>
            </a:r>
            <a:r>
              <a:rPr lang="ko-KR" altLang="en-US" sz="1800" dirty="0"/>
              <a:t>의 키 값 </a:t>
            </a:r>
            <a:r>
              <a:rPr lang="en-US" altLang="ko-KR" sz="1800" dirty="0"/>
              <a:t>9 </a:t>
            </a:r>
            <a:r>
              <a:rPr lang="ko-KR" altLang="en-US" sz="1800" dirty="0"/>
              <a:t>이므로</a:t>
            </a:r>
            <a:r>
              <a:rPr lang="en-US" altLang="ko-KR" sz="1800" dirty="0"/>
              <a:t>, </a:t>
            </a:r>
            <a:r>
              <a:rPr lang="ko-KR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탐색 성공</a:t>
            </a:r>
            <a:r>
              <a:rPr lang="en-US" altLang="ko-KR" sz="1800" dirty="0"/>
              <a:t>! (</a:t>
            </a:r>
            <a:r>
              <a:rPr lang="ko-KR" altLang="en-US" sz="1800" dirty="0"/>
              <a:t>연산 종료</a:t>
            </a:r>
            <a:r>
              <a:rPr lang="en-US" altLang="ko-KR" sz="1800" dirty="0"/>
              <a:t>)</a:t>
            </a:r>
          </a:p>
        </p:txBody>
      </p:sp>
      <p:sp>
        <p:nvSpPr>
          <p:cNvPr id="62467" name="AutoShape 4" descr="PIC34F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468" name="AutoShape 5" descr="PIC355"/>
          <p:cNvSpPr>
            <a:spLocks noChangeAspect="1" noChangeArrowheads="1"/>
          </p:cNvSpPr>
          <p:nvPr/>
        </p:nvSpPr>
        <p:spPr bwMode="auto">
          <a:xfrm>
            <a:off x="13493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6246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03" y="3429000"/>
            <a:ext cx="3069814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1" name="슬라이드 번호 개체 틀 7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D0827358-FEC4-45D4-90B5-1C54278C659A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60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62472" name="바닥글 개체 틀 8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62473" name="Rectangle 3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탐색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tree</a:t>
            </a:r>
            <a:endParaRPr lang="ko-KR" altLang="en-US" sz="24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F3BEA08-250E-49DE-BC6C-0CE5A228733D}"/>
              </a:ext>
            </a:extLst>
          </p:cNvPr>
          <p:cNvGrpSpPr/>
          <p:nvPr/>
        </p:nvGrpSpPr>
        <p:grpSpPr>
          <a:xfrm>
            <a:off x="7352563" y="1095871"/>
            <a:ext cx="1302759" cy="620249"/>
            <a:chOff x="6941649" y="1296582"/>
            <a:chExt cx="1302759" cy="620249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B4C012DB-528C-4EA9-85DA-44581E23DF03}"/>
                </a:ext>
              </a:extLst>
            </p:cNvPr>
            <p:cNvGrpSpPr/>
            <p:nvPr/>
          </p:nvGrpSpPr>
          <p:grpSpPr>
            <a:xfrm>
              <a:off x="7020272" y="1568028"/>
              <a:ext cx="1224136" cy="348803"/>
              <a:chOff x="2411760" y="1772816"/>
              <a:chExt cx="1368152" cy="365125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C1089ED-FA71-4A99-A1BB-2FA08D58FE98}"/>
                  </a:ext>
                </a:extLst>
              </p:cNvPr>
              <p:cNvSpPr/>
              <p:nvPr/>
            </p:nvSpPr>
            <p:spPr>
              <a:xfrm>
                <a:off x="2411760" y="1772816"/>
                <a:ext cx="1368152" cy="3651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5386E7F3-85E2-4FA6-839D-893A497660F6}"/>
                  </a:ext>
                </a:extLst>
              </p:cNvPr>
              <p:cNvCxnSpPr/>
              <p:nvPr/>
            </p:nvCxnSpPr>
            <p:spPr>
              <a:xfrm>
                <a:off x="2843808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622C47DB-666A-48C8-BFD8-6A1FEF99FD1F}"/>
                  </a:ext>
                </a:extLst>
              </p:cNvPr>
              <p:cNvCxnSpPr/>
              <p:nvPr/>
            </p:nvCxnSpPr>
            <p:spPr>
              <a:xfrm>
                <a:off x="3347864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E3D7B9B-82F2-4C58-9F4C-C2ADCD7E3F59}"/>
                </a:ext>
              </a:extLst>
            </p:cNvPr>
            <p:cNvSpPr txBox="1"/>
            <p:nvPr/>
          </p:nvSpPr>
          <p:spPr>
            <a:xfrm>
              <a:off x="7779216" y="1296582"/>
              <a:ext cx="445956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rlink</a:t>
              </a:r>
              <a:endParaRPr lang="ko-KR" altLang="en-US" sz="105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092BE76-66D1-4667-B944-2A05721467A7}"/>
                </a:ext>
              </a:extLst>
            </p:cNvPr>
            <p:cNvSpPr txBox="1"/>
            <p:nvPr/>
          </p:nvSpPr>
          <p:spPr>
            <a:xfrm>
              <a:off x="6941649" y="1300246"/>
              <a:ext cx="431528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llink</a:t>
              </a:r>
              <a:endParaRPr lang="ko-KR" altLang="en-US" sz="105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8874E1D-70F4-4AD1-81FB-4EA2F289C1BF}"/>
                </a:ext>
              </a:extLst>
            </p:cNvPr>
            <p:cNvSpPr txBox="1"/>
            <p:nvPr/>
          </p:nvSpPr>
          <p:spPr>
            <a:xfrm>
              <a:off x="7354019" y="1300923"/>
              <a:ext cx="465192" cy="262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/>
                <a:t>data</a:t>
              </a:r>
              <a:endParaRPr lang="ko-KR" altLang="en-US" sz="105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DF9C5EE-426E-43FF-A997-EA17145E413A}"/>
              </a:ext>
            </a:extLst>
          </p:cNvPr>
          <p:cNvSpPr txBox="1"/>
          <p:nvPr/>
        </p:nvSpPr>
        <p:spPr>
          <a:xfrm>
            <a:off x="7453397" y="1358882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AF6D15-4F48-453A-B0A9-AE52CCFE29F7}"/>
              </a:ext>
            </a:extLst>
          </p:cNvPr>
          <p:cNvSpPr txBox="1"/>
          <p:nvPr/>
        </p:nvSpPr>
        <p:spPr>
          <a:xfrm>
            <a:off x="8299173" y="1357982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068D23-0DD6-4070-A298-3302E1165553}"/>
              </a:ext>
            </a:extLst>
          </p:cNvPr>
          <p:cNvSpPr txBox="1"/>
          <p:nvPr/>
        </p:nvSpPr>
        <p:spPr>
          <a:xfrm>
            <a:off x="7801338" y="1418092"/>
            <a:ext cx="466794" cy="2627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100" dirty="0"/>
              <a:t>item</a:t>
            </a:r>
            <a:endParaRPr lang="ko-KR" altLang="en-US" sz="110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7717CBB-35A0-42D9-9F40-2D22F32367A5}"/>
              </a:ext>
            </a:extLst>
          </p:cNvPr>
          <p:cNvGrpSpPr/>
          <p:nvPr/>
        </p:nvGrpSpPr>
        <p:grpSpPr>
          <a:xfrm>
            <a:off x="5881456" y="3433456"/>
            <a:ext cx="1045038" cy="304800"/>
            <a:chOff x="2411760" y="1772816"/>
            <a:chExt cx="1368152" cy="365125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6A3F432-4653-4D0C-925A-B1C46BF17AD2}"/>
                </a:ext>
              </a:extLst>
            </p:cNvPr>
            <p:cNvSpPr/>
            <p:nvPr/>
          </p:nvSpPr>
          <p:spPr>
            <a:xfrm>
              <a:off x="2411760" y="1772816"/>
              <a:ext cx="1368152" cy="3651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37C75149-8C8F-4250-A740-107CE24DD7A3}"/>
                </a:ext>
              </a:extLst>
            </p:cNvPr>
            <p:cNvCxnSpPr/>
            <p:nvPr/>
          </p:nvCxnSpPr>
          <p:spPr>
            <a:xfrm>
              <a:off x="2843808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D5B3A7C3-96C9-4969-84A5-0E1AA9A92A7B}"/>
                </a:ext>
              </a:extLst>
            </p:cNvPr>
            <p:cNvCxnSpPr/>
            <p:nvPr/>
          </p:nvCxnSpPr>
          <p:spPr>
            <a:xfrm>
              <a:off x="3347864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AB7DDDE-9D7A-4007-B496-DDDC091D7320}"/>
              </a:ext>
            </a:extLst>
          </p:cNvPr>
          <p:cNvSpPr txBox="1"/>
          <p:nvPr/>
        </p:nvSpPr>
        <p:spPr>
          <a:xfrm>
            <a:off x="6251018" y="3472134"/>
            <a:ext cx="296196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800" dirty="0"/>
              <a:t>10</a:t>
            </a:r>
            <a:endParaRPr lang="ko-KR" altLang="en-US" sz="800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912B4D0-DCE0-4877-9FB3-E6E1A8535317}"/>
              </a:ext>
            </a:extLst>
          </p:cNvPr>
          <p:cNvGrpSpPr/>
          <p:nvPr/>
        </p:nvGrpSpPr>
        <p:grpSpPr>
          <a:xfrm>
            <a:off x="6610618" y="4722221"/>
            <a:ext cx="1045038" cy="304800"/>
            <a:chOff x="2411760" y="1772816"/>
            <a:chExt cx="1368152" cy="365125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28952DE-3F90-4122-BE89-0DAE05AD2B51}"/>
                </a:ext>
              </a:extLst>
            </p:cNvPr>
            <p:cNvSpPr/>
            <p:nvPr/>
          </p:nvSpPr>
          <p:spPr>
            <a:xfrm>
              <a:off x="2411760" y="1772816"/>
              <a:ext cx="1368152" cy="3651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0938A4FE-1A2B-4E5A-92BE-22B1825A60C0}"/>
                </a:ext>
              </a:extLst>
            </p:cNvPr>
            <p:cNvCxnSpPr/>
            <p:nvPr/>
          </p:nvCxnSpPr>
          <p:spPr>
            <a:xfrm>
              <a:off x="2843808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4679CE21-A120-47B5-AD42-D12056DA5E5B}"/>
                </a:ext>
              </a:extLst>
            </p:cNvPr>
            <p:cNvCxnSpPr/>
            <p:nvPr/>
          </p:nvCxnSpPr>
          <p:spPr>
            <a:xfrm>
              <a:off x="3347864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A94D9FDB-818D-4741-870D-0AE70560ADFD}"/>
              </a:ext>
            </a:extLst>
          </p:cNvPr>
          <p:cNvSpPr txBox="1"/>
          <p:nvPr/>
        </p:nvSpPr>
        <p:spPr>
          <a:xfrm>
            <a:off x="6980180" y="4760899"/>
            <a:ext cx="296196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800" dirty="0"/>
              <a:t>11</a:t>
            </a:r>
            <a:endParaRPr lang="ko-KR" altLang="en-US" sz="800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3788779-C21F-4DDE-9B76-D720297A6F9D}"/>
              </a:ext>
            </a:extLst>
          </p:cNvPr>
          <p:cNvGrpSpPr/>
          <p:nvPr/>
        </p:nvGrpSpPr>
        <p:grpSpPr>
          <a:xfrm>
            <a:off x="7287580" y="4146854"/>
            <a:ext cx="1045038" cy="304800"/>
            <a:chOff x="2411760" y="1772816"/>
            <a:chExt cx="1368152" cy="36512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1EA64AB-F62E-478D-9B40-3335F71827E7}"/>
                </a:ext>
              </a:extLst>
            </p:cNvPr>
            <p:cNvSpPr/>
            <p:nvPr/>
          </p:nvSpPr>
          <p:spPr>
            <a:xfrm>
              <a:off x="2411760" y="1772816"/>
              <a:ext cx="1368152" cy="3651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0BCFAE6F-A445-4D25-82F5-9F703468EE64}"/>
                </a:ext>
              </a:extLst>
            </p:cNvPr>
            <p:cNvCxnSpPr/>
            <p:nvPr/>
          </p:nvCxnSpPr>
          <p:spPr>
            <a:xfrm>
              <a:off x="2843808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ECF1D0FD-EA7B-4816-A009-07F84D55FBBF}"/>
                </a:ext>
              </a:extLst>
            </p:cNvPr>
            <p:cNvCxnSpPr/>
            <p:nvPr/>
          </p:nvCxnSpPr>
          <p:spPr>
            <a:xfrm>
              <a:off x="3347864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F14A644D-055C-4D05-A373-637BF215E136}"/>
              </a:ext>
            </a:extLst>
          </p:cNvPr>
          <p:cNvSpPr txBox="1"/>
          <p:nvPr/>
        </p:nvSpPr>
        <p:spPr>
          <a:xfrm>
            <a:off x="7657142" y="4185532"/>
            <a:ext cx="296196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800" dirty="0"/>
              <a:t>12</a:t>
            </a:r>
            <a:endParaRPr lang="ko-KR" altLang="en-US" sz="800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9A6B597-E20B-40A8-ABA3-AEC4B385F5E8}"/>
              </a:ext>
            </a:extLst>
          </p:cNvPr>
          <p:cNvGrpSpPr/>
          <p:nvPr/>
        </p:nvGrpSpPr>
        <p:grpSpPr>
          <a:xfrm>
            <a:off x="4605445" y="4156795"/>
            <a:ext cx="1045038" cy="304800"/>
            <a:chOff x="2411760" y="1772816"/>
            <a:chExt cx="1368152" cy="365125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E809F0D-F179-459E-BEE2-4930F6DCE735}"/>
                </a:ext>
              </a:extLst>
            </p:cNvPr>
            <p:cNvSpPr/>
            <p:nvPr/>
          </p:nvSpPr>
          <p:spPr>
            <a:xfrm>
              <a:off x="2411760" y="1772816"/>
              <a:ext cx="1368152" cy="3651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0FE34EF5-18FD-4946-BB87-AB47961191A2}"/>
                </a:ext>
              </a:extLst>
            </p:cNvPr>
            <p:cNvCxnSpPr/>
            <p:nvPr/>
          </p:nvCxnSpPr>
          <p:spPr>
            <a:xfrm>
              <a:off x="2843808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B341F862-EC9E-479D-99FB-FAC88285AB83}"/>
                </a:ext>
              </a:extLst>
            </p:cNvPr>
            <p:cNvCxnSpPr/>
            <p:nvPr/>
          </p:nvCxnSpPr>
          <p:spPr>
            <a:xfrm>
              <a:off x="3347864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F823E963-62F1-4A06-8D18-80785EB3CEA5}"/>
              </a:ext>
            </a:extLst>
          </p:cNvPr>
          <p:cNvSpPr txBox="1"/>
          <p:nvPr/>
        </p:nvSpPr>
        <p:spPr>
          <a:xfrm>
            <a:off x="4975007" y="4195473"/>
            <a:ext cx="296196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800" dirty="0"/>
              <a:t>6</a:t>
            </a:r>
            <a:endParaRPr lang="ko-KR" altLang="en-US" sz="800" dirty="0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388A1D0C-A154-4BDC-B701-B04F547A3839}"/>
              </a:ext>
            </a:extLst>
          </p:cNvPr>
          <p:cNvGrpSpPr/>
          <p:nvPr/>
        </p:nvGrpSpPr>
        <p:grpSpPr>
          <a:xfrm>
            <a:off x="3896903" y="4720418"/>
            <a:ext cx="1045038" cy="304800"/>
            <a:chOff x="2411760" y="1772816"/>
            <a:chExt cx="1368152" cy="365125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962A07E-54D1-440B-A265-0BC138836255}"/>
                </a:ext>
              </a:extLst>
            </p:cNvPr>
            <p:cNvSpPr/>
            <p:nvPr/>
          </p:nvSpPr>
          <p:spPr>
            <a:xfrm>
              <a:off x="2411760" y="1772816"/>
              <a:ext cx="1368152" cy="3651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6A126908-EA8C-46CF-ADED-EC75194B3FD3}"/>
                </a:ext>
              </a:extLst>
            </p:cNvPr>
            <p:cNvCxnSpPr/>
            <p:nvPr/>
          </p:nvCxnSpPr>
          <p:spPr>
            <a:xfrm>
              <a:off x="2843808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F057BCE9-3911-414D-8620-34B0AFB58368}"/>
                </a:ext>
              </a:extLst>
            </p:cNvPr>
            <p:cNvCxnSpPr/>
            <p:nvPr/>
          </p:nvCxnSpPr>
          <p:spPr>
            <a:xfrm>
              <a:off x="3347864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70892024-F601-4B3B-A213-614049332B0B}"/>
              </a:ext>
            </a:extLst>
          </p:cNvPr>
          <p:cNvSpPr txBox="1"/>
          <p:nvPr/>
        </p:nvSpPr>
        <p:spPr>
          <a:xfrm>
            <a:off x="4266465" y="4759096"/>
            <a:ext cx="296196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800" dirty="0"/>
              <a:t>5</a:t>
            </a:r>
            <a:endParaRPr lang="ko-KR" altLang="en-US" sz="800" dirty="0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DA90619B-3A65-4AAA-81D0-BA00663F8FCE}"/>
              </a:ext>
            </a:extLst>
          </p:cNvPr>
          <p:cNvGrpSpPr/>
          <p:nvPr/>
        </p:nvGrpSpPr>
        <p:grpSpPr>
          <a:xfrm>
            <a:off x="5333989" y="4720418"/>
            <a:ext cx="1045038" cy="304800"/>
            <a:chOff x="2411760" y="1772816"/>
            <a:chExt cx="1368152" cy="365125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029A7B8-E80D-433B-9659-1641B1F3032C}"/>
                </a:ext>
              </a:extLst>
            </p:cNvPr>
            <p:cNvSpPr/>
            <p:nvPr/>
          </p:nvSpPr>
          <p:spPr>
            <a:xfrm>
              <a:off x="2411760" y="1772816"/>
              <a:ext cx="1368152" cy="3651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665205AE-8B3A-4CFD-8BC2-22CDB3AEA298}"/>
                </a:ext>
              </a:extLst>
            </p:cNvPr>
            <p:cNvCxnSpPr/>
            <p:nvPr/>
          </p:nvCxnSpPr>
          <p:spPr>
            <a:xfrm>
              <a:off x="2843808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235EED9E-DEB7-4213-BD12-016CAA7C3636}"/>
                </a:ext>
              </a:extLst>
            </p:cNvPr>
            <p:cNvCxnSpPr/>
            <p:nvPr/>
          </p:nvCxnSpPr>
          <p:spPr>
            <a:xfrm>
              <a:off x="3347864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BB2DB5DA-A296-496D-8848-7301266210A5}"/>
              </a:ext>
            </a:extLst>
          </p:cNvPr>
          <p:cNvSpPr txBox="1"/>
          <p:nvPr/>
        </p:nvSpPr>
        <p:spPr>
          <a:xfrm>
            <a:off x="5697622" y="4757293"/>
            <a:ext cx="296196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800" dirty="0"/>
              <a:t>8</a:t>
            </a:r>
            <a:endParaRPr lang="ko-KR" altLang="en-US" sz="800" dirty="0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B7DD9BA6-1D9E-4EF1-9F20-B2B73FEE0248}"/>
              </a:ext>
            </a:extLst>
          </p:cNvPr>
          <p:cNvGrpSpPr/>
          <p:nvPr/>
        </p:nvGrpSpPr>
        <p:grpSpPr>
          <a:xfrm>
            <a:off x="4628041" y="5343525"/>
            <a:ext cx="1045038" cy="304800"/>
            <a:chOff x="2411760" y="1772816"/>
            <a:chExt cx="1368152" cy="365125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3FA85C0-3D16-462D-A675-F2A86E94B188}"/>
                </a:ext>
              </a:extLst>
            </p:cNvPr>
            <p:cNvSpPr/>
            <p:nvPr/>
          </p:nvSpPr>
          <p:spPr>
            <a:xfrm>
              <a:off x="2411760" y="1772816"/>
              <a:ext cx="1368152" cy="3651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040F7083-DAF1-4656-9FFC-4771DB262AF6}"/>
                </a:ext>
              </a:extLst>
            </p:cNvPr>
            <p:cNvCxnSpPr/>
            <p:nvPr/>
          </p:nvCxnSpPr>
          <p:spPr>
            <a:xfrm>
              <a:off x="2843808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62B0B12F-15B8-4519-BDAC-9235A83018AD}"/>
                </a:ext>
              </a:extLst>
            </p:cNvPr>
            <p:cNvCxnSpPr/>
            <p:nvPr/>
          </p:nvCxnSpPr>
          <p:spPr>
            <a:xfrm>
              <a:off x="3347864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848B8404-D58E-4DD5-9BC5-BB7BB0CAEB6D}"/>
              </a:ext>
            </a:extLst>
          </p:cNvPr>
          <p:cNvSpPr txBox="1"/>
          <p:nvPr/>
        </p:nvSpPr>
        <p:spPr>
          <a:xfrm>
            <a:off x="4997603" y="5382203"/>
            <a:ext cx="296196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800" dirty="0"/>
              <a:t>7</a:t>
            </a:r>
            <a:endParaRPr lang="ko-KR" altLang="en-US" sz="800" dirty="0"/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BCDF787D-9762-4912-B3AD-C88361E4DD3A}"/>
              </a:ext>
            </a:extLst>
          </p:cNvPr>
          <p:cNvGrpSpPr/>
          <p:nvPr/>
        </p:nvGrpSpPr>
        <p:grpSpPr>
          <a:xfrm>
            <a:off x="5865585" y="5343525"/>
            <a:ext cx="1045038" cy="304800"/>
            <a:chOff x="2411760" y="1772816"/>
            <a:chExt cx="1368152" cy="365125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A023B690-25A8-4A1E-81D2-FC777A0EA33A}"/>
                </a:ext>
              </a:extLst>
            </p:cNvPr>
            <p:cNvSpPr/>
            <p:nvPr/>
          </p:nvSpPr>
          <p:spPr>
            <a:xfrm>
              <a:off x="2411760" y="1772816"/>
              <a:ext cx="1368152" cy="3651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E3CD2F3A-5FA3-4EC5-9DCA-FA158780DADD}"/>
                </a:ext>
              </a:extLst>
            </p:cNvPr>
            <p:cNvCxnSpPr/>
            <p:nvPr/>
          </p:nvCxnSpPr>
          <p:spPr>
            <a:xfrm>
              <a:off x="2843808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AFFEF6A9-BAFF-4022-B0AE-55B5CF193E74}"/>
                </a:ext>
              </a:extLst>
            </p:cNvPr>
            <p:cNvCxnSpPr/>
            <p:nvPr/>
          </p:nvCxnSpPr>
          <p:spPr>
            <a:xfrm>
              <a:off x="3347864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3AB75D4F-22DA-49DB-97A4-AF807FE6C852}"/>
              </a:ext>
            </a:extLst>
          </p:cNvPr>
          <p:cNvSpPr txBox="1"/>
          <p:nvPr/>
        </p:nvSpPr>
        <p:spPr>
          <a:xfrm>
            <a:off x="6235147" y="5382203"/>
            <a:ext cx="296196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800" dirty="0"/>
              <a:t>9</a:t>
            </a:r>
            <a:endParaRPr lang="ko-KR" altLang="en-US" sz="800" dirty="0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9FCF90B7-41C0-42B0-9574-DE6BBD685BD2}"/>
              </a:ext>
            </a:extLst>
          </p:cNvPr>
          <p:cNvGrpSpPr/>
          <p:nvPr/>
        </p:nvGrpSpPr>
        <p:grpSpPr>
          <a:xfrm>
            <a:off x="8014032" y="4720418"/>
            <a:ext cx="1045038" cy="304800"/>
            <a:chOff x="2411760" y="1772816"/>
            <a:chExt cx="1368152" cy="365125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B3660CC-206F-4B4E-9B18-7CA681F8DF41}"/>
                </a:ext>
              </a:extLst>
            </p:cNvPr>
            <p:cNvSpPr/>
            <p:nvPr/>
          </p:nvSpPr>
          <p:spPr>
            <a:xfrm>
              <a:off x="2411760" y="1772816"/>
              <a:ext cx="1368152" cy="3651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694CC3F8-F3ED-450C-8365-AEC049B0F498}"/>
                </a:ext>
              </a:extLst>
            </p:cNvPr>
            <p:cNvCxnSpPr/>
            <p:nvPr/>
          </p:nvCxnSpPr>
          <p:spPr>
            <a:xfrm>
              <a:off x="2843808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66EC8DF8-0D5E-40DF-9CFF-93F2D14D3DB4}"/>
                </a:ext>
              </a:extLst>
            </p:cNvPr>
            <p:cNvCxnSpPr/>
            <p:nvPr/>
          </p:nvCxnSpPr>
          <p:spPr>
            <a:xfrm>
              <a:off x="3347864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6AB9D515-7E5D-49CD-A7AA-1F7974F0D42D}"/>
              </a:ext>
            </a:extLst>
          </p:cNvPr>
          <p:cNvSpPr txBox="1"/>
          <p:nvPr/>
        </p:nvSpPr>
        <p:spPr>
          <a:xfrm>
            <a:off x="8383594" y="4759096"/>
            <a:ext cx="296196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800" dirty="0"/>
              <a:t>13</a:t>
            </a:r>
            <a:endParaRPr lang="ko-KR" altLang="en-US" sz="8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0E7BC04-DEC8-4275-AEED-DE51FAB40FE2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5127964" y="3580273"/>
            <a:ext cx="921052" cy="5765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F55C15F-469D-42AC-B034-A86E3AE69C8E}"/>
              </a:ext>
            </a:extLst>
          </p:cNvPr>
          <p:cNvCxnSpPr>
            <a:endCxn id="54" idx="0"/>
          </p:cNvCxnSpPr>
          <p:nvPr/>
        </p:nvCxnSpPr>
        <p:spPr>
          <a:xfrm flipH="1">
            <a:off x="4419422" y="4349681"/>
            <a:ext cx="385087" cy="3707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E8D7FAF-5D4B-4953-85D5-9CC3C2DD2E5A}"/>
              </a:ext>
            </a:extLst>
          </p:cNvPr>
          <p:cNvCxnSpPr>
            <a:cxnSpLocks/>
            <a:endCxn id="64" idx="0"/>
          </p:cNvCxnSpPr>
          <p:nvPr/>
        </p:nvCxnSpPr>
        <p:spPr>
          <a:xfrm flipH="1">
            <a:off x="5150560" y="4872818"/>
            <a:ext cx="361720" cy="4707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38ABF19-A48D-4AD7-BE01-AE6FA6E2DA1F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7133137" y="4306915"/>
            <a:ext cx="339090" cy="4153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217" name="직선 연결선 265216">
            <a:extLst>
              <a:ext uri="{FF2B5EF4-FFF2-40B4-BE49-F238E27FC236}">
                <a16:creationId xmlns:a16="http://schemas.microsoft.com/office/drawing/2014/main" id="{265385AF-227A-4825-9808-8CCB5C4D7723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6737403" y="3592917"/>
            <a:ext cx="1072696" cy="5539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221" name="직선 연결선 265220">
            <a:extLst>
              <a:ext uri="{FF2B5EF4-FFF2-40B4-BE49-F238E27FC236}">
                <a16:creationId xmlns:a16="http://schemas.microsoft.com/office/drawing/2014/main" id="{29DCD0F9-958B-4009-9703-B327BD876FFD}"/>
              </a:ext>
            </a:extLst>
          </p:cNvPr>
          <p:cNvCxnSpPr>
            <a:endCxn id="74" idx="0"/>
          </p:cNvCxnSpPr>
          <p:nvPr/>
        </p:nvCxnSpPr>
        <p:spPr>
          <a:xfrm>
            <a:off x="8190130" y="4303612"/>
            <a:ext cx="346421" cy="4168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223" name="직선 연결선 265222">
            <a:extLst>
              <a:ext uri="{FF2B5EF4-FFF2-40B4-BE49-F238E27FC236}">
                <a16:creationId xmlns:a16="http://schemas.microsoft.com/office/drawing/2014/main" id="{3CD56114-B159-4E03-B231-E59B557488D9}"/>
              </a:ext>
            </a:extLst>
          </p:cNvPr>
          <p:cNvCxnSpPr>
            <a:endCxn id="69" idx="0"/>
          </p:cNvCxnSpPr>
          <p:nvPr/>
        </p:nvCxnSpPr>
        <p:spPr>
          <a:xfrm>
            <a:off x="6211468" y="4872818"/>
            <a:ext cx="176636" cy="4707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DAB2378-1CA4-47A5-A7C2-B8BF786B7027}"/>
              </a:ext>
            </a:extLst>
          </p:cNvPr>
          <p:cNvSpPr txBox="1"/>
          <p:nvPr/>
        </p:nvSpPr>
        <p:spPr>
          <a:xfrm>
            <a:off x="5348133" y="5320263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60F59B9-BC88-48E0-BFE3-BDB1A053AF6A}"/>
              </a:ext>
            </a:extLst>
          </p:cNvPr>
          <p:cNvSpPr txBox="1"/>
          <p:nvPr/>
        </p:nvSpPr>
        <p:spPr>
          <a:xfrm>
            <a:off x="4616211" y="5308167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87C313A-71F0-4BD7-BAF7-F2FC60B6EDD9}"/>
              </a:ext>
            </a:extLst>
          </p:cNvPr>
          <p:cNvSpPr txBox="1"/>
          <p:nvPr/>
        </p:nvSpPr>
        <p:spPr>
          <a:xfrm>
            <a:off x="4623947" y="4680106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A4450E8-7DF8-49AC-8657-16685D1DDDFF}"/>
              </a:ext>
            </a:extLst>
          </p:cNvPr>
          <p:cNvSpPr txBox="1"/>
          <p:nvPr/>
        </p:nvSpPr>
        <p:spPr>
          <a:xfrm>
            <a:off x="3906045" y="4682944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051A865-8A82-4BA1-83CE-17C0469DAF69}"/>
              </a:ext>
            </a:extLst>
          </p:cNvPr>
          <p:cNvSpPr txBox="1"/>
          <p:nvPr/>
        </p:nvSpPr>
        <p:spPr>
          <a:xfrm>
            <a:off x="6574842" y="5320263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52867EA-9B21-4D4D-BB0A-C81EFCCE6EA5}"/>
              </a:ext>
            </a:extLst>
          </p:cNvPr>
          <p:cNvSpPr txBox="1"/>
          <p:nvPr/>
        </p:nvSpPr>
        <p:spPr>
          <a:xfrm>
            <a:off x="5880695" y="5309483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9FE0C69-1E51-431D-B827-E83A8FF81D6F}"/>
              </a:ext>
            </a:extLst>
          </p:cNvPr>
          <p:cNvSpPr txBox="1"/>
          <p:nvPr/>
        </p:nvSpPr>
        <p:spPr>
          <a:xfrm>
            <a:off x="7313955" y="4676148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8F512B7-A194-4E65-9906-134A03AF88A3}"/>
              </a:ext>
            </a:extLst>
          </p:cNvPr>
          <p:cNvSpPr txBox="1"/>
          <p:nvPr/>
        </p:nvSpPr>
        <p:spPr>
          <a:xfrm>
            <a:off x="6607037" y="4687521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2974968-0C5C-43F1-8BE8-CF017153110B}"/>
              </a:ext>
            </a:extLst>
          </p:cNvPr>
          <p:cNvSpPr txBox="1"/>
          <p:nvPr/>
        </p:nvSpPr>
        <p:spPr>
          <a:xfrm>
            <a:off x="8756375" y="4702739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D3835B7-7D32-43AD-85D9-2E4E3579FB10}"/>
              </a:ext>
            </a:extLst>
          </p:cNvPr>
          <p:cNvSpPr txBox="1"/>
          <p:nvPr/>
        </p:nvSpPr>
        <p:spPr>
          <a:xfrm>
            <a:off x="8030003" y="4687521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CC4EDD8F-105A-4C47-B517-4CEC6BD0B768}"/>
              </a:ext>
            </a:extLst>
          </p:cNvPr>
          <p:cNvGrpSpPr/>
          <p:nvPr/>
        </p:nvGrpSpPr>
        <p:grpSpPr>
          <a:xfrm>
            <a:off x="3852848" y="3421583"/>
            <a:ext cx="1829255" cy="340158"/>
            <a:chOff x="2246274" y="2175883"/>
            <a:chExt cx="1829255" cy="340158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CF59D97-5DED-42EB-BC34-3EFAF85D9189}"/>
                </a:ext>
              </a:extLst>
            </p:cNvPr>
            <p:cNvSpPr txBox="1"/>
            <p:nvPr/>
          </p:nvSpPr>
          <p:spPr>
            <a:xfrm>
              <a:off x="2246274" y="2175883"/>
              <a:ext cx="571310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root</a:t>
              </a:r>
              <a:endParaRPr lang="ko-KR" altLang="en-US" dirty="0"/>
            </a:p>
          </p:txBody>
        </p:sp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601C1156-FC4A-4B0B-96BE-668D3D99921D}"/>
                </a:ext>
              </a:extLst>
            </p:cNvPr>
            <p:cNvCxnSpPr/>
            <p:nvPr/>
          </p:nvCxnSpPr>
          <p:spPr>
            <a:xfrm>
              <a:off x="2995409" y="2345962"/>
              <a:ext cx="108012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5225" name="직선 연결선 265224">
            <a:extLst>
              <a:ext uri="{FF2B5EF4-FFF2-40B4-BE49-F238E27FC236}">
                <a16:creationId xmlns:a16="http://schemas.microsoft.com/office/drawing/2014/main" id="{B9A89542-BD01-481C-8FCE-6ED71DCD5BD8}"/>
              </a:ext>
            </a:extLst>
          </p:cNvPr>
          <p:cNvCxnSpPr>
            <a:endCxn id="59" idx="0"/>
          </p:cNvCxnSpPr>
          <p:nvPr/>
        </p:nvCxnSpPr>
        <p:spPr>
          <a:xfrm>
            <a:off x="5482751" y="4327497"/>
            <a:ext cx="373757" cy="3929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230" name="직선 화살표 연결선 265229">
            <a:extLst>
              <a:ext uri="{FF2B5EF4-FFF2-40B4-BE49-F238E27FC236}">
                <a16:creationId xmlns:a16="http://schemas.microsoft.com/office/drawing/2014/main" id="{ABB8B7A9-99F6-4208-9479-47CCCA7D06C0}"/>
              </a:ext>
            </a:extLst>
          </p:cNvPr>
          <p:cNvCxnSpPr/>
          <p:nvPr/>
        </p:nvCxnSpPr>
        <p:spPr>
          <a:xfrm flipH="1">
            <a:off x="5510998" y="3761741"/>
            <a:ext cx="532562" cy="315331"/>
          </a:xfrm>
          <a:prstGeom prst="straightConnector1">
            <a:avLst/>
          </a:prstGeom>
          <a:ln w="28575">
            <a:solidFill>
              <a:srgbClr val="FF006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D91B3221-7913-4DF9-85C0-6E5A4CB869F3}"/>
              </a:ext>
            </a:extLst>
          </p:cNvPr>
          <p:cNvCxnSpPr>
            <a:cxnSpLocks/>
          </p:cNvCxnSpPr>
          <p:nvPr/>
        </p:nvCxnSpPr>
        <p:spPr>
          <a:xfrm>
            <a:off x="5650483" y="4345817"/>
            <a:ext cx="285294" cy="276102"/>
          </a:xfrm>
          <a:prstGeom prst="straightConnector1">
            <a:avLst/>
          </a:prstGeom>
          <a:ln w="28575">
            <a:solidFill>
              <a:srgbClr val="FF006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13315C49-FB69-4C9D-A390-34E18E26CC42}"/>
              </a:ext>
            </a:extLst>
          </p:cNvPr>
          <p:cNvCxnSpPr>
            <a:cxnSpLocks/>
          </p:cNvCxnSpPr>
          <p:nvPr/>
        </p:nvCxnSpPr>
        <p:spPr>
          <a:xfrm>
            <a:off x="6410268" y="5029940"/>
            <a:ext cx="94821" cy="255670"/>
          </a:xfrm>
          <a:prstGeom prst="straightConnector1">
            <a:avLst/>
          </a:prstGeom>
          <a:ln w="28575">
            <a:solidFill>
              <a:srgbClr val="FF006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234" name="타원 265233">
            <a:extLst>
              <a:ext uri="{FF2B5EF4-FFF2-40B4-BE49-F238E27FC236}">
                <a16:creationId xmlns:a16="http://schemas.microsoft.com/office/drawing/2014/main" id="{CBA83996-1F3B-4D29-AA9C-7DCDACBF6F05}"/>
              </a:ext>
            </a:extLst>
          </p:cNvPr>
          <p:cNvSpPr/>
          <p:nvPr/>
        </p:nvSpPr>
        <p:spPr>
          <a:xfrm>
            <a:off x="6252534" y="5377567"/>
            <a:ext cx="231652" cy="234421"/>
          </a:xfrm>
          <a:prstGeom prst="ellipse">
            <a:avLst/>
          </a:prstGeom>
          <a:solidFill>
            <a:schemeClr val="bg1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3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>
              <a:lnSpc>
                <a:spcPct val="110000"/>
              </a:lnSpc>
            </a:pPr>
            <a:r>
              <a:rPr lang="en-US" altLang="ko-KR" dirty="0">
                <a:solidFill>
                  <a:schemeClr val="tx1"/>
                </a:solidFill>
              </a:rPr>
              <a:t>[Algorithm 6.4] </a:t>
            </a:r>
            <a:r>
              <a:rPr lang="ko-KR" altLang="en-US" dirty="0">
                <a:solidFill>
                  <a:schemeClr val="tx1"/>
                </a:solidFill>
              </a:rPr>
              <a:t>이진 </a:t>
            </a:r>
            <a:r>
              <a:rPr lang="ko-KR" altLang="en-US" dirty="0" err="1">
                <a:solidFill>
                  <a:schemeClr val="tx1"/>
                </a:solidFill>
              </a:rPr>
              <a:t>탐색트리에서의</a:t>
            </a:r>
            <a:r>
              <a:rPr lang="ko-KR" altLang="en-US">
                <a:solidFill>
                  <a:schemeClr val="tx1"/>
                </a:solidFill>
              </a:rPr>
              <a:t> 탐색 </a:t>
            </a:r>
            <a:r>
              <a:rPr lang="en-US" altLang="ko-KR">
                <a:solidFill>
                  <a:schemeClr val="tx1"/>
                </a:solidFill>
              </a:rPr>
              <a:t>algorithm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491" name="AutoShape 4" descr="PIC34F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3492" name="AutoShape 5" descr="PIC355"/>
          <p:cNvSpPr>
            <a:spLocks noChangeAspect="1" noChangeArrowheads="1"/>
          </p:cNvSpPr>
          <p:nvPr/>
        </p:nvSpPr>
        <p:spPr bwMode="auto">
          <a:xfrm>
            <a:off x="13493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686" name="Text Box 7"/>
          <p:cNvSpPr txBox="1">
            <a:spLocks noChangeArrowheads="1"/>
          </p:cNvSpPr>
          <p:nvPr/>
        </p:nvSpPr>
        <p:spPr bwMode="auto">
          <a:xfrm>
            <a:off x="1116013" y="1773238"/>
            <a:ext cx="4248150" cy="2554287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b="1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searchBST</a:t>
            </a:r>
            <a:r>
              <a:rPr lang="en-US" altLang="ko-KR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(</a:t>
            </a:r>
            <a:r>
              <a:rPr lang="en-US" altLang="ko-KR" b="1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bst</a:t>
            </a:r>
            <a:r>
              <a:rPr lang="en-US" altLang="ko-KR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, x)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p ← </a:t>
            </a:r>
            <a:r>
              <a:rPr lang="en-US" altLang="ko-KR" b="1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bst</a:t>
            </a:r>
            <a:r>
              <a:rPr lang="en-US" altLang="ko-KR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;       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if (p=null) then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   return null;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if (x = </a:t>
            </a:r>
            <a:r>
              <a:rPr lang="en-US" altLang="ko-KR" b="1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p.key</a:t>
            </a:r>
            <a:r>
              <a:rPr lang="en-US" altLang="ko-KR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) then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   return p;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if (x &lt; </a:t>
            </a:r>
            <a:r>
              <a:rPr lang="en-US" altLang="ko-KR" b="1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p.key</a:t>
            </a:r>
            <a:r>
              <a:rPr lang="en-US" altLang="ko-KR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) then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   return </a:t>
            </a:r>
            <a:r>
              <a:rPr lang="en-US" altLang="ko-KR" b="1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searchBST</a:t>
            </a:r>
            <a:r>
              <a:rPr lang="en-US" altLang="ko-KR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(</a:t>
            </a:r>
            <a:r>
              <a:rPr lang="en-US" altLang="ko-KR" b="1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p.left</a:t>
            </a:r>
            <a:r>
              <a:rPr lang="en-US" altLang="ko-KR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, x);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else return </a:t>
            </a:r>
            <a:r>
              <a:rPr lang="en-US" altLang="ko-KR" b="1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searchBST</a:t>
            </a:r>
            <a:r>
              <a:rPr lang="en-US" altLang="ko-KR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(</a:t>
            </a:r>
            <a:r>
              <a:rPr lang="en-US" altLang="ko-KR" b="1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p.right</a:t>
            </a:r>
            <a:r>
              <a:rPr lang="en-US" altLang="ko-KR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, x);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end </a:t>
            </a:r>
            <a:r>
              <a:rPr lang="en-US" altLang="ko-KR" b="1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searchBST</a:t>
            </a:r>
            <a:r>
              <a:rPr lang="en-US" altLang="ko-KR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() </a:t>
            </a:r>
          </a:p>
        </p:txBody>
      </p:sp>
      <p:sp>
        <p:nvSpPr>
          <p:cNvPr id="63494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8B71B425-D2AD-46AE-9CBD-D224389D6526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61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63495" name="바닥글 개체 틀 7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63496" name="Rectangle 3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탐색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tree</a:t>
            </a:r>
            <a:endParaRPr lang="ko-KR" altLang="en-US" sz="24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94DF7468-A2ED-45D3-BDF9-C81110D39D55}"/>
                  </a:ext>
                </a:extLst>
              </p14:cNvPr>
              <p14:cNvContentPartPr/>
              <p14:nvPr/>
            </p14:nvContentPartPr>
            <p14:xfrm>
              <a:off x="2673360" y="4552920"/>
              <a:ext cx="3645360" cy="108000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94DF7468-A2ED-45D3-BDF9-C81110D39D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64000" y="4543560"/>
                <a:ext cx="3664080" cy="1098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ko-KR"/>
              <a:t>binary</a:t>
            </a:r>
            <a:r>
              <a:rPr lang="ko-KR" altLang="en-US"/>
              <a:t> 탐색 </a:t>
            </a:r>
            <a:r>
              <a:rPr lang="en-US" altLang="ko-KR"/>
              <a:t>tree</a:t>
            </a:r>
            <a:r>
              <a:rPr lang="ko-KR" altLang="en-US"/>
              <a:t>의 원소 삽입 연산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>
                <a:solidFill>
                  <a:schemeClr val="tx1"/>
                </a:solidFill>
              </a:rPr>
              <a:t>1) </a:t>
            </a:r>
            <a:r>
              <a:rPr lang="ko-KR" altLang="en-US">
                <a:solidFill>
                  <a:schemeClr val="tx1"/>
                </a:solidFill>
              </a:rPr>
              <a:t>먼저 탐색 연산을 수행</a:t>
            </a:r>
          </a:p>
          <a:p>
            <a:pPr lvl="2" eaLnBrk="1" hangingPunct="1">
              <a:lnSpc>
                <a:spcPct val="110000"/>
              </a:lnSpc>
            </a:pPr>
            <a:r>
              <a:rPr lang="ko-KR" altLang="en-US" sz="1800"/>
              <a:t>삽입할 원소와 같은 원소가 </a:t>
            </a:r>
            <a:r>
              <a:rPr lang="en-US" altLang="ko-KR" sz="1800"/>
              <a:t>tree</a:t>
            </a:r>
            <a:r>
              <a:rPr lang="ko-KR" altLang="en-US" sz="1800"/>
              <a:t>에 있으면 삽입할 수 없으므로</a:t>
            </a:r>
            <a:r>
              <a:rPr lang="en-US" altLang="ko-KR" sz="1800"/>
              <a:t>, </a:t>
            </a:r>
            <a:r>
              <a:rPr lang="ko-KR" altLang="en-US" sz="1800"/>
              <a:t>같은 원소가 </a:t>
            </a:r>
            <a:r>
              <a:rPr lang="en-US" altLang="ko-KR" sz="1800"/>
              <a:t>tree</a:t>
            </a:r>
            <a:r>
              <a:rPr lang="ko-KR" altLang="en-US" sz="1800"/>
              <a:t>에 있는지 탐색하여 확인한다</a:t>
            </a:r>
            <a:r>
              <a:rPr lang="en-US" altLang="ko-KR" sz="1800"/>
              <a:t>.</a:t>
            </a:r>
          </a:p>
          <a:p>
            <a:pPr lvl="2" eaLnBrk="1" hangingPunct="1">
              <a:lnSpc>
                <a:spcPct val="110000"/>
              </a:lnSpc>
            </a:pPr>
            <a:r>
              <a:rPr lang="ko-KR" altLang="en-US" sz="1800"/>
              <a:t>탐색에서 탐색 실패가 결정되는 위치가 삽입 원소의 자리가 된다</a:t>
            </a:r>
            <a:r>
              <a:rPr lang="en-US" altLang="ko-KR" sz="1800"/>
              <a:t>.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>
                <a:solidFill>
                  <a:schemeClr val="tx1"/>
                </a:solidFill>
              </a:rPr>
              <a:t>2) </a:t>
            </a:r>
            <a:r>
              <a:rPr lang="ko-KR" altLang="en-US">
                <a:solidFill>
                  <a:schemeClr val="tx1"/>
                </a:solidFill>
              </a:rPr>
              <a:t>탐색 실패한 위치에 삽입할 원소 </a:t>
            </a:r>
            <a:r>
              <a:rPr lang="en-US" altLang="ko-KR">
                <a:solidFill>
                  <a:schemeClr val="tx1"/>
                </a:solidFill>
              </a:rPr>
              <a:t>9</a:t>
            </a:r>
            <a:r>
              <a:rPr lang="ko-KR" altLang="en-US">
                <a:solidFill>
                  <a:schemeClr val="tx1"/>
                </a:solidFill>
              </a:rPr>
              <a:t>를 삽입한다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4340" name="AutoShape 4" descr="PIC34F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41" name="AutoShape 5" descr="PIC355"/>
          <p:cNvSpPr>
            <a:spLocks noChangeAspect="1" noChangeArrowheads="1"/>
          </p:cNvSpPr>
          <p:nvPr/>
        </p:nvSpPr>
        <p:spPr bwMode="auto">
          <a:xfrm>
            <a:off x="13493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3571875"/>
            <a:ext cx="282892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643313"/>
            <a:ext cx="28956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4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88" y="3643313"/>
            <a:ext cx="28956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5" name="슬라이드 번호 개체 틀 9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5FA5BDD9-3C2F-479A-926F-65CC9071FA2C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62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4346" name="바닥글 개체 틀 10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4347" name="Rectangle 3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탐색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tree</a:t>
            </a:r>
            <a:endParaRPr lang="ko-KR" altLang="en-US" sz="24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540B6C-28BB-4C78-8459-A1EAC97D7A91}"/>
              </a:ext>
            </a:extLst>
          </p:cNvPr>
          <p:cNvSpPr txBox="1"/>
          <p:nvPr/>
        </p:nvSpPr>
        <p:spPr>
          <a:xfrm>
            <a:off x="2311605" y="6048173"/>
            <a:ext cx="3278462" cy="309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400" dirty="0"/>
              <a:t>[</a:t>
            </a:r>
            <a:r>
              <a:rPr lang="ko-KR" altLang="en-US" sz="1400" dirty="0"/>
              <a:t>그림 </a:t>
            </a:r>
            <a:r>
              <a:rPr lang="en-US" altLang="ko-KR" sz="1400" dirty="0"/>
              <a:t>6.24] </a:t>
            </a:r>
            <a:r>
              <a:rPr lang="ko-KR" altLang="en-US" sz="1400" dirty="0"/>
              <a:t>이진 탐색 트리에서의 삽입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AutoShape 4" descr="PIC34F"/>
          <p:cNvSpPr>
            <a:spLocks noChangeAspect="1" noChangeArrowheads="1"/>
          </p:cNvSpPr>
          <p:nvPr/>
        </p:nvSpPr>
        <p:spPr bwMode="auto">
          <a:xfrm>
            <a:off x="3999683" y="3611409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366" name="AutoShape 5" descr="PIC355"/>
          <p:cNvSpPr>
            <a:spLocks noChangeAspect="1" noChangeArrowheads="1"/>
          </p:cNvSpPr>
          <p:nvPr/>
        </p:nvSpPr>
        <p:spPr bwMode="auto">
          <a:xfrm>
            <a:off x="13493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367" name="슬라이드 번호 개체 틀 8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60945798-2028-42A8-A50A-0D894273C1DE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63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5368" name="바닥글 개체 틀 9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5371" name="Rectangle 3"/>
          <p:cNvSpPr>
            <a:spLocks noChangeArrowheads="1"/>
          </p:cNvSpPr>
          <p:nvPr/>
        </p:nvSpPr>
        <p:spPr bwMode="auto">
          <a:xfrm>
            <a:off x="402805" y="722975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</a:t>
            </a:r>
            <a:r>
              <a:rPr lang="ko-KR" altLang="en-US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탐색 </a:t>
            </a:r>
            <a:r>
              <a:rPr lang="en-US" altLang="ko-KR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tree</a:t>
            </a:r>
            <a:endParaRPr lang="ko-KR" altLang="en-US" sz="2400" b="1" i="1" dirty="0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304642-F9BF-4585-ADA5-880094EF7AB1}"/>
              </a:ext>
            </a:extLst>
          </p:cNvPr>
          <p:cNvSpPr txBox="1"/>
          <p:nvPr/>
        </p:nvSpPr>
        <p:spPr>
          <a:xfrm>
            <a:off x="2894402" y="6020693"/>
            <a:ext cx="4001416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6.25] </a:t>
            </a:r>
            <a:r>
              <a:rPr lang="ko-KR" altLang="en-US" dirty="0"/>
              <a:t>이진 탐색 트리에서 노드 삭제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71DD73-51EA-457D-8B52-86A90E628540}"/>
              </a:ext>
            </a:extLst>
          </p:cNvPr>
          <p:cNvSpPr txBox="1"/>
          <p:nvPr/>
        </p:nvSpPr>
        <p:spPr>
          <a:xfrm>
            <a:off x="3672329" y="3161427"/>
            <a:ext cx="4520789" cy="278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200" dirty="0"/>
              <a:t>(a) </a:t>
            </a:r>
            <a:r>
              <a:rPr lang="ko-KR" altLang="en-US" sz="1200" dirty="0"/>
              <a:t>이진 탐색 트리에 키 값</a:t>
            </a:r>
            <a:r>
              <a:rPr lang="en-US" altLang="ko-KR" sz="1200" dirty="0"/>
              <a:t>9</a:t>
            </a:r>
            <a:r>
              <a:rPr lang="ko-KR" altLang="en-US" sz="1200" dirty="0"/>
              <a:t>를 가지는 노드 삽입 전 연결 표현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AE2A1B-2E3E-4A24-9274-71DA5990B326}"/>
              </a:ext>
            </a:extLst>
          </p:cNvPr>
          <p:cNvSpPr txBox="1"/>
          <p:nvPr/>
        </p:nvSpPr>
        <p:spPr>
          <a:xfrm>
            <a:off x="4935887" y="5582295"/>
            <a:ext cx="3199915" cy="5367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200" dirty="0"/>
              <a:t>(b) </a:t>
            </a:r>
            <a:r>
              <a:rPr lang="ko-KR" altLang="en-US" sz="1200" dirty="0"/>
              <a:t>이진 탐색 트리에 키 값</a:t>
            </a:r>
            <a:r>
              <a:rPr lang="en-US" altLang="ko-KR" sz="1200" dirty="0"/>
              <a:t>9</a:t>
            </a:r>
            <a:r>
              <a:rPr lang="ko-KR" altLang="en-US" sz="1200" dirty="0"/>
              <a:t>를 가지는 노드 </a:t>
            </a:r>
            <a:endParaRPr lang="en-US" altLang="ko-KR" sz="1200" dirty="0"/>
          </a:p>
          <a:p>
            <a:pPr>
              <a:buNone/>
            </a:pPr>
            <a:r>
              <a:rPr lang="ko-KR" altLang="en-US" sz="1200" dirty="0"/>
              <a:t>삽입 후 연결 표현</a:t>
            </a:r>
          </a:p>
        </p:txBody>
      </p:sp>
      <p:sp>
        <p:nvSpPr>
          <p:cNvPr id="15" name="AutoShape 4" descr="PIC34F">
            <a:extLst>
              <a:ext uri="{FF2B5EF4-FFF2-40B4-BE49-F238E27FC236}">
                <a16:creationId xmlns:a16="http://schemas.microsoft.com/office/drawing/2014/main" id="{670B6C3F-2024-4832-96F3-8AB20D8C46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65840" y="3606722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39BEE29-42B9-405A-BDE8-BE93E299A5F6}"/>
              </a:ext>
            </a:extLst>
          </p:cNvPr>
          <p:cNvGrpSpPr/>
          <p:nvPr/>
        </p:nvGrpSpPr>
        <p:grpSpPr>
          <a:xfrm>
            <a:off x="3727696" y="3763578"/>
            <a:ext cx="1045038" cy="304800"/>
            <a:chOff x="2411760" y="1772816"/>
            <a:chExt cx="1368152" cy="365125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EA55A24-AC2D-4C27-905B-F60C1A0F601B}"/>
                </a:ext>
              </a:extLst>
            </p:cNvPr>
            <p:cNvSpPr/>
            <p:nvPr/>
          </p:nvSpPr>
          <p:spPr>
            <a:xfrm>
              <a:off x="2411760" y="1772816"/>
              <a:ext cx="1368152" cy="3651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FE2446B5-053A-4CB8-ACF9-FEAFEEADFFBF}"/>
                </a:ext>
              </a:extLst>
            </p:cNvPr>
            <p:cNvCxnSpPr/>
            <p:nvPr/>
          </p:nvCxnSpPr>
          <p:spPr>
            <a:xfrm>
              <a:off x="2843808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B53D0D7C-8282-4BC3-9ECA-6867F5CBFF4F}"/>
                </a:ext>
              </a:extLst>
            </p:cNvPr>
            <p:cNvCxnSpPr/>
            <p:nvPr/>
          </p:nvCxnSpPr>
          <p:spPr>
            <a:xfrm>
              <a:off x="3347864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620E1508-95CD-4C1E-91B6-6FB46B68D259}"/>
              </a:ext>
            </a:extLst>
          </p:cNvPr>
          <p:cNvSpPr txBox="1"/>
          <p:nvPr/>
        </p:nvSpPr>
        <p:spPr>
          <a:xfrm>
            <a:off x="4097258" y="3802256"/>
            <a:ext cx="296196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800" dirty="0"/>
              <a:t>10</a:t>
            </a:r>
            <a:endParaRPr lang="ko-KR" altLang="en-US" sz="800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37DE2A3-1C9B-4DA2-BE99-E18AB9F45C3B}"/>
              </a:ext>
            </a:extLst>
          </p:cNvPr>
          <p:cNvGrpSpPr/>
          <p:nvPr/>
        </p:nvGrpSpPr>
        <p:grpSpPr>
          <a:xfrm>
            <a:off x="4456858" y="5052343"/>
            <a:ext cx="1045038" cy="304800"/>
            <a:chOff x="2411760" y="1772816"/>
            <a:chExt cx="1368152" cy="36512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2E5BDE7-C031-40B9-A1EA-51FC0B5435C1}"/>
                </a:ext>
              </a:extLst>
            </p:cNvPr>
            <p:cNvSpPr/>
            <p:nvPr/>
          </p:nvSpPr>
          <p:spPr>
            <a:xfrm>
              <a:off x="2411760" y="1772816"/>
              <a:ext cx="1368152" cy="3651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F3BDF9D1-008E-4543-8312-E9B4B0452A40}"/>
                </a:ext>
              </a:extLst>
            </p:cNvPr>
            <p:cNvCxnSpPr/>
            <p:nvPr/>
          </p:nvCxnSpPr>
          <p:spPr>
            <a:xfrm>
              <a:off x="2843808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8991F35D-E3D8-4E3D-8767-FCCCA50FCA03}"/>
                </a:ext>
              </a:extLst>
            </p:cNvPr>
            <p:cNvCxnSpPr/>
            <p:nvPr/>
          </p:nvCxnSpPr>
          <p:spPr>
            <a:xfrm>
              <a:off x="3347864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C49D0B7A-4716-4094-A8BC-542BA89C4198}"/>
              </a:ext>
            </a:extLst>
          </p:cNvPr>
          <p:cNvSpPr txBox="1"/>
          <p:nvPr/>
        </p:nvSpPr>
        <p:spPr>
          <a:xfrm>
            <a:off x="4826420" y="5091021"/>
            <a:ext cx="296196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800" dirty="0"/>
              <a:t>11</a:t>
            </a:r>
            <a:endParaRPr lang="ko-KR" altLang="en-US" sz="800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DDB4422-ED9B-4DEA-9C76-5E0E9EB8FC46}"/>
              </a:ext>
            </a:extLst>
          </p:cNvPr>
          <p:cNvGrpSpPr/>
          <p:nvPr/>
        </p:nvGrpSpPr>
        <p:grpSpPr>
          <a:xfrm>
            <a:off x="5133820" y="4476976"/>
            <a:ext cx="1045038" cy="304800"/>
            <a:chOff x="2411760" y="1772816"/>
            <a:chExt cx="1368152" cy="365125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F324324-0851-48E6-B09F-DDDB79B6AEDC}"/>
                </a:ext>
              </a:extLst>
            </p:cNvPr>
            <p:cNvSpPr/>
            <p:nvPr/>
          </p:nvSpPr>
          <p:spPr>
            <a:xfrm>
              <a:off x="2411760" y="1772816"/>
              <a:ext cx="1368152" cy="3651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8D8F5E8-A02A-406E-82A9-3EA3672F024F}"/>
                </a:ext>
              </a:extLst>
            </p:cNvPr>
            <p:cNvCxnSpPr/>
            <p:nvPr/>
          </p:nvCxnSpPr>
          <p:spPr>
            <a:xfrm>
              <a:off x="2843808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3A99BDCB-AE6E-4DD0-A74F-B3D72DB9A646}"/>
                </a:ext>
              </a:extLst>
            </p:cNvPr>
            <p:cNvCxnSpPr/>
            <p:nvPr/>
          </p:nvCxnSpPr>
          <p:spPr>
            <a:xfrm>
              <a:off x="3347864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7BBC6219-1A98-4B10-8C29-6DA2A6921683}"/>
              </a:ext>
            </a:extLst>
          </p:cNvPr>
          <p:cNvSpPr txBox="1"/>
          <p:nvPr/>
        </p:nvSpPr>
        <p:spPr>
          <a:xfrm>
            <a:off x="5503382" y="4515654"/>
            <a:ext cx="296196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800" dirty="0"/>
              <a:t>12</a:t>
            </a:r>
            <a:endParaRPr lang="ko-KR" altLang="en-US" sz="800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49B104E-0897-4A4F-A4B7-F4BE23F51B6C}"/>
              </a:ext>
            </a:extLst>
          </p:cNvPr>
          <p:cNvGrpSpPr/>
          <p:nvPr/>
        </p:nvGrpSpPr>
        <p:grpSpPr>
          <a:xfrm>
            <a:off x="2451685" y="4486917"/>
            <a:ext cx="1045038" cy="304800"/>
            <a:chOff x="2411760" y="1772816"/>
            <a:chExt cx="1368152" cy="36512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082BB98-E50E-44EC-8411-6C1968929705}"/>
                </a:ext>
              </a:extLst>
            </p:cNvPr>
            <p:cNvSpPr/>
            <p:nvPr/>
          </p:nvSpPr>
          <p:spPr>
            <a:xfrm>
              <a:off x="2411760" y="1772816"/>
              <a:ext cx="1368152" cy="3651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49A3029A-4E50-4BD2-A59B-8D021A8A393A}"/>
                </a:ext>
              </a:extLst>
            </p:cNvPr>
            <p:cNvCxnSpPr/>
            <p:nvPr/>
          </p:nvCxnSpPr>
          <p:spPr>
            <a:xfrm>
              <a:off x="2843808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2DE24B6C-99FF-4450-9865-2EC0B9CEB9A7}"/>
                </a:ext>
              </a:extLst>
            </p:cNvPr>
            <p:cNvCxnSpPr/>
            <p:nvPr/>
          </p:nvCxnSpPr>
          <p:spPr>
            <a:xfrm>
              <a:off x="3347864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A6D1EC23-CA7D-4DFB-A6F0-DC65CD6DA257}"/>
              </a:ext>
            </a:extLst>
          </p:cNvPr>
          <p:cNvSpPr txBox="1"/>
          <p:nvPr/>
        </p:nvSpPr>
        <p:spPr>
          <a:xfrm>
            <a:off x="2821247" y="4525595"/>
            <a:ext cx="296196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800" dirty="0"/>
              <a:t>6</a:t>
            </a:r>
            <a:endParaRPr lang="ko-KR" altLang="en-US" sz="800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5EC9FC64-8FB4-4153-8A85-BFFC2126AC88}"/>
              </a:ext>
            </a:extLst>
          </p:cNvPr>
          <p:cNvGrpSpPr/>
          <p:nvPr/>
        </p:nvGrpSpPr>
        <p:grpSpPr>
          <a:xfrm>
            <a:off x="1743143" y="5050540"/>
            <a:ext cx="1045038" cy="304800"/>
            <a:chOff x="2411760" y="1772816"/>
            <a:chExt cx="1368152" cy="365125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06F303F-2543-4E3E-932E-28F46283E8A0}"/>
                </a:ext>
              </a:extLst>
            </p:cNvPr>
            <p:cNvSpPr/>
            <p:nvPr/>
          </p:nvSpPr>
          <p:spPr>
            <a:xfrm>
              <a:off x="2411760" y="1772816"/>
              <a:ext cx="1368152" cy="3651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9D1182F6-8663-4E50-9140-6B37DA49C55C}"/>
                </a:ext>
              </a:extLst>
            </p:cNvPr>
            <p:cNvCxnSpPr/>
            <p:nvPr/>
          </p:nvCxnSpPr>
          <p:spPr>
            <a:xfrm>
              <a:off x="2843808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205C71BB-731C-4BE5-BD11-755DE5EFB421}"/>
                </a:ext>
              </a:extLst>
            </p:cNvPr>
            <p:cNvCxnSpPr/>
            <p:nvPr/>
          </p:nvCxnSpPr>
          <p:spPr>
            <a:xfrm>
              <a:off x="3347864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3CE3708-CAB3-44B6-B09F-C3F564D55523}"/>
              </a:ext>
            </a:extLst>
          </p:cNvPr>
          <p:cNvSpPr txBox="1"/>
          <p:nvPr/>
        </p:nvSpPr>
        <p:spPr>
          <a:xfrm>
            <a:off x="2112705" y="5089218"/>
            <a:ext cx="296196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800" dirty="0"/>
              <a:t>5</a:t>
            </a:r>
            <a:endParaRPr lang="ko-KR" altLang="en-US" sz="800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FDA7799-32C2-4426-AD73-3ABF3294010E}"/>
              </a:ext>
            </a:extLst>
          </p:cNvPr>
          <p:cNvGrpSpPr/>
          <p:nvPr/>
        </p:nvGrpSpPr>
        <p:grpSpPr>
          <a:xfrm>
            <a:off x="3180229" y="5050540"/>
            <a:ext cx="1045038" cy="304800"/>
            <a:chOff x="2411760" y="1772816"/>
            <a:chExt cx="1368152" cy="36512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DE1D6D07-9EC8-4448-A623-767E9DB70AB5}"/>
                </a:ext>
              </a:extLst>
            </p:cNvPr>
            <p:cNvSpPr/>
            <p:nvPr/>
          </p:nvSpPr>
          <p:spPr>
            <a:xfrm>
              <a:off x="2411760" y="1772816"/>
              <a:ext cx="1368152" cy="3651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D55FE124-2F9E-49F9-B61B-157F3E5895AA}"/>
                </a:ext>
              </a:extLst>
            </p:cNvPr>
            <p:cNvCxnSpPr/>
            <p:nvPr/>
          </p:nvCxnSpPr>
          <p:spPr>
            <a:xfrm>
              <a:off x="2843808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D42C70E1-9ABD-42BC-9AB1-DB9F846B3A87}"/>
                </a:ext>
              </a:extLst>
            </p:cNvPr>
            <p:cNvCxnSpPr/>
            <p:nvPr/>
          </p:nvCxnSpPr>
          <p:spPr>
            <a:xfrm>
              <a:off x="3347864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B86750ED-0526-4FB7-8E27-CCDB61E1DDA5}"/>
              </a:ext>
            </a:extLst>
          </p:cNvPr>
          <p:cNvSpPr txBox="1"/>
          <p:nvPr/>
        </p:nvSpPr>
        <p:spPr>
          <a:xfrm>
            <a:off x="3543862" y="5087415"/>
            <a:ext cx="296196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800" dirty="0"/>
              <a:t>8</a:t>
            </a:r>
            <a:endParaRPr lang="ko-KR" altLang="en-US" sz="800" dirty="0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1C195ACD-1547-4B99-904A-E625BF60F9B1}"/>
              </a:ext>
            </a:extLst>
          </p:cNvPr>
          <p:cNvGrpSpPr/>
          <p:nvPr/>
        </p:nvGrpSpPr>
        <p:grpSpPr>
          <a:xfrm>
            <a:off x="2474281" y="5673647"/>
            <a:ext cx="1045038" cy="304800"/>
            <a:chOff x="2411760" y="1772816"/>
            <a:chExt cx="1368152" cy="365125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1288DDAE-3D93-42C7-A15D-8C0BC33D165F}"/>
                </a:ext>
              </a:extLst>
            </p:cNvPr>
            <p:cNvSpPr/>
            <p:nvPr/>
          </p:nvSpPr>
          <p:spPr>
            <a:xfrm>
              <a:off x="2411760" y="1772816"/>
              <a:ext cx="1368152" cy="3651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4859B908-7187-44A1-8284-0D3AC9BD15F4}"/>
                </a:ext>
              </a:extLst>
            </p:cNvPr>
            <p:cNvCxnSpPr/>
            <p:nvPr/>
          </p:nvCxnSpPr>
          <p:spPr>
            <a:xfrm>
              <a:off x="2843808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8930D31D-AF65-4CDB-8425-B9A2AE1EC360}"/>
                </a:ext>
              </a:extLst>
            </p:cNvPr>
            <p:cNvCxnSpPr/>
            <p:nvPr/>
          </p:nvCxnSpPr>
          <p:spPr>
            <a:xfrm>
              <a:off x="3347864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FBB65BA-A4D1-4C7B-8A02-6BC464B88654}"/>
              </a:ext>
            </a:extLst>
          </p:cNvPr>
          <p:cNvSpPr txBox="1"/>
          <p:nvPr/>
        </p:nvSpPr>
        <p:spPr>
          <a:xfrm>
            <a:off x="2843843" y="5712325"/>
            <a:ext cx="296196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800" dirty="0"/>
              <a:t>7</a:t>
            </a:r>
            <a:endParaRPr lang="ko-KR" altLang="en-US" sz="8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7935067-B54D-46C4-A1E3-F727990678D3}"/>
              </a:ext>
            </a:extLst>
          </p:cNvPr>
          <p:cNvSpPr txBox="1"/>
          <p:nvPr/>
        </p:nvSpPr>
        <p:spPr>
          <a:xfrm>
            <a:off x="4081387" y="5712325"/>
            <a:ext cx="296196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800" dirty="0"/>
              <a:t>9</a:t>
            </a:r>
            <a:endParaRPr lang="ko-KR" altLang="en-US" sz="800" dirty="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9BF7242C-4484-4F53-97CA-B4E273525E8E}"/>
              </a:ext>
            </a:extLst>
          </p:cNvPr>
          <p:cNvGrpSpPr/>
          <p:nvPr/>
        </p:nvGrpSpPr>
        <p:grpSpPr>
          <a:xfrm>
            <a:off x="5860272" y="5050540"/>
            <a:ext cx="1045038" cy="304800"/>
            <a:chOff x="2411760" y="1772816"/>
            <a:chExt cx="1368152" cy="365125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5D8EBF5-90E2-4C09-871B-4078BE5B505A}"/>
                </a:ext>
              </a:extLst>
            </p:cNvPr>
            <p:cNvSpPr/>
            <p:nvPr/>
          </p:nvSpPr>
          <p:spPr>
            <a:xfrm>
              <a:off x="2411760" y="1772816"/>
              <a:ext cx="1368152" cy="3651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9FD82AB5-1FA3-4D39-9BCB-84DA4271BDB6}"/>
                </a:ext>
              </a:extLst>
            </p:cNvPr>
            <p:cNvCxnSpPr/>
            <p:nvPr/>
          </p:nvCxnSpPr>
          <p:spPr>
            <a:xfrm>
              <a:off x="2843808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CB75D561-00F1-4671-9B80-6391CAF4886A}"/>
                </a:ext>
              </a:extLst>
            </p:cNvPr>
            <p:cNvCxnSpPr/>
            <p:nvPr/>
          </p:nvCxnSpPr>
          <p:spPr>
            <a:xfrm>
              <a:off x="3347864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DD2771EB-75D0-4306-85FB-3C238E1A5A6E}"/>
              </a:ext>
            </a:extLst>
          </p:cNvPr>
          <p:cNvSpPr txBox="1"/>
          <p:nvPr/>
        </p:nvSpPr>
        <p:spPr>
          <a:xfrm>
            <a:off x="6229834" y="5089218"/>
            <a:ext cx="296196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800" dirty="0"/>
              <a:t>13</a:t>
            </a:r>
            <a:endParaRPr lang="ko-KR" altLang="en-US" sz="800" dirty="0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DB9C3DBF-247A-4D1E-823C-3FAB363ECEF0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2974204" y="3910395"/>
            <a:ext cx="921052" cy="5765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CE001328-DE5B-43F7-9AB6-19496D3AD7F1}"/>
              </a:ext>
            </a:extLst>
          </p:cNvPr>
          <p:cNvCxnSpPr>
            <a:endCxn id="45" idx="0"/>
          </p:cNvCxnSpPr>
          <p:nvPr/>
        </p:nvCxnSpPr>
        <p:spPr>
          <a:xfrm flipH="1">
            <a:off x="2265662" y="4679803"/>
            <a:ext cx="385087" cy="3707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B4A3AAB8-BD5C-40B5-87C4-76E398AF88C6}"/>
              </a:ext>
            </a:extLst>
          </p:cNvPr>
          <p:cNvCxnSpPr>
            <a:cxnSpLocks/>
            <a:endCxn id="55" idx="0"/>
          </p:cNvCxnSpPr>
          <p:nvPr/>
        </p:nvCxnSpPr>
        <p:spPr>
          <a:xfrm flipH="1">
            <a:off x="2996800" y="5202940"/>
            <a:ext cx="361720" cy="4707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4D8A82D8-0E41-4C68-9AED-1CD28AE95EEC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4979377" y="4637037"/>
            <a:ext cx="339090" cy="4153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B19BFB1C-3ACB-4138-A144-F6F82C263180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4583643" y="3923039"/>
            <a:ext cx="1072696" cy="5539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87DB8FBE-281A-4001-AE1F-A12429D13BAA}"/>
              </a:ext>
            </a:extLst>
          </p:cNvPr>
          <p:cNvCxnSpPr>
            <a:endCxn id="65" idx="0"/>
          </p:cNvCxnSpPr>
          <p:nvPr/>
        </p:nvCxnSpPr>
        <p:spPr>
          <a:xfrm>
            <a:off x="6036370" y="4633734"/>
            <a:ext cx="346421" cy="4168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7DCF12F9-3D5B-4BC1-B32F-C8E1B4EAE2C5}"/>
              </a:ext>
            </a:extLst>
          </p:cNvPr>
          <p:cNvCxnSpPr>
            <a:endCxn id="60" idx="0"/>
          </p:cNvCxnSpPr>
          <p:nvPr/>
        </p:nvCxnSpPr>
        <p:spPr>
          <a:xfrm>
            <a:off x="4057708" y="5202940"/>
            <a:ext cx="176636" cy="4707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9734456-AF9F-41D1-8F12-4444588A68C1}"/>
              </a:ext>
            </a:extLst>
          </p:cNvPr>
          <p:cNvSpPr txBox="1"/>
          <p:nvPr/>
        </p:nvSpPr>
        <p:spPr>
          <a:xfrm>
            <a:off x="3194373" y="5650385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7CB7940-3DBD-41B0-848C-96AD4501D08F}"/>
              </a:ext>
            </a:extLst>
          </p:cNvPr>
          <p:cNvSpPr txBox="1"/>
          <p:nvPr/>
        </p:nvSpPr>
        <p:spPr>
          <a:xfrm>
            <a:off x="2462451" y="5638289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C7B8D8-EB60-444D-9864-08EB2C4FA291}"/>
              </a:ext>
            </a:extLst>
          </p:cNvPr>
          <p:cNvSpPr txBox="1"/>
          <p:nvPr/>
        </p:nvSpPr>
        <p:spPr>
          <a:xfrm>
            <a:off x="2470187" y="5010228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7D257A7-5640-4EB2-90A5-7450CEA5C31F}"/>
              </a:ext>
            </a:extLst>
          </p:cNvPr>
          <p:cNvSpPr txBox="1"/>
          <p:nvPr/>
        </p:nvSpPr>
        <p:spPr>
          <a:xfrm>
            <a:off x="1752285" y="5013066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FA78F37-C2CA-4996-81CF-93C83D42995F}"/>
              </a:ext>
            </a:extLst>
          </p:cNvPr>
          <p:cNvSpPr txBox="1"/>
          <p:nvPr/>
        </p:nvSpPr>
        <p:spPr>
          <a:xfrm>
            <a:off x="5160195" y="5006270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625226A-736E-4D13-8798-CC46341AB987}"/>
              </a:ext>
            </a:extLst>
          </p:cNvPr>
          <p:cNvSpPr txBox="1"/>
          <p:nvPr/>
        </p:nvSpPr>
        <p:spPr>
          <a:xfrm>
            <a:off x="4453277" y="5017643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AEE760A-867F-474E-8070-E1D572233043}"/>
              </a:ext>
            </a:extLst>
          </p:cNvPr>
          <p:cNvSpPr txBox="1"/>
          <p:nvPr/>
        </p:nvSpPr>
        <p:spPr>
          <a:xfrm>
            <a:off x="6602615" y="5032861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3BF4CDA-32BA-42BA-9845-BC626D80BE09}"/>
              </a:ext>
            </a:extLst>
          </p:cNvPr>
          <p:cNvSpPr txBox="1"/>
          <p:nvPr/>
        </p:nvSpPr>
        <p:spPr>
          <a:xfrm>
            <a:off x="5876243" y="5017643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130C3382-3301-4A3F-A1E4-7FEBF43ECED3}"/>
              </a:ext>
            </a:extLst>
          </p:cNvPr>
          <p:cNvGrpSpPr/>
          <p:nvPr/>
        </p:nvGrpSpPr>
        <p:grpSpPr>
          <a:xfrm>
            <a:off x="1699088" y="3751705"/>
            <a:ext cx="1829255" cy="340158"/>
            <a:chOff x="2246274" y="2175883"/>
            <a:chExt cx="1829255" cy="34015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7D9D7A0-2D9C-4F52-8BFD-EB7D056A3DE9}"/>
                </a:ext>
              </a:extLst>
            </p:cNvPr>
            <p:cNvSpPr txBox="1"/>
            <p:nvPr/>
          </p:nvSpPr>
          <p:spPr>
            <a:xfrm>
              <a:off x="2246274" y="2175883"/>
              <a:ext cx="571310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root</a:t>
              </a:r>
              <a:endParaRPr lang="ko-KR" altLang="en-US" dirty="0"/>
            </a:p>
          </p:txBody>
        </p: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9C788A0A-C70B-4BEA-AF66-29F115133013}"/>
                </a:ext>
              </a:extLst>
            </p:cNvPr>
            <p:cNvCxnSpPr/>
            <p:nvPr/>
          </p:nvCxnSpPr>
          <p:spPr>
            <a:xfrm>
              <a:off x="2995409" y="2345962"/>
              <a:ext cx="108012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01032254-11AB-48A4-89B0-F7B1BFED9C34}"/>
              </a:ext>
            </a:extLst>
          </p:cNvPr>
          <p:cNvCxnSpPr>
            <a:endCxn id="50" idx="0"/>
          </p:cNvCxnSpPr>
          <p:nvPr/>
        </p:nvCxnSpPr>
        <p:spPr>
          <a:xfrm>
            <a:off x="3328991" y="4657619"/>
            <a:ext cx="373757" cy="3929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3A5D1672-D17F-4BC7-8F27-3B4F53E1CEFF}"/>
              </a:ext>
            </a:extLst>
          </p:cNvPr>
          <p:cNvCxnSpPr/>
          <p:nvPr/>
        </p:nvCxnSpPr>
        <p:spPr>
          <a:xfrm flipH="1">
            <a:off x="3357238" y="4091863"/>
            <a:ext cx="532562" cy="315331"/>
          </a:xfrm>
          <a:prstGeom prst="straightConnector1">
            <a:avLst/>
          </a:prstGeom>
          <a:ln w="28575">
            <a:solidFill>
              <a:srgbClr val="FF006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D98F7B40-D17A-498F-AE33-A670F157DF08}"/>
              </a:ext>
            </a:extLst>
          </p:cNvPr>
          <p:cNvCxnSpPr>
            <a:cxnSpLocks/>
          </p:cNvCxnSpPr>
          <p:nvPr/>
        </p:nvCxnSpPr>
        <p:spPr>
          <a:xfrm>
            <a:off x="3496723" y="4675939"/>
            <a:ext cx="285294" cy="276102"/>
          </a:xfrm>
          <a:prstGeom prst="straightConnector1">
            <a:avLst/>
          </a:prstGeom>
          <a:ln w="28575">
            <a:solidFill>
              <a:srgbClr val="FF006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4533C2CA-8393-4370-9FAC-25AE8BD34AB0}"/>
              </a:ext>
            </a:extLst>
          </p:cNvPr>
          <p:cNvGrpSpPr/>
          <p:nvPr/>
        </p:nvGrpSpPr>
        <p:grpSpPr>
          <a:xfrm>
            <a:off x="3711825" y="5639605"/>
            <a:ext cx="1045038" cy="350938"/>
            <a:chOff x="3711825" y="5639605"/>
            <a:chExt cx="1045038" cy="350938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C2E013CF-7081-4F34-906E-9148FBD04C70}"/>
                </a:ext>
              </a:extLst>
            </p:cNvPr>
            <p:cNvGrpSpPr/>
            <p:nvPr/>
          </p:nvGrpSpPr>
          <p:grpSpPr>
            <a:xfrm>
              <a:off x="3711825" y="5673647"/>
              <a:ext cx="1045038" cy="304800"/>
              <a:chOff x="2411760" y="1772816"/>
              <a:chExt cx="1368152" cy="365125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549A620C-7015-45C3-A81E-B1FB207E29D9}"/>
                  </a:ext>
                </a:extLst>
              </p:cNvPr>
              <p:cNvSpPr/>
              <p:nvPr/>
            </p:nvSpPr>
            <p:spPr>
              <a:xfrm>
                <a:off x="2411760" y="1772816"/>
                <a:ext cx="1368152" cy="3651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BD489DCD-B904-4B56-939C-07D8F3072493}"/>
                  </a:ext>
                </a:extLst>
              </p:cNvPr>
              <p:cNvCxnSpPr/>
              <p:nvPr/>
            </p:nvCxnSpPr>
            <p:spPr>
              <a:xfrm>
                <a:off x="2843808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7F9B7777-A48B-4482-A549-8E4EFAB6B3E9}"/>
                  </a:ext>
                </a:extLst>
              </p:cNvPr>
              <p:cNvCxnSpPr/>
              <p:nvPr/>
            </p:nvCxnSpPr>
            <p:spPr>
              <a:xfrm>
                <a:off x="3347864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67E7AD1-C432-42D7-ABD6-64F454ADF79D}"/>
                </a:ext>
              </a:extLst>
            </p:cNvPr>
            <p:cNvSpPr txBox="1"/>
            <p:nvPr/>
          </p:nvSpPr>
          <p:spPr>
            <a:xfrm>
              <a:off x="4421082" y="5650385"/>
              <a:ext cx="325730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∧</a:t>
              </a:r>
              <a:endParaRPr lang="ko-KR" alt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32FD7B9-500B-426E-BC20-98E591B85F7F}"/>
                </a:ext>
              </a:extLst>
            </p:cNvPr>
            <p:cNvSpPr txBox="1"/>
            <p:nvPr/>
          </p:nvSpPr>
          <p:spPr>
            <a:xfrm>
              <a:off x="3726935" y="5639605"/>
              <a:ext cx="325730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∧</a:t>
              </a:r>
              <a:endParaRPr lang="ko-KR" altLang="en-US" dirty="0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CE8895FD-84A1-4501-880C-08828E08D421}"/>
                </a:ext>
              </a:extLst>
            </p:cNvPr>
            <p:cNvSpPr/>
            <p:nvPr/>
          </p:nvSpPr>
          <p:spPr>
            <a:xfrm>
              <a:off x="4098774" y="5707689"/>
              <a:ext cx="231652" cy="23442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dirty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CA1403F9-9587-49C8-AF69-6BDBEA39FB8A}"/>
              </a:ext>
            </a:extLst>
          </p:cNvPr>
          <p:cNvGrpSpPr/>
          <p:nvPr/>
        </p:nvGrpSpPr>
        <p:grpSpPr>
          <a:xfrm>
            <a:off x="7716836" y="84037"/>
            <a:ext cx="1302759" cy="620249"/>
            <a:chOff x="6941649" y="1296582"/>
            <a:chExt cx="1302759" cy="620249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BE66F0D2-D686-4F22-A169-775EC5CC9034}"/>
                </a:ext>
              </a:extLst>
            </p:cNvPr>
            <p:cNvGrpSpPr/>
            <p:nvPr/>
          </p:nvGrpSpPr>
          <p:grpSpPr>
            <a:xfrm>
              <a:off x="7020272" y="1568028"/>
              <a:ext cx="1224136" cy="348803"/>
              <a:chOff x="2411760" y="1772816"/>
              <a:chExt cx="1368152" cy="365125"/>
            </a:xfrm>
          </p:grpSpPr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A21DEFE9-894F-4D3A-88EB-B67CBA338C70}"/>
                  </a:ext>
                </a:extLst>
              </p:cNvPr>
              <p:cNvSpPr/>
              <p:nvPr/>
            </p:nvSpPr>
            <p:spPr>
              <a:xfrm>
                <a:off x="2411760" y="1772816"/>
                <a:ext cx="1368152" cy="3651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C968239C-72BA-476E-86C9-AF28A15829F6}"/>
                  </a:ext>
                </a:extLst>
              </p:cNvPr>
              <p:cNvCxnSpPr/>
              <p:nvPr/>
            </p:nvCxnSpPr>
            <p:spPr>
              <a:xfrm>
                <a:off x="2843808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96D69CF7-F9FE-456A-AD33-5719DA216746}"/>
                  </a:ext>
                </a:extLst>
              </p:cNvPr>
              <p:cNvCxnSpPr/>
              <p:nvPr/>
            </p:nvCxnSpPr>
            <p:spPr>
              <a:xfrm>
                <a:off x="3347864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82F4F58-61A1-4772-B744-37C361B9F916}"/>
                </a:ext>
              </a:extLst>
            </p:cNvPr>
            <p:cNvSpPr txBox="1"/>
            <p:nvPr/>
          </p:nvSpPr>
          <p:spPr>
            <a:xfrm>
              <a:off x="7779216" y="1296582"/>
              <a:ext cx="445956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rlink</a:t>
              </a:r>
              <a:endParaRPr lang="ko-KR" altLang="en-US" sz="1050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ACD62CE-7157-4F46-8DB6-6CF290874F5E}"/>
                </a:ext>
              </a:extLst>
            </p:cNvPr>
            <p:cNvSpPr txBox="1"/>
            <p:nvPr/>
          </p:nvSpPr>
          <p:spPr>
            <a:xfrm>
              <a:off x="6941649" y="1300246"/>
              <a:ext cx="431528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llink</a:t>
              </a:r>
              <a:endParaRPr lang="ko-KR" altLang="en-US" sz="1050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B61C0D7-06F7-416E-B9EE-D8CE87E1D7DA}"/>
                </a:ext>
              </a:extLst>
            </p:cNvPr>
            <p:cNvSpPr txBox="1"/>
            <p:nvPr/>
          </p:nvSpPr>
          <p:spPr>
            <a:xfrm>
              <a:off x="7354019" y="1300923"/>
              <a:ext cx="465192" cy="262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/>
                <a:t>data</a:t>
              </a:r>
              <a:endParaRPr lang="ko-KR" altLang="en-US" sz="1050" dirty="0"/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2E067D67-0802-47C7-97E5-388073CEC16E}"/>
              </a:ext>
            </a:extLst>
          </p:cNvPr>
          <p:cNvSpPr txBox="1"/>
          <p:nvPr/>
        </p:nvSpPr>
        <p:spPr>
          <a:xfrm>
            <a:off x="7817670" y="347048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5958FFC-3240-435D-A30B-4D8FE0B59E04}"/>
              </a:ext>
            </a:extLst>
          </p:cNvPr>
          <p:cNvSpPr txBox="1"/>
          <p:nvPr/>
        </p:nvSpPr>
        <p:spPr>
          <a:xfrm>
            <a:off x="8663446" y="346148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C972275-4526-4E19-8848-B89076B32A53}"/>
              </a:ext>
            </a:extLst>
          </p:cNvPr>
          <p:cNvSpPr txBox="1"/>
          <p:nvPr/>
        </p:nvSpPr>
        <p:spPr>
          <a:xfrm>
            <a:off x="8165611" y="406258"/>
            <a:ext cx="466794" cy="2627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100" dirty="0"/>
              <a:t>item</a:t>
            </a:r>
            <a:endParaRPr lang="ko-KR" altLang="en-US" sz="1100" dirty="0"/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AE2F3F41-254D-4846-8520-2024D5351B63}"/>
              </a:ext>
            </a:extLst>
          </p:cNvPr>
          <p:cNvGrpSpPr/>
          <p:nvPr/>
        </p:nvGrpSpPr>
        <p:grpSpPr>
          <a:xfrm>
            <a:off x="3683554" y="1243839"/>
            <a:ext cx="1045038" cy="304800"/>
            <a:chOff x="2411760" y="1772816"/>
            <a:chExt cx="1368152" cy="36512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8586294C-A754-4DB4-B275-208F4D392162}"/>
                </a:ext>
              </a:extLst>
            </p:cNvPr>
            <p:cNvSpPr/>
            <p:nvPr/>
          </p:nvSpPr>
          <p:spPr>
            <a:xfrm>
              <a:off x="2411760" y="1772816"/>
              <a:ext cx="1368152" cy="3651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94CDA75B-7DA0-4F51-B16B-0C46168E80C9}"/>
                </a:ext>
              </a:extLst>
            </p:cNvPr>
            <p:cNvCxnSpPr/>
            <p:nvPr/>
          </p:nvCxnSpPr>
          <p:spPr>
            <a:xfrm>
              <a:off x="2843808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9D2D806C-30A3-4210-80B6-02C749F92B88}"/>
                </a:ext>
              </a:extLst>
            </p:cNvPr>
            <p:cNvCxnSpPr/>
            <p:nvPr/>
          </p:nvCxnSpPr>
          <p:spPr>
            <a:xfrm>
              <a:off x="3347864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FFA79037-A709-4306-86A7-97FB709553F4}"/>
              </a:ext>
            </a:extLst>
          </p:cNvPr>
          <p:cNvSpPr txBox="1"/>
          <p:nvPr/>
        </p:nvSpPr>
        <p:spPr>
          <a:xfrm>
            <a:off x="4053116" y="1282517"/>
            <a:ext cx="296196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800" dirty="0"/>
              <a:t>10</a:t>
            </a:r>
            <a:endParaRPr lang="ko-KR" altLang="en-US" sz="800" dirty="0"/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286A421D-E619-4960-86ED-EA2987300891}"/>
              </a:ext>
            </a:extLst>
          </p:cNvPr>
          <p:cNvGrpSpPr/>
          <p:nvPr/>
        </p:nvGrpSpPr>
        <p:grpSpPr>
          <a:xfrm>
            <a:off x="4412716" y="2532604"/>
            <a:ext cx="1045038" cy="304800"/>
            <a:chOff x="2411760" y="1772816"/>
            <a:chExt cx="1368152" cy="365125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1EB35F10-EEE7-4171-8A9D-1827B48B5934}"/>
                </a:ext>
              </a:extLst>
            </p:cNvPr>
            <p:cNvSpPr/>
            <p:nvPr/>
          </p:nvSpPr>
          <p:spPr>
            <a:xfrm>
              <a:off x="2411760" y="1772816"/>
              <a:ext cx="1368152" cy="3651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EAD62B0E-A7EC-42A8-B2B3-E95E33DF12AD}"/>
                </a:ext>
              </a:extLst>
            </p:cNvPr>
            <p:cNvCxnSpPr/>
            <p:nvPr/>
          </p:nvCxnSpPr>
          <p:spPr>
            <a:xfrm>
              <a:off x="2843808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D34622D5-A1DE-483D-A0EE-19619633DE6D}"/>
                </a:ext>
              </a:extLst>
            </p:cNvPr>
            <p:cNvCxnSpPr/>
            <p:nvPr/>
          </p:nvCxnSpPr>
          <p:spPr>
            <a:xfrm>
              <a:off x="3347864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AF130E0A-1C4B-4B37-909C-D6000F5C7B0F}"/>
              </a:ext>
            </a:extLst>
          </p:cNvPr>
          <p:cNvSpPr txBox="1"/>
          <p:nvPr/>
        </p:nvSpPr>
        <p:spPr>
          <a:xfrm>
            <a:off x="4782278" y="2571282"/>
            <a:ext cx="296196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800" dirty="0"/>
              <a:t>11</a:t>
            </a:r>
            <a:endParaRPr lang="ko-KR" altLang="en-US" sz="800" dirty="0"/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7EB36C23-0564-4392-91D8-11A900E6BEE3}"/>
              </a:ext>
            </a:extLst>
          </p:cNvPr>
          <p:cNvGrpSpPr/>
          <p:nvPr/>
        </p:nvGrpSpPr>
        <p:grpSpPr>
          <a:xfrm>
            <a:off x="5089678" y="1957237"/>
            <a:ext cx="1045038" cy="304800"/>
            <a:chOff x="2411760" y="1772816"/>
            <a:chExt cx="1368152" cy="365125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41C1D751-1796-43C4-A76B-6C7DD419872B}"/>
                </a:ext>
              </a:extLst>
            </p:cNvPr>
            <p:cNvSpPr/>
            <p:nvPr/>
          </p:nvSpPr>
          <p:spPr>
            <a:xfrm>
              <a:off x="2411760" y="1772816"/>
              <a:ext cx="1368152" cy="3651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91E29173-F4FA-4732-A4AE-BC0BD35A028D}"/>
                </a:ext>
              </a:extLst>
            </p:cNvPr>
            <p:cNvCxnSpPr/>
            <p:nvPr/>
          </p:nvCxnSpPr>
          <p:spPr>
            <a:xfrm>
              <a:off x="2843808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DFC658A3-E09C-41A8-A2A5-C3BC291B995B}"/>
                </a:ext>
              </a:extLst>
            </p:cNvPr>
            <p:cNvCxnSpPr/>
            <p:nvPr/>
          </p:nvCxnSpPr>
          <p:spPr>
            <a:xfrm>
              <a:off x="3347864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8C923578-A11F-4CC6-BBBB-75F04DB93F6D}"/>
              </a:ext>
            </a:extLst>
          </p:cNvPr>
          <p:cNvSpPr txBox="1"/>
          <p:nvPr/>
        </p:nvSpPr>
        <p:spPr>
          <a:xfrm>
            <a:off x="5459240" y="1995915"/>
            <a:ext cx="296196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800" dirty="0"/>
              <a:t>12</a:t>
            </a:r>
            <a:endParaRPr lang="ko-KR" altLang="en-US" sz="800" dirty="0"/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758D87D4-0A4A-4D54-8D2C-D56E393F3FF3}"/>
              </a:ext>
            </a:extLst>
          </p:cNvPr>
          <p:cNvGrpSpPr/>
          <p:nvPr/>
        </p:nvGrpSpPr>
        <p:grpSpPr>
          <a:xfrm>
            <a:off x="2407543" y="1967178"/>
            <a:ext cx="1045038" cy="304800"/>
            <a:chOff x="2411760" y="1772816"/>
            <a:chExt cx="1368152" cy="365125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50640538-F752-4A76-A02A-B4748C042B5A}"/>
                </a:ext>
              </a:extLst>
            </p:cNvPr>
            <p:cNvSpPr/>
            <p:nvPr/>
          </p:nvSpPr>
          <p:spPr>
            <a:xfrm>
              <a:off x="2411760" y="1772816"/>
              <a:ext cx="1368152" cy="3651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EF481074-4DFD-41FC-909D-6D9602B0538E}"/>
                </a:ext>
              </a:extLst>
            </p:cNvPr>
            <p:cNvCxnSpPr/>
            <p:nvPr/>
          </p:nvCxnSpPr>
          <p:spPr>
            <a:xfrm>
              <a:off x="2843808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BDE43E5A-21CD-4648-BEBA-CE46DFA67728}"/>
                </a:ext>
              </a:extLst>
            </p:cNvPr>
            <p:cNvCxnSpPr/>
            <p:nvPr/>
          </p:nvCxnSpPr>
          <p:spPr>
            <a:xfrm>
              <a:off x="3347864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CA58CC6D-007B-4EF5-A62A-FF62C004E740}"/>
              </a:ext>
            </a:extLst>
          </p:cNvPr>
          <p:cNvSpPr txBox="1"/>
          <p:nvPr/>
        </p:nvSpPr>
        <p:spPr>
          <a:xfrm>
            <a:off x="2777105" y="2005856"/>
            <a:ext cx="296196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800" dirty="0"/>
              <a:t>6</a:t>
            </a:r>
            <a:endParaRPr lang="ko-KR" altLang="en-US" sz="800" dirty="0"/>
          </a:p>
        </p:txBody>
      </p: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08264AE0-AAE5-40E0-89DB-9C5BFC7B8D88}"/>
              </a:ext>
            </a:extLst>
          </p:cNvPr>
          <p:cNvGrpSpPr/>
          <p:nvPr/>
        </p:nvGrpSpPr>
        <p:grpSpPr>
          <a:xfrm>
            <a:off x="1699001" y="2530801"/>
            <a:ext cx="1045038" cy="304800"/>
            <a:chOff x="2411760" y="1772816"/>
            <a:chExt cx="1368152" cy="365125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791B2879-FB9A-416D-B99E-E3A4700CC98A}"/>
                </a:ext>
              </a:extLst>
            </p:cNvPr>
            <p:cNvSpPr/>
            <p:nvPr/>
          </p:nvSpPr>
          <p:spPr>
            <a:xfrm>
              <a:off x="2411760" y="1772816"/>
              <a:ext cx="1368152" cy="3651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27ADAD43-FE53-4B22-BB3A-517D692FD303}"/>
                </a:ext>
              </a:extLst>
            </p:cNvPr>
            <p:cNvCxnSpPr/>
            <p:nvPr/>
          </p:nvCxnSpPr>
          <p:spPr>
            <a:xfrm>
              <a:off x="2843808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BA824319-D85F-4582-A5D4-B3EEEC6B1466}"/>
                </a:ext>
              </a:extLst>
            </p:cNvPr>
            <p:cNvCxnSpPr/>
            <p:nvPr/>
          </p:nvCxnSpPr>
          <p:spPr>
            <a:xfrm>
              <a:off x="3347864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827FC59C-B0AC-45A8-908F-015B60C30A93}"/>
              </a:ext>
            </a:extLst>
          </p:cNvPr>
          <p:cNvSpPr txBox="1"/>
          <p:nvPr/>
        </p:nvSpPr>
        <p:spPr>
          <a:xfrm>
            <a:off x="2068563" y="2569479"/>
            <a:ext cx="296196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800" dirty="0"/>
              <a:t>5</a:t>
            </a:r>
            <a:endParaRPr lang="ko-KR" altLang="en-US" sz="800" dirty="0"/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3DB451C5-782D-4E75-B548-CF2BCC863A3E}"/>
              </a:ext>
            </a:extLst>
          </p:cNvPr>
          <p:cNvGrpSpPr/>
          <p:nvPr/>
        </p:nvGrpSpPr>
        <p:grpSpPr>
          <a:xfrm>
            <a:off x="3136087" y="2530801"/>
            <a:ext cx="1045038" cy="304800"/>
            <a:chOff x="2411760" y="1772816"/>
            <a:chExt cx="1368152" cy="365125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47BCAA34-12E8-486E-AFA8-D387A73B297C}"/>
                </a:ext>
              </a:extLst>
            </p:cNvPr>
            <p:cNvSpPr/>
            <p:nvPr/>
          </p:nvSpPr>
          <p:spPr>
            <a:xfrm>
              <a:off x="2411760" y="1772816"/>
              <a:ext cx="1368152" cy="3651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A1C5F232-6E9D-427B-8898-28FF27ABC6E7}"/>
                </a:ext>
              </a:extLst>
            </p:cNvPr>
            <p:cNvCxnSpPr/>
            <p:nvPr/>
          </p:nvCxnSpPr>
          <p:spPr>
            <a:xfrm>
              <a:off x="2843808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8C5A8D92-1181-4297-B5C2-2621E764B939}"/>
                </a:ext>
              </a:extLst>
            </p:cNvPr>
            <p:cNvCxnSpPr/>
            <p:nvPr/>
          </p:nvCxnSpPr>
          <p:spPr>
            <a:xfrm>
              <a:off x="3347864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EEE15E7B-41A2-44AB-B1B7-0EB89519FA96}"/>
              </a:ext>
            </a:extLst>
          </p:cNvPr>
          <p:cNvSpPr txBox="1"/>
          <p:nvPr/>
        </p:nvSpPr>
        <p:spPr>
          <a:xfrm>
            <a:off x="3499720" y="2567676"/>
            <a:ext cx="296196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800" dirty="0"/>
              <a:t>8</a:t>
            </a:r>
            <a:endParaRPr lang="ko-KR" altLang="en-US" sz="800" dirty="0"/>
          </a:p>
        </p:txBody>
      </p: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CF1D05BC-90BA-4DDB-B016-009817188A3B}"/>
              </a:ext>
            </a:extLst>
          </p:cNvPr>
          <p:cNvGrpSpPr/>
          <p:nvPr/>
        </p:nvGrpSpPr>
        <p:grpSpPr>
          <a:xfrm>
            <a:off x="2430139" y="3153908"/>
            <a:ext cx="1045038" cy="304800"/>
            <a:chOff x="2411760" y="1772816"/>
            <a:chExt cx="1368152" cy="365125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577D034D-118A-4C9A-B506-12F7143C926D}"/>
                </a:ext>
              </a:extLst>
            </p:cNvPr>
            <p:cNvSpPr/>
            <p:nvPr/>
          </p:nvSpPr>
          <p:spPr>
            <a:xfrm>
              <a:off x="2411760" y="1772816"/>
              <a:ext cx="1368152" cy="3651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C24E025C-8C6F-4AD2-BD98-A9082C0DF7B0}"/>
                </a:ext>
              </a:extLst>
            </p:cNvPr>
            <p:cNvCxnSpPr/>
            <p:nvPr/>
          </p:nvCxnSpPr>
          <p:spPr>
            <a:xfrm>
              <a:off x="2843808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C71B5EE9-11D5-47FD-B41D-36F513DADECD}"/>
                </a:ext>
              </a:extLst>
            </p:cNvPr>
            <p:cNvCxnSpPr/>
            <p:nvPr/>
          </p:nvCxnSpPr>
          <p:spPr>
            <a:xfrm>
              <a:off x="3347864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D872750C-5EE4-4A9F-86C8-0751429167C6}"/>
              </a:ext>
            </a:extLst>
          </p:cNvPr>
          <p:cNvSpPr txBox="1"/>
          <p:nvPr/>
        </p:nvSpPr>
        <p:spPr>
          <a:xfrm>
            <a:off x="2799701" y="3192586"/>
            <a:ext cx="296196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800" dirty="0"/>
              <a:t>7</a:t>
            </a:r>
            <a:endParaRPr lang="ko-KR" altLang="en-US" sz="800" dirty="0"/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2DF1DBBB-A78B-4DCF-86CA-CC90BF50CD75}"/>
              </a:ext>
            </a:extLst>
          </p:cNvPr>
          <p:cNvGrpSpPr/>
          <p:nvPr/>
        </p:nvGrpSpPr>
        <p:grpSpPr>
          <a:xfrm>
            <a:off x="5816130" y="2530801"/>
            <a:ext cx="1045038" cy="304800"/>
            <a:chOff x="2411760" y="1772816"/>
            <a:chExt cx="1368152" cy="365125"/>
          </a:xfrm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35D2F222-0433-406F-8AC0-C031C70B39D1}"/>
                </a:ext>
              </a:extLst>
            </p:cNvPr>
            <p:cNvSpPr/>
            <p:nvPr/>
          </p:nvSpPr>
          <p:spPr>
            <a:xfrm>
              <a:off x="2411760" y="1772816"/>
              <a:ext cx="1368152" cy="3651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0A2AE956-6A2F-46BB-A0FE-1D0E6974B65F}"/>
                </a:ext>
              </a:extLst>
            </p:cNvPr>
            <p:cNvCxnSpPr/>
            <p:nvPr/>
          </p:nvCxnSpPr>
          <p:spPr>
            <a:xfrm>
              <a:off x="2843808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81C7487B-C919-41FF-A2AA-2F3F230F04F2}"/>
                </a:ext>
              </a:extLst>
            </p:cNvPr>
            <p:cNvCxnSpPr/>
            <p:nvPr/>
          </p:nvCxnSpPr>
          <p:spPr>
            <a:xfrm>
              <a:off x="3347864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E23E552C-2188-4210-8ADC-96EAB33DD105}"/>
              </a:ext>
            </a:extLst>
          </p:cNvPr>
          <p:cNvSpPr txBox="1"/>
          <p:nvPr/>
        </p:nvSpPr>
        <p:spPr>
          <a:xfrm>
            <a:off x="6185692" y="2569479"/>
            <a:ext cx="296196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800" dirty="0"/>
              <a:t>13</a:t>
            </a:r>
            <a:endParaRPr lang="ko-KR" altLang="en-US" sz="800" dirty="0"/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9394F513-F668-4782-A392-BA5DAF39CE0E}"/>
              </a:ext>
            </a:extLst>
          </p:cNvPr>
          <p:cNvCxnSpPr>
            <a:cxnSpLocks/>
            <a:endCxn id="121" idx="0"/>
          </p:cNvCxnSpPr>
          <p:nvPr/>
        </p:nvCxnSpPr>
        <p:spPr>
          <a:xfrm flipH="1">
            <a:off x="2930062" y="1390656"/>
            <a:ext cx="921052" cy="5765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D727914E-A510-415E-AC04-8702FC23588B}"/>
              </a:ext>
            </a:extLst>
          </p:cNvPr>
          <p:cNvCxnSpPr>
            <a:endCxn id="126" idx="0"/>
          </p:cNvCxnSpPr>
          <p:nvPr/>
        </p:nvCxnSpPr>
        <p:spPr>
          <a:xfrm flipH="1">
            <a:off x="2221520" y="2160064"/>
            <a:ext cx="385087" cy="3707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2B6CD93A-88A3-4085-98FC-B82E89F57140}"/>
              </a:ext>
            </a:extLst>
          </p:cNvPr>
          <p:cNvCxnSpPr>
            <a:cxnSpLocks/>
            <a:endCxn id="136" idx="0"/>
          </p:cNvCxnSpPr>
          <p:nvPr/>
        </p:nvCxnSpPr>
        <p:spPr>
          <a:xfrm flipH="1">
            <a:off x="2952658" y="2683201"/>
            <a:ext cx="361720" cy="4707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0CC97CF8-CB1A-41AF-9FF1-FC7BC3D5C4B9}"/>
              </a:ext>
            </a:extLst>
          </p:cNvPr>
          <p:cNvCxnSpPr>
            <a:cxnSpLocks/>
            <a:endCxn id="111" idx="0"/>
          </p:cNvCxnSpPr>
          <p:nvPr/>
        </p:nvCxnSpPr>
        <p:spPr>
          <a:xfrm flipH="1">
            <a:off x="4935235" y="2117298"/>
            <a:ext cx="339090" cy="4153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334C68F9-7C87-4830-A298-EB78FBC6A782}"/>
              </a:ext>
            </a:extLst>
          </p:cNvPr>
          <p:cNvCxnSpPr>
            <a:cxnSpLocks/>
            <a:endCxn id="116" idx="0"/>
          </p:cNvCxnSpPr>
          <p:nvPr/>
        </p:nvCxnSpPr>
        <p:spPr>
          <a:xfrm>
            <a:off x="4539501" y="1403300"/>
            <a:ext cx="1072696" cy="5539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F3383511-C248-41AB-9740-F2539DAF040F}"/>
              </a:ext>
            </a:extLst>
          </p:cNvPr>
          <p:cNvCxnSpPr>
            <a:endCxn id="146" idx="0"/>
          </p:cNvCxnSpPr>
          <p:nvPr/>
        </p:nvCxnSpPr>
        <p:spPr>
          <a:xfrm>
            <a:off x="5992228" y="2113995"/>
            <a:ext cx="346421" cy="4168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DDA75AEB-0333-432C-9CCB-B7DD7EF488B0}"/>
              </a:ext>
            </a:extLst>
          </p:cNvPr>
          <p:cNvSpPr txBox="1"/>
          <p:nvPr/>
        </p:nvSpPr>
        <p:spPr>
          <a:xfrm>
            <a:off x="3150231" y="3130646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792F71E-FF3E-4F10-B4C6-AE77AFC40003}"/>
              </a:ext>
            </a:extLst>
          </p:cNvPr>
          <p:cNvSpPr txBox="1"/>
          <p:nvPr/>
        </p:nvSpPr>
        <p:spPr>
          <a:xfrm>
            <a:off x="2418309" y="3118550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F4F2880-78D8-475E-B619-D8A3F86BAB3E}"/>
              </a:ext>
            </a:extLst>
          </p:cNvPr>
          <p:cNvSpPr txBox="1"/>
          <p:nvPr/>
        </p:nvSpPr>
        <p:spPr>
          <a:xfrm>
            <a:off x="2426045" y="2490489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5DF4046-1FB9-41FD-BE32-771914294A63}"/>
              </a:ext>
            </a:extLst>
          </p:cNvPr>
          <p:cNvSpPr txBox="1"/>
          <p:nvPr/>
        </p:nvSpPr>
        <p:spPr>
          <a:xfrm>
            <a:off x="1708143" y="2493327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17D7654B-4C37-4014-BD57-D589FD870EFD}"/>
              </a:ext>
            </a:extLst>
          </p:cNvPr>
          <p:cNvSpPr txBox="1"/>
          <p:nvPr/>
        </p:nvSpPr>
        <p:spPr>
          <a:xfrm>
            <a:off x="5116053" y="2486531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BFD11772-B290-4E34-B793-D6A37D08E215}"/>
              </a:ext>
            </a:extLst>
          </p:cNvPr>
          <p:cNvSpPr txBox="1"/>
          <p:nvPr/>
        </p:nvSpPr>
        <p:spPr>
          <a:xfrm>
            <a:off x="4409135" y="2497904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BA483E5-0945-4BA1-9A76-752376D261E1}"/>
              </a:ext>
            </a:extLst>
          </p:cNvPr>
          <p:cNvSpPr txBox="1"/>
          <p:nvPr/>
        </p:nvSpPr>
        <p:spPr>
          <a:xfrm>
            <a:off x="6558473" y="2513122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CBF16C13-D365-418B-802A-2A7BDFE94C30}"/>
              </a:ext>
            </a:extLst>
          </p:cNvPr>
          <p:cNvSpPr txBox="1"/>
          <p:nvPr/>
        </p:nvSpPr>
        <p:spPr>
          <a:xfrm>
            <a:off x="5832101" y="2497904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E96E2B89-5B1F-4F39-84E6-122810C881EF}"/>
              </a:ext>
            </a:extLst>
          </p:cNvPr>
          <p:cNvGrpSpPr/>
          <p:nvPr/>
        </p:nvGrpSpPr>
        <p:grpSpPr>
          <a:xfrm>
            <a:off x="1654946" y="1231966"/>
            <a:ext cx="1829255" cy="340158"/>
            <a:chOff x="2246274" y="2175883"/>
            <a:chExt cx="1829255" cy="340158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EA6C3F86-74E0-4B1A-AB8B-DE758ABDB9B6}"/>
                </a:ext>
              </a:extLst>
            </p:cNvPr>
            <p:cNvSpPr txBox="1"/>
            <p:nvPr/>
          </p:nvSpPr>
          <p:spPr>
            <a:xfrm>
              <a:off x="2246274" y="2175883"/>
              <a:ext cx="571310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root</a:t>
              </a:r>
              <a:endParaRPr lang="ko-KR" altLang="en-US" dirty="0"/>
            </a:p>
          </p:txBody>
        </p:sp>
        <p:cxnSp>
          <p:nvCxnSpPr>
            <p:cNvPr id="169" name="직선 화살표 연결선 168">
              <a:extLst>
                <a:ext uri="{FF2B5EF4-FFF2-40B4-BE49-F238E27FC236}">
                  <a16:creationId xmlns:a16="http://schemas.microsoft.com/office/drawing/2014/main" id="{13F09EEB-F72D-469C-96D4-A30E4C698F56}"/>
                </a:ext>
              </a:extLst>
            </p:cNvPr>
            <p:cNvCxnSpPr/>
            <p:nvPr/>
          </p:nvCxnSpPr>
          <p:spPr>
            <a:xfrm>
              <a:off x="2995409" y="2345962"/>
              <a:ext cx="108012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E2B68914-B737-42C3-8495-EB97C5BF8730}"/>
              </a:ext>
            </a:extLst>
          </p:cNvPr>
          <p:cNvCxnSpPr>
            <a:endCxn id="131" idx="0"/>
          </p:cNvCxnSpPr>
          <p:nvPr/>
        </p:nvCxnSpPr>
        <p:spPr>
          <a:xfrm>
            <a:off x="3284849" y="2137880"/>
            <a:ext cx="373757" cy="3929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1D05A4A0-FEA5-4A31-90B6-C4083D00AB24}"/>
              </a:ext>
            </a:extLst>
          </p:cNvPr>
          <p:cNvCxnSpPr/>
          <p:nvPr/>
        </p:nvCxnSpPr>
        <p:spPr>
          <a:xfrm flipH="1">
            <a:off x="3313096" y="1572124"/>
            <a:ext cx="532562" cy="315331"/>
          </a:xfrm>
          <a:prstGeom prst="straightConnector1">
            <a:avLst/>
          </a:prstGeom>
          <a:ln w="28575">
            <a:solidFill>
              <a:srgbClr val="FF006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553A4170-CEAF-4DC8-9CED-755C36F9347C}"/>
              </a:ext>
            </a:extLst>
          </p:cNvPr>
          <p:cNvCxnSpPr>
            <a:cxnSpLocks/>
          </p:cNvCxnSpPr>
          <p:nvPr/>
        </p:nvCxnSpPr>
        <p:spPr>
          <a:xfrm>
            <a:off x="3452581" y="2156200"/>
            <a:ext cx="285294" cy="276102"/>
          </a:xfrm>
          <a:prstGeom prst="straightConnector1">
            <a:avLst/>
          </a:prstGeom>
          <a:ln w="28575">
            <a:solidFill>
              <a:srgbClr val="FF006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595BD128-FDD3-4492-B599-EBF2B63BEFB9}"/>
              </a:ext>
            </a:extLst>
          </p:cNvPr>
          <p:cNvSpPr txBox="1"/>
          <p:nvPr/>
        </p:nvSpPr>
        <p:spPr>
          <a:xfrm>
            <a:off x="3851853" y="2478966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841BEAA1-BA9B-4048-988D-FB0385C904F6}"/>
              </a:ext>
            </a:extLst>
          </p:cNvPr>
          <p:cNvSpPr txBox="1"/>
          <p:nvPr/>
        </p:nvSpPr>
        <p:spPr>
          <a:xfrm>
            <a:off x="3902832" y="5017643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24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>
              <a:lnSpc>
                <a:spcPct val="110000"/>
              </a:lnSpc>
            </a:pPr>
            <a:r>
              <a:rPr lang="en-US" altLang="ko-KR">
                <a:solidFill>
                  <a:schemeClr val="tx1"/>
                </a:solidFill>
              </a:rPr>
              <a:t>[Algorithm 6.5] binary</a:t>
            </a:r>
            <a:r>
              <a:rPr lang="ko-KR" altLang="en-US">
                <a:solidFill>
                  <a:schemeClr val="tx1"/>
                </a:solidFill>
              </a:rPr>
              <a:t> 탐색 </a:t>
            </a:r>
            <a:r>
              <a:rPr lang="en-US" altLang="ko-KR">
                <a:solidFill>
                  <a:schemeClr val="tx1"/>
                </a:solidFill>
              </a:rPr>
              <a:t>tree</a:t>
            </a:r>
            <a:r>
              <a:rPr lang="ko-KR" altLang="en-US">
                <a:solidFill>
                  <a:schemeClr val="tx1"/>
                </a:solidFill>
              </a:rPr>
              <a:t>에서의 원소 삽입 </a:t>
            </a:r>
            <a:r>
              <a:rPr lang="en-US" altLang="ko-KR">
                <a:solidFill>
                  <a:schemeClr val="tx1"/>
                </a:solidFill>
              </a:rPr>
              <a:t>Algorithm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515" name="AutoShape 4" descr="PIC34F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4516" name="AutoShape 5" descr="PIC355"/>
          <p:cNvSpPr>
            <a:spLocks noChangeAspect="1" noChangeArrowheads="1"/>
          </p:cNvSpPr>
          <p:nvPr/>
        </p:nvSpPr>
        <p:spPr bwMode="auto">
          <a:xfrm>
            <a:off x="13493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2710" name="Text Box 7"/>
          <p:cNvSpPr txBox="1">
            <a:spLocks noChangeArrowheads="1"/>
          </p:cNvSpPr>
          <p:nvPr/>
        </p:nvSpPr>
        <p:spPr bwMode="auto">
          <a:xfrm>
            <a:off x="1116013" y="1773238"/>
            <a:ext cx="4103687" cy="4400550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400" b="1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insertBST</a:t>
            </a: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(</a:t>
            </a:r>
            <a:r>
              <a:rPr lang="en-US" altLang="ko-KR" sz="1400" b="1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bst</a:t>
            </a: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, x)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p ← </a:t>
            </a:r>
            <a:r>
              <a:rPr lang="en-US" altLang="ko-KR" sz="1400" b="1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bst</a:t>
            </a: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while (</a:t>
            </a:r>
            <a:r>
              <a:rPr lang="en-US" altLang="ko-KR" sz="1400" b="1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p≠null</a:t>
            </a: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) do {            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       if (x = </a:t>
            </a:r>
            <a:r>
              <a:rPr lang="en-US" altLang="ko-KR" sz="1400" b="1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p.key</a:t>
            </a: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) then return;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       q ← p;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       if (x &lt; </a:t>
            </a:r>
            <a:r>
              <a:rPr lang="en-US" altLang="ko-KR" sz="1400" b="1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p.key</a:t>
            </a: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) then  p ← </a:t>
            </a:r>
            <a:r>
              <a:rPr lang="en-US" altLang="ko-KR" sz="1400" b="1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p.left</a:t>
            </a: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       else p ← </a:t>
            </a:r>
            <a:r>
              <a:rPr lang="en-US" altLang="ko-KR" sz="1400" b="1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p.right</a:t>
            </a: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}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</a:t>
            </a:r>
            <a:r>
              <a:rPr lang="en-US" altLang="ko-KR" sz="1400" b="1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newnode</a:t>
            </a: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 ← </a:t>
            </a:r>
            <a:r>
              <a:rPr lang="en-US" altLang="ko-KR" sz="1400" b="1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getNode</a:t>
            </a: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();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</a:t>
            </a:r>
            <a:r>
              <a:rPr lang="en-US" altLang="ko-KR" sz="1400" b="1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newnode.key</a:t>
            </a: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 ← x;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</a:t>
            </a:r>
            <a:r>
              <a:rPr lang="en-US" altLang="ko-KR" sz="1400" b="1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newnode.left</a:t>
            </a: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 ← null;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</a:t>
            </a:r>
            <a:r>
              <a:rPr lang="en-US" altLang="ko-KR" sz="1400" b="1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newnode.right</a:t>
            </a: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 ← null;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if (</a:t>
            </a:r>
            <a:r>
              <a:rPr lang="en-US" altLang="ko-KR" sz="1400" b="1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bst</a:t>
            </a: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 = null) then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	</a:t>
            </a:r>
            <a:r>
              <a:rPr lang="en-US" altLang="ko-KR" sz="1400" b="1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bst←newnode</a:t>
            </a: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else if (x &lt; </a:t>
            </a:r>
            <a:r>
              <a:rPr lang="en-US" altLang="ko-KR" sz="1400" b="1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q.key</a:t>
            </a: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) then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       </a:t>
            </a:r>
            <a:r>
              <a:rPr lang="en-US" altLang="ko-KR" sz="1400" b="1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q.left</a:t>
            </a: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 ← </a:t>
            </a:r>
            <a:r>
              <a:rPr lang="en-US" altLang="ko-KR" sz="1400" b="1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newnode</a:t>
            </a: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    else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       </a:t>
            </a:r>
            <a:r>
              <a:rPr lang="en-US" altLang="ko-KR" sz="1400" b="1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q.right</a:t>
            </a: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 ← </a:t>
            </a:r>
            <a:r>
              <a:rPr lang="en-US" altLang="ko-KR" sz="1400" b="1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newnode</a:t>
            </a: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return;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end </a:t>
            </a:r>
            <a:r>
              <a:rPr lang="en-US" altLang="ko-KR" sz="1400" b="1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insertBST</a:t>
            </a: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() </a:t>
            </a:r>
          </a:p>
        </p:txBody>
      </p:sp>
      <p:sp>
        <p:nvSpPr>
          <p:cNvPr id="64518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9FDB060F-0D25-4A56-A403-AF546FC8EEB4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64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64519" name="바닥글 개체 틀 7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64520" name="Rectangle 3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탐색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tree</a:t>
            </a:r>
            <a:endParaRPr lang="ko-KR" altLang="en-US" sz="24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ko-KR"/>
              <a:t>binary</a:t>
            </a:r>
            <a:r>
              <a:rPr lang="ko-KR" altLang="en-US"/>
              <a:t> 탐색 </a:t>
            </a:r>
            <a:r>
              <a:rPr lang="en-US" altLang="ko-KR"/>
              <a:t>tree</a:t>
            </a:r>
            <a:r>
              <a:rPr lang="ko-KR" altLang="en-US"/>
              <a:t>의 </a:t>
            </a:r>
            <a:r>
              <a:rPr lang="en-US" altLang="ko-KR"/>
              <a:t>node</a:t>
            </a:r>
            <a:r>
              <a:rPr lang="ko-KR" altLang="en-US"/>
              <a:t>의 삭제 연산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>
                <a:solidFill>
                  <a:schemeClr val="tx1"/>
                </a:solidFill>
              </a:rPr>
              <a:t>1) </a:t>
            </a:r>
            <a:r>
              <a:rPr lang="ko-KR" altLang="en-US">
                <a:solidFill>
                  <a:schemeClr val="tx1"/>
                </a:solidFill>
              </a:rPr>
              <a:t>먼저 탐색 연산을 수행</a:t>
            </a:r>
          </a:p>
          <a:p>
            <a:pPr lvl="2" eaLnBrk="1" hangingPunct="1">
              <a:lnSpc>
                <a:spcPct val="110000"/>
              </a:lnSpc>
            </a:pPr>
            <a:r>
              <a:rPr lang="ko-KR" altLang="en-US" sz="1800"/>
              <a:t>삭제할 </a:t>
            </a:r>
            <a:r>
              <a:rPr lang="en-US" altLang="ko-KR" sz="1800"/>
              <a:t>node</a:t>
            </a:r>
            <a:r>
              <a:rPr lang="ko-KR" altLang="en-US" sz="1800"/>
              <a:t>의 위치를 알아야하므로 </a:t>
            </a:r>
            <a:r>
              <a:rPr lang="en-US" altLang="ko-KR" sz="1800"/>
              <a:t>tree</a:t>
            </a:r>
            <a:r>
              <a:rPr lang="ko-KR" altLang="en-US" sz="1800"/>
              <a:t>를 탐색한다</a:t>
            </a:r>
            <a:r>
              <a:rPr lang="en-US" altLang="ko-KR" sz="1800"/>
              <a:t>.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>
                <a:solidFill>
                  <a:schemeClr val="tx1"/>
                </a:solidFill>
              </a:rPr>
              <a:t>2) </a:t>
            </a:r>
            <a:r>
              <a:rPr lang="ko-KR" altLang="en-US">
                <a:solidFill>
                  <a:schemeClr val="tx1"/>
                </a:solidFill>
              </a:rPr>
              <a:t>탐색하여 찾은 삭제 </a:t>
            </a:r>
            <a:r>
              <a:rPr lang="en-US" altLang="ko-KR">
                <a:solidFill>
                  <a:schemeClr val="tx1"/>
                </a:solidFill>
              </a:rPr>
              <a:t>node</a:t>
            </a:r>
            <a:r>
              <a:rPr lang="ko-KR" altLang="en-US">
                <a:solidFill>
                  <a:schemeClr val="tx1"/>
                </a:solidFill>
              </a:rPr>
              <a:t>를 삭제한다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  <a:p>
            <a:pPr lvl="2" eaLnBrk="1" hangingPunct="1">
              <a:lnSpc>
                <a:spcPct val="110000"/>
              </a:lnSpc>
            </a:pPr>
            <a:r>
              <a:rPr lang="ko-KR" altLang="en-US" sz="1800"/>
              <a:t>삭제 </a:t>
            </a:r>
            <a:r>
              <a:rPr lang="en-US" altLang="ko-KR" sz="1800"/>
              <a:t>node</a:t>
            </a:r>
            <a:r>
              <a:rPr lang="ko-KR" altLang="en-US" sz="1800"/>
              <a:t>의 경우</a:t>
            </a:r>
          </a:p>
          <a:p>
            <a:pPr lvl="3" eaLnBrk="1" hangingPunct="1"/>
            <a:r>
              <a:rPr lang="ko-KR" altLang="en-US" b="1"/>
              <a:t>삭제할 </a:t>
            </a:r>
            <a:r>
              <a:rPr lang="en-US" altLang="ko-KR" b="1"/>
              <a:t>node</a:t>
            </a:r>
            <a:r>
              <a:rPr lang="ko-KR" altLang="en-US" b="1"/>
              <a:t>가 단말</a:t>
            </a:r>
            <a:r>
              <a:rPr lang="en-US" altLang="ko-KR" b="1"/>
              <a:t>node</a:t>
            </a:r>
            <a:r>
              <a:rPr lang="ko-KR" altLang="en-US" b="1"/>
              <a:t>인 경우 </a:t>
            </a:r>
          </a:p>
          <a:p>
            <a:pPr lvl="3" eaLnBrk="1" hangingPunct="1"/>
            <a:r>
              <a:rPr lang="ko-KR" altLang="en-US"/>
              <a:t>삭제할 </a:t>
            </a:r>
            <a:r>
              <a:rPr lang="en-US" altLang="ko-KR"/>
              <a:t>node</a:t>
            </a:r>
            <a:r>
              <a:rPr lang="ko-KR" altLang="en-US"/>
              <a:t>가 하나의 자식</a:t>
            </a:r>
            <a:r>
              <a:rPr lang="en-US" altLang="ko-KR"/>
              <a:t>node</a:t>
            </a:r>
            <a:r>
              <a:rPr lang="ko-KR" altLang="en-US"/>
              <a:t>를 가진 경우 </a:t>
            </a:r>
          </a:p>
          <a:p>
            <a:pPr lvl="3" eaLnBrk="1" hangingPunct="1"/>
            <a:r>
              <a:rPr lang="ko-KR" altLang="en-US"/>
              <a:t>삭제할 </a:t>
            </a:r>
            <a:r>
              <a:rPr lang="en-US" altLang="ko-KR"/>
              <a:t>node</a:t>
            </a:r>
            <a:r>
              <a:rPr lang="ko-KR" altLang="en-US"/>
              <a:t>가 두개의 자식</a:t>
            </a:r>
            <a:r>
              <a:rPr lang="en-US" altLang="ko-KR"/>
              <a:t>node</a:t>
            </a:r>
            <a:r>
              <a:rPr lang="ko-KR" altLang="en-US"/>
              <a:t>를 가진 경우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ko-KR" sz="1800"/>
              <a:t>node</a:t>
            </a:r>
            <a:r>
              <a:rPr lang="ko-KR" altLang="en-US" sz="1800"/>
              <a:t>의 삭제 후에도 </a:t>
            </a:r>
            <a:r>
              <a:rPr lang="en-US" altLang="ko-KR" sz="1800"/>
              <a:t>binary</a:t>
            </a:r>
            <a:r>
              <a:rPr lang="ko-KR" altLang="en-US" sz="1800"/>
              <a:t> 탐색 </a:t>
            </a:r>
            <a:r>
              <a:rPr lang="en-US" altLang="ko-KR" sz="1800"/>
              <a:t>tree</a:t>
            </a:r>
            <a:r>
              <a:rPr lang="ko-KR" altLang="en-US" sz="1800"/>
              <a:t>를 유지해야 하므로 삭제 </a:t>
            </a:r>
            <a:r>
              <a:rPr lang="en-US" altLang="ko-KR" sz="1800"/>
              <a:t>node</a:t>
            </a:r>
            <a:r>
              <a:rPr lang="ko-KR" altLang="en-US" sz="1800"/>
              <a:t>의 경우에 대한 후속 처리가 필요하다</a:t>
            </a:r>
            <a:r>
              <a:rPr lang="en-US" altLang="ko-KR" sz="1800"/>
              <a:t>.</a:t>
            </a:r>
          </a:p>
          <a:p>
            <a:pPr lvl="3" eaLnBrk="1" hangingPunct="1"/>
            <a:endParaRPr lang="en-US" altLang="ko-KR"/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65539" name="AutoShape 4" descr="PIC34F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5540" name="AutoShape 5" descr="PIC355"/>
          <p:cNvSpPr>
            <a:spLocks noChangeAspect="1" noChangeArrowheads="1"/>
          </p:cNvSpPr>
          <p:nvPr/>
        </p:nvSpPr>
        <p:spPr bwMode="auto">
          <a:xfrm>
            <a:off x="13493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5541" name="슬라이드 번호 개체 틀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86EB9A0F-1897-4097-99B2-0CEB48BA5A99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65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65542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65543" name="Rectangle 3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탐색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tree</a:t>
            </a:r>
            <a:endParaRPr lang="ko-KR" altLang="en-US" sz="24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548640" lvl="1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단말 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node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의 삭제 연산</a:t>
            </a:r>
          </a:p>
          <a:p>
            <a:pPr marL="822960" lvl="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altLang="ko-KR" sz="1800" dirty="0"/>
              <a:t>Node</a:t>
            </a:r>
            <a:r>
              <a:rPr lang="ko-KR" altLang="en-US" sz="1800" dirty="0"/>
              <a:t> </a:t>
            </a:r>
            <a:r>
              <a:rPr lang="en-US" altLang="ko-KR" sz="1800" dirty="0"/>
              <a:t>7</a:t>
            </a:r>
            <a:r>
              <a:rPr lang="ko-KR" altLang="en-US" sz="1800" dirty="0"/>
              <a:t>을 삭제하는 경우</a:t>
            </a:r>
          </a:p>
        </p:txBody>
      </p:sp>
      <p:sp>
        <p:nvSpPr>
          <p:cNvPr id="16388" name="AutoShape 4" descr="PIC34F"/>
          <p:cNvSpPr>
            <a:spLocks noChangeAspect="1" noChangeArrowheads="1"/>
          </p:cNvSpPr>
          <p:nvPr/>
        </p:nvSpPr>
        <p:spPr bwMode="auto">
          <a:xfrm>
            <a:off x="4267200" y="30607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389" name="AutoShape 5" descr="PIC355"/>
          <p:cNvSpPr>
            <a:spLocks noChangeAspect="1" noChangeArrowheads="1"/>
          </p:cNvSpPr>
          <p:nvPr/>
        </p:nvSpPr>
        <p:spPr bwMode="auto">
          <a:xfrm>
            <a:off x="13493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1639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" y="2286000"/>
            <a:ext cx="2719388" cy="2500313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513" y="2889250"/>
            <a:ext cx="2828925" cy="2630488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450" y="3870325"/>
            <a:ext cx="2851150" cy="2227263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93" name="슬라이드 번호 개체 틀 9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49C8D395-9D26-494E-BA9F-41D78F96F51A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66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6394" name="바닥글 개체 틀 10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6395" name="Rectangle 3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탐색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tree</a:t>
            </a:r>
            <a:endParaRPr lang="ko-KR" altLang="en-US" sz="24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F14B3A-6AFE-476A-AE3F-D9133BB03D48}"/>
              </a:ext>
            </a:extLst>
          </p:cNvPr>
          <p:cNvSpPr txBox="1"/>
          <p:nvPr/>
        </p:nvSpPr>
        <p:spPr>
          <a:xfrm>
            <a:off x="2139034" y="5853113"/>
            <a:ext cx="4001416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6.26] </a:t>
            </a:r>
            <a:r>
              <a:rPr lang="ko-KR" altLang="en-US" dirty="0"/>
              <a:t>이진 탐색 트리에서 노드 삭제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2" eaLnBrk="1" hangingPunct="1">
              <a:lnSpc>
                <a:spcPct val="80000"/>
              </a:lnSpc>
            </a:pPr>
            <a:r>
              <a:rPr lang="en-US" altLang="ko-KR" sz="1800"/>
              <a:t>node</a:t>
            </a:r>
            <a:r>
              <a:rPr lang="ko-KR" altLang="en-US" sz="1800"/>
              <a:t> </a:t>
            </a:r>
            <a:r>
              <a:rPr lang="en-US" altLang="ko-KR" sz="1800"/>
              <a:t>7</a:t>
            </a:r>
            <a:r>
              <a:rPr lang="ko-KR" altLang="en-US" sz="1800"/>
              <a:t>을 삭제하는 경우에 대한 단순 연결 리스트 표현</a:t>
            </a:r>
          </a:p>
          <a:p>
            <a:pPr lvl="3" eaLnBrk="1" hangingPunct="1"/>
            <a:r>
              <a:rPr lang="en-US" altLang="ko-KR"/>
              <a:t>node</a:t>
            </a:r>
            <a:r>
              <a:rPr lang="ko-KR" altLang="en-US"/>
              <a:t>를 삭제하고</a:t>
            </a:r>
            <a:r>
              <a:rPr lang="en-US" altLang="ko-KR"/>
              <a:t>, </a:t>
            </a:r>
            <a:r>
              <a:rPr lang="ko-KR" altLang="en-US"/>
              <a:t>삭제한 </a:t>
            </a:r>
            <a:r>
              <a:rPr lang="en-US" altLang="ko-KR"/>
              <a:t>node</a:t>
            </a:r>
            <a:r>
              <a:rPr lang="ko-KR" altLang="en-US"/>
              <a:t>의 부모 </a:t>
            </a:r>
            <a:r>
              <a:rPr lang="en-US" altLang="ko-KR"/>
              <a:t>node</a:t>
            </a:r>
            <a:r>
              <a:rPr lang="ko-KR" altLang="en-US"/>
              <a:t>의 링크 필드에 </a:t>
            </a:r>
            <a:r>
              <a:rPr lang="en-US" altLang="ko-KR"/>
              <a:t>null </a:t>
            </a:r>
            <a:r>
              <a:rPr lang="ko-KR" altLang="en-US"/>
              <a:t>설정</a:t>
            </a:r>
          </a:p>
          <a:p>
            <a:pPr lvl="2" eaLnBrk="1" hangingPunct="1">
              <a:lnSpc>
                <a:spcPct val="110000"/>
              </a:lnSpc>
              <a:spcAft>
                <a:spcPts val="100"/>
              </a:spcAft>
              <a:buFontTx/>
              <a:buNone/>
            </a:pPr>
            <a:endParaRPr lang="en-US" altLang="ko-KR" sz="1600"/>
          </a:p>
        </p:txBody>
      </p:sp>
      <p:sp>
        <p:nvSpPr>
          <p:cNvPr id="17412" name="AutoShape 4" descr="PIC355"/>
          <p:cNvSpPr>
            <a:spLocks noChangeAspect="1" noChangeArrowheads="1"/>
          </p:cNvSpPr>
          <p:nvPr/>
        </p:nvSpPr>
        <p:spPr bwMode="auto">
          <a:xfrm>
            <a:off x="13493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1741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1844675"/>
            <a:ext cx="4143375" cy="211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4148138"/>
            <a:ext cx="400050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076700"/>
            <a:ext cx="4200525" cy="169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6" name="슬라이드 번호 개체 틀 8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89EFE54E-1A13-4262-8711-C20F56FE00C8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67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7417" name="바닥글 개체 틀 9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7418" name="Rectangle 3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탐색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tree</a:t>
            </a:r>
            <a:endParaRPr lang="ko-KR" altLang="en-US" sz="24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73A955-DF2D-4AAC-B1F7-ADFEB276BDC6}"/>
              </a:ext>
            </a:extLst>
          </p:cNvPr>
          <p:cNvSpPr txBox="1"/>
          <p:nvPr/>
        </p:nvSpPr>
        <p:spPr>
          <a:xfrm>
            <a:off x="3923928" y="6016192"/>
            <a:ext cx="5171609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6.27] </a:t>
            </a:r>
            <a:r>
              <a:rPr lang="ko-KR" altLang="en-US" dirty="0"/>
              <a:t>이진 탐색 트리의 연결 표현에서 노드 삭제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>
              <a:lnSpc>
                <a:spcPct val="110000"/>
              </a:lnSpc>
            </a:pPr>
            <a:r>
              <a:rPr lang="en-US" altLang="ko-KR">
                <a:solidFill>
                  <a:schemeClr val="tx1"/>
                </a:solidFill>
              </a:rPr>
              <a:t>[Algorithm 6.6] binary</a:t>
            </a:r>
            <a:r>
              <a:rPr lang="ko-KR" altLang="en-US">
                <a:solidFill>
                  <a:schemeClr val="tx1"/>
                </a:solidFill>
              </a:rPr>
              <a:t> 탐색 </a:t>
            </a:r>
            <a:r>
              <a:rPr lang="en-US" altLang="ko-KR">
                <a:solidFill>
                  <a:schemeClr val="tx1"/>
                </a:solidFill>
              </a:rPr>
              <a:t>tree</a:t>
            </a:r>
            <a:r>
              <a:rPr lang="ko-KR" altLang="en-US">
                <a:solidFill>
                  <a:schemeClr val="tx1"/>
                </a:solidFill>
              </a:rPr>
              <a:t>에서의 </a:t>
            </a:r>
            <a:r>
              <a:rPr lang="en-US" altLang="ko-KR">
                <a:solidFill>
                  <a:schemeClr val="tx1"/>
                </a:solidFill>
              </a:rPr>
              <a:t>node</a:t>
            </a:r>
            <a:r>
              <a:rPr lang="ko-KR" altLang="en-US">
                <a:solidFill>
                  <a:schemeClr val="tx1"/>
                </a:solidFill>
              </a:rPr>
              <a:t>삭제 연산 </a:t>
            </a:r>
            <a:r>
              <a:rPr lang="en-US" altLang="ko-KR">
                <a:solidFill>
                  <a:schemeClr val="tx1"/>
                </a:solidFill>
              </a:rPr>
              <a:t>Algorithm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563" name="AutoShape 4" descr="PIC34F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564" name="AutoShape 5" descr="PIC355"/>
          <p:cNvSpPr>
            <a:spLocks noChangeAspect="1" noChangeArrowheads="1"/>
          </p:cNvSpPr>
          <p:nvPr/>
        </p:nvSpPr>
        <p:spPr bwMode="auto">
          <a:xfrm>
            <a:off x="13493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4758" name="Text Box 7"/>
          <p:cNvSpPr txBox="1">
            <a:spLocks noChangeArrowheads="1"/>
          </p:cNvSpPr>
          <p:nvPr/>
        </p:nvSpPr>
        <p:spPr bwMode="auto">
          <a:xfrm>
            <a:off x="1116013" y="1655763"/>
            <a:ext cx="4895850" cy="4668837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deleteBST(bsT, x)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p ← </a:t>
            </a:r>
            <a:r>
              <a:rPr lang="ko-KR" altLang="en-US" sz="1300">
                <a:solidFill>
                  <a:schemeClr val="tx1"/>
                </a:solidFill>
                <a:latin typeface="+mj-lt"/>
                <a:ea typeface="굴림" pitchFamily="50" charset="-127"/>
              </a:rPr>
              <a:t>삭제할 </a:t>
            </a: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node;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parent ← </a:t>
            </a:r>
            <a:r>
              <a:rPr lang="ko-KR" altLang="en-US" sz="1300">
                <a:solidFill>
                  <a:schemeClr val="tx1"/>
                </a:solidFill>
                <a:latin typeface="+mj-lt"/>
                <a:ea typeface="굴림" pitchFamily="50" charset="-127"/>
              </a:rPr>
              <a:t>삭제할 </a:t>
            </a: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node</a:t>
            </a:r>
            <a:r>
              <a:rPr lang="ko-KR" altLang="en-US" sz="1300">
                <a:solidFill>
                  <a:schemeClr val="tx1"/>
                </a:solidFill>
                <a:latin typeface="+mj-lt"/>
                <a:ea typeface="굴림" pitchFamily="50" charset="-127"/>
              </a:rPr>
              <a:t>의 부모 </a:t>
            </a: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node;      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</a:t>
            </a:r>
            <a:r>
              <a:rPr lang="en-US" altLang="ko-KR" sz="1300" b="1">
                <a:solidFill>
                  <a:schemeClr val="tx1"/>
                </a:solidFill>
                <a:latin typeface="+mj-lt"/>
                <a:ea typeface="굴림" pitchFamily="50" charset="-127"/>
              </a:rPr>
              <a:t>if</a:t>
            </a: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 (p = null) </a:t>
            </a:r>
            <a:r>
              <a:rPr lang="en-US" altLang="ko-KR" sz="1300" b="1">
                <a:solidFill>
                  <a:schemeClr val="tx1"/>
                </a:solidFill>
                <a:latin typeface="+mj-lt"/>
                <a:ea typeface="굴림" pitchFamily="50" charset="-127"/>
              </a:rPr>
              <a:t>then</a:t>
            </a: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 </a:t>
            </a:r>
            <a:r>
              <a:rPr lang="en-US" altLang="ko-KR" sz="1300" b="1">
                <a:solidFill>
                  <a:schemeClr val="tx1"/>
                </a:solidFill>
                <a:latin typeface="+mj-lt"/>
                <a:ea typeface="굴림" pitchFamily="50" charset="-127"/>
              </a:rPr>
              <a:t>return</a:t>
            </a: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; </a:t>
            </a:r>
            <a:endParaRPr lang="en-US" altLang="ko-KR" sz="1300" b="1"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300" b="1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if </a:t>
            </a: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(p.left = null </a:t>
            </a:r>
            <a:r>
              <a:rPr lang="en-US" altLang="ko-KR" sz="1300" b="1">
                <a:solidFill>
                  <a:schemeClr val="tx1"/>
                </a:solidFill>
                <a:latin typeface="+mj-lt"/>
                <a:ea typeface="굴림" pitchFamily="50" charset="-127"/>
              </a:rPr>
              <a:t>and</a:t>
            </a: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 p.right = null) </a:t>
            </a:r>
            <a:r>
              <a:rPr lang="en-US" altLang="ko-KR" sz="1300" b="1">
                <a:solidFill>
                  <a:schemeClr val="tx1"/>
                </a:solidFill>
                <a:latin typeface="+mj-lt"/>
                <a:ea typeface="굴림" pitchFamily="50" charset="-127"/>
              </a:rPr>
              <a:t>then</a:t>
            </a: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 {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   </a:t>
            </a:r>
            <a:r>
              <a:rPr lang="en-US" altLang="ko-KR" sz="1300" b="1">
                <a:solidFill>
                  <a:schemeClr val="tx1"/>
                </a:solidFill>
                <a:latin typeface="+mj-lt"/>
                <a:ea typeface="굴림" pitchFamily="50" charset="-127"/>
              </a:rPr>
              <a:t>if</a:t>
            </a: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 (parent.left = p) </a:t>
            </a:r>
            <a:r>
              <a:rPr lang="en-US" altLang="ko-KR" sz="1300" b="1">
                <a:solidFill>
                  <a:schemeClr val="tx1"/>
                </a:solidFill>
                <a:latin typeface="+mj-lt"/>
                <a:ea typeface="굴림" pitchFamily="50" charset="-127"/>
              </a:rPr>
              <a:t>then</a:t>
            </a: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 parent.left ← null;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            </a:t>
            </a:r>
            <a:r>
              <a:rPr lang="en-US" altLang="ko-KR" sz="1300" b="1">
                <a:solidFill>
                  <a:schemeClr val="tx1"/>
                </a:solidFill>
                <a:latin typeface="+mj-lt"/>
                <a:ea typeface="굴림" pitchFamily="50" charset="-127"/>
              </a:rPr>
              <a:t>else</a:t>
            </a: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 parent.right ← null;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 }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</a:t>
            </a:r>
            <a:r>
              <a:rPr lang="en-US" altLang="ko-KR" sz="1300" b="1">
                <a:solidFill>
                  <a:schemeClr val="tx1"/>
                </a:solidFill>
                <a:latin typeface="+mj-lt"/>
                <a:ea typeface="굴림" pitchFamily="50" charset="-127"/>
              </a:rPr>
              <a:t>else if</a:t>
            </a: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 (p.left = null </a:t>
            </a:r>
            <a:r>
              <a:rPr lang="en-US" altLang="ko-KR" sz="1300" b="1">
                <a:solidFill>
                  <a:schemeClr val="tx1"/>
                </a:solidFill>
                <a:latin typeface="+mj-lt"/>
                <a:ea typeface="굴림" pitchFamily="50" charset="-127"/>
              </a:rPr>
              <a:t>or</a:t>
            </a: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 p.right = null) </a:t>
            </a:r>
            <a:r>
              <a:rPr lang="en-US" altLang="ko-KR" sz="1300" b="1">
                <a:solidFill>
                  <a:schemeClr val="tx1"/>
                </a:solidFill>
                <a:latin typeface="+mj-lt"/>
                <a:ea typeface="굴림" pitchFamily="50" charset="-127"/>
              </a:rPr>
              <a:t>then </a:t>
            </a: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{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       </a:t>
            </a:r>
            <a:r>
              <a:rPr lang="en-US" altLang="ko-KR" sz="1300" b="1">
                <a:solidFill>
                  <a:schemeClr val="tx1"/>
                </a:solidFill>
                <a:latin typeface="+mj-lt"/>
                <a:ea typeface="굴림" pitchFamily="50" charset="-127"/>
              </a:rPr>
              <a:t>if</a:t>
            </a: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 (p.left ≠ null) </a:t>
            </a:r>
            <a:r>
              <a:rPr lang="en-US" altLang="ko-KR" sz="1300" b="1">
                <a:solidFill>
                  <a:schemeClr val="tx1"/>
                </a:solidFill>
                <a:latin typeface="+mj-lt"/>
                <a:ea typeface="굴림" pitchFamily="50" charset="-127"/>
              </a:rPr>
              <a:t>then</a:t>
            </a: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 {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           </a:t>
            </a:r>
            <a:r>
              <a:rPr lang="en-US" altLang="ko-KR" sz="1300" b="1">
                <a:solidFill>
                  <a:schemeClr val="tx1"/>
                </a:solidFill>
                <a:latin typeface="+mj-lt"/>
                <a:ea typeface="굴림" pitchFamily="50" charset="-127"/>
              </a:rPr>
              <a:t>if </a:t>
            </a: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(parent.left = p) </a:t>
            </a:r>
            <a:r>
              <a:rPr lang="en-US" altLang="ko-KR" sz="1300" b="1">
                <a:solidFill>
                  <a:schemeClr val="tx1"/>
                </a:solidFill>
                <a:latin typeface="+mj-lt"/>
                <a:ea typeface="굴림" pitchFamily="50" charset="-127"/>
              </a:rPr>
              <a:t>then</a:t>
            </a: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 parent.left ← p.left;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           </a:t>
            </a:r>
            <a:r>
              <a:rPr lang="en-US" altLang="ko-KR" sz="1300" b="1">
                <a:solidFill>
                  <a:schemeClr val="tx1"/>
                </a:solidFill>
                <a:latin typeface="+mj-lt"/>
                <a:ea typeface="굴림" pitchFamily="50" charset="-127"/>
              </a:rPr>
              <a:t>else</a:t>
            </a: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 parent.right ← p.left;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       }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       </a:t>
            </a:r>
            <a:r>
              <a:rPr lang="en-US" altLang="ko-KR" sz="1300" b="1">
                <a:solidFill>
                  <a:schemeClr val="tx1"/>
                </a:solidFill>
                <a:latin typeface="+mj-lt"/>
                <a:ea typeface="굴림" pitchFamily="50" charset="-127"/>
              </a:rPr>
              <a:t>else</a:t>
            </a: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 {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           </a:t>
            </a:r>
            <a:r>
              <a:rPr lang="en-US" altLang="ko-KR" sz="1300" b="1">
                <a:solidFill>
                  <a:schemeClr val="tx1"/>
                </a:solidFill>
                <a:latin typeface="+mj-lt"/>
                <a:ea typeface="굴림" pitchFamily="50" charset="-127"/>
              </a:rPr>
              <a:t>if</a:t>
            </a: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 (parent.left = p) </a:t>
            </a:r>
            <a:r>
              <a:rPr lang="en-US" altLang="ko-KR" sz="1300" b="1">
                <a:solidFill>
                  <a:schemeClr val="tx1"/>
                </a:solidFill>
                <a:latin typeface="+mj-lt"/>
                <a:ea typeface="굴림" pitchFamily="50" charset="-127"/>
              </a:rPr>
              <a:t>then</a:t>
            </a: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 parent.left ← p.right;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           </a:t>
            </a:r>
            <a:r>
              <a:rPr lang="en-US" altLang="ko-KR" sz="1300" b="1">
                <a:solidFill>
                  <a:schemeClr val="tx1"/>
                </a:solidFill>
                <a:latin typeface="+mj-lt"/>
                <a:ea typeface="굴림" pitchFamily="50" charset="-127"/>
              </a:rPr>
              <a:t>else</a:t>
            </a: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 parent.right ← p.right;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       }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else if (p.left ≠ null and p.right ≠ null) then {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       q ← maxNode(p.left);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       p.key ← q.key;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       deleteBST(p.left, p.key);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}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end deleteBST() </a:t>
            </a:r>
          </a:p>
        </p:txBody>
      </p:sp>
      <p:sp>
        <p:nvSpPr>
          <p:cNvPr id="66566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011900FF-7173-4AAA-9477-8C40F44749CF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68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66567" name="바닥글 개체 틀 7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66568" name="Rectangle 3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탐색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tree</a:t>
            </a:r>
            <a:endParaRPr lang="ko-KR" altLang="en-US" sz="24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en-US" altLang="ko-KR">
                <a:solidFill>
                  <a:schemeClr val="tx1"/>
                </a:solidFill>
              </a:rPr>
              <a:t>tree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용어</a:t>
            </a:r>
            <a:endParaRPr lang="en-US" altLang="ko-KR">
              <a:solidFill>
                <a:schemeClr val="tx1"/>
              </a:solidFill>
            </a:endParaRPr>
          </a:p>
          <a:p>
            <a:pPr lvl="1" eaLnBrk="1" hangingPunct="1"/>
            <a:endParaRPr lang="en-US" altLang="ko-KR">
              <a:solidFill>
                <a:schemeClr val="tx1"/>
              </a:solidFill>
            </a:endParaRPr>
          </a:p>
          <a:p>
            <a:pPr lvl="1" eaLnBrk="1" hangingPunct="1"/>
            <a:endParaRPr lang="en-US" altLang="ko-KR">
              <a:solidFill>
                <a:schemeClr val="tx1"/>
              </a:solidFill>
            </a:endParaRPr>
          </a:p>
          <a:p>
            <a:pPr lvl="1" eaLnBrk="1" hangingPunct="1"/>
            <a:endParaRPr lang="en-US" altLang="ko-KR">
              <a:solidFill>
                <a:schemeClr val="tx1"/>
              </a:solidFill>
            </a:endParaRPr>
          </a:p>
        </p:txBody>
      </p:sp>
      <p:pic>
        <p:nvPicPr>
          <p:cNvPr id="2662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916113"/>
            <a:ext cx="6556826" cy="3169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44C22C97-4825-494D-9999-A85A53FE7DC8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7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6629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26630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tree</a:t>
            </a:r>
            <a:endParaRPr lang="ko-KR" altLang="en-US" sz="24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391572" y="1228725"/>
            <a:ext cx="8229600" cy="4937125"/>
          </a:xfrm>
        </p:spPr>
        <p:txBody>
          <a:bodyPr/>
          <a:lstStyle/>
          <a:p>
            <a:pPr lvl="1" eaLnBrk="1" hangingPunct="1"/>
            <a:r>
              <a:rPr lang="en-US" altLang="ko-KR" dirty="0">
                <a:solidFill>
                  <a:schemeClr val="tx1"/>
                </a:solidFill>
              </a:rPr>
              <a:t>tree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용어</a:t>
            </a:r>
            <a:endParaRPr lang="en-US" altLang="ko-KR" dirty="0">
              <a:solidFill>
                <a:schemeClr val="tx1"/>
              </a:solidFill>
            </a:endParaRPr>
          </a:p>
          <a:p>
            <a:pPr lvl="1" eaLnBrk="1" hangingPunct="1"/>
            <a:endParaRPr lang="en-US" altLang="ko-KR" dirty="0">
              <a:solidFill>
                <a:schemeClr val="tx1"/>
              </a:solidFill>
            </a:endParaRPr>
          </a:p>
          <a:p>
            <a:pPr lvl="1" eaLnBrk="1" hangingPunct="1"/>
            <a:endParaRPr lang="en-US" altLang="ko-KR" dirty="0">
              <a:solidFill>
                <a:schemeClr val="tx1"/>
              </a:solidFill>
            </a:endParaRPr>
          </a:p>
          <a:p>
            <a:pPr lvl="1" eaLnBrk="1" hangingPunct="1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6628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44C22C97-4825-494D-9999-A85A53FE7DC8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8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6629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26630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tree</a:t>
            </a:r>
            <a:endParaRPr lang="ko-KR" altLang="en-US" sz="24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6648" name="그룹 26647">
            <a:extLst>
              <a:ext uri="{FF2B5EF4-FFF2-40B4-BE49-F238E27FC236}">
                <a16:creationId xmlns:a16="http://schemas.microsoft.com/office/drawing/2014/main" id="{9F6FB1A9-CD5C-4E78-9AFF-41E39F3AA581}"/>
              </a:ext>
            </a:extLst>
          </p:cNvPr>
          <p:cNvGrpSpPr/>
          <p:nvPr/>
        </p:nvGrpSpPr>
        <p:grpSpPr>
          <a:xfrm>
            <a:off x="1603375" y="1684366"/>
            <a:ext cx="4169855" cy="1744634"/>
            <a:chOff x="1603375" y="1684366"/>
            <a:chExt cx="4169855" cy="1744634"/>
          </a:xfrm>
        </p:grpSpPr>
        <p:grpSp>
          <p:nvGrpSpPr>
            <p:cNvPr id="26647" name="그룹 26646">
              <a:extLst>
                <a:ext uri="{FF2B5EF4-FFF2-40B4-BE49-F238E27FC236}">
                  <a16:creationId xmlns:a16="http://schemas.microsoft.com/office/drawing/2014/main" id="{1532C4AB-FF1C-4F0C-8161-D8B7FB6150D3}"/>
                </a:ext>
              </a:extLst>
            </p:cNvPr>
            <p:cNvGrpSpPr/>
            <p:nvPr/>
          </p:nvGrpSpPr>
          <p:grpSpPr>
            <a:xfrm>
              <a:off x="1603375" y="1684366"/>
              <a:ext cx="4169855" cy="1744634"/>
              <a:chOff x="1603375" y="1684366"/>
              <a:chExt cx="4169855" cy="1744634"/>
            </a:xfrm>
          </p:grpSpPr>
          <p:grpSp>
            <p:nvGrpSpPr>
              <p:cNvPr id="26642" name="그룹 26641">
                <a:extLst>
                  <a:ext uri="{FF2B5EF4-FFF2-40B4-BE49-F238E27FC236}">
                    <a16:creationId xmlns:a16="http://schemas.microsoft.com/office/drawing/2014/main" id="{E8661B25-8D2F-42B0-8954-CB81D0CF7471}"/>
                  </a:ext>
                </a:extLst>
              </p:cNvPr>
              <p:cNvGrpSpPr/>
              <p:nvPr/>
            </p:nvGrpSpPr>
            <p:grpSpPr>
              <a:xfrm>
                <a:off x="1626869" y="1760829"/>
                <a:ext cx="2873123" cy="1668171"/>
                <a:chOff x="1626869" y="1760829"/>
                <a:chExt cx="4984418" cy="2249975"/>
              </a:xfrm>
            </p:grpSpPr>
            <p:sp>
              <p:nvSpPr>
                <p:cNvPr id="2" name="타원 1">
                  <a:extLst>
                    <a:ext uri="{FF2B5EF4-FFF2-40B4-BE49-F238E27FC236}">
                      <a16:creationId xmlns:a16="http://schemas.microsoft.com/office/drawing/2014/main" id="{39EBB54A-AA9B-4E76-AF37-4DC52DAE1AA8}"/>
                    </a:ext>
                  </a:extLst>
                </p:cNvPr>
                <p:cNvSpPr/>
                <p:nvPr/>
              </p:nvSpPr>
              <p:spPr>
                <a:xfrm>
                  <a:off x="3695383" y="1760829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US" altLang="ko-KR" dirty="0">
                      <a:solidFill>
                        <a:schemeClr val="tx1"/>
                      </a:solidFill>
                    </a:rPr>
                    <a:t>A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2253102C-CB18-40CA-BCD7-BEA72E625495}"/>
                    </a:ext>
                  </a:extLst>
                </p:cNvPr>
                <p:cNvSpPr/>
                <p:nvPr/>
              </p:nvSpPr>
              <p:spPr>
                <a:xfrm>
                  <a:off x="2956402" y="2256620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US" altLang="ko-KR" dirty="0">
                      <a:solidFill>
                        <a:schemeClr val="tx1"/>
                      </a:solidFill>
                    </a:rPr>
                    <a:t>B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타원 8">
                  <a:extLst>
                    <a:ext uri="{FF2B5EF4-FFF2-40B4-BE49-F238E27FC236}">
                      <a16:creationId xmlns:a16="http://schemas.microsoft.com/office/drawing/2014/main" id="{B2A2E6AC-0D2F-402D-B992-614057333F8A}"/>
                    </a:ext>
                  </a:extLst>
                </p:cNvPr>
                <p:cNvSpPr/>
                <p:nvPr/>
              </p:nvSpPr>
              <p:spPr>
                <a:xfrm>
                  <a:off x="4434364" y="2264370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US" altLang="ko-KR" dirty="0">
                      <a:solidFill>
                        <a:schemeClr val="tx1"/>
                      </a:solidFill>
                    </a:rPr>
                    <a:t>C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타원 9">
                  <a:extLst>
                    <a:ext uri="{FF2B5EF4-FFF2-40B4-BE49-F238E27FC236}">
                      <a16:creationId xmlns:a16="http://schemas.microsoft.com/office/drawing/2014/main" id="{0D11056C-7099-4CFE-92F4-A1834DCFEFC0}"/>
                    </a:ext>
                  </a:extLst>
                </p:cNvPr>
                <p:cNvSpPr/>
                <p:nvPr/>
              </p:nvSpPr>
              <p:spPr>
                <a:xfrm>
                  <a:off x="2291238" y="2857545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US" altLang="ko-KR" dirty="0">
                      <a:solidFill>
                        <a:schemeClr val="tx1"/>
                      </a:solidFill>
                    </a:rPr>
                    <a:t>D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타원 10">
                  <a:extLst>
                    <a:ext uri="{FF2B5EF4-FFF2-40B4-BE49-F238E27FC236}">
                      <a16:creationId xmlns:a16="http://schemas.microsoft.com/office/drawing/2014/main" id="{AF709179-30E8-4016-81ED-2017226A1402}"/>
                    </a:ext>
                  </a:extLst>
                </p:cNvPr>
                <p:cNvSpPr/>
                <p:nvPr/>
              </p:nvSpPr>
              <p:spPr>
                <a:xfrm>
                  <a:off x="3677204" y="2888973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US" altLang="ko-KR" dirty="0">
                      <a:solidFill>
                        <a:schemeClr val="tx1"/>
                      </a:solidFill>
                    </a:rPr>
                    <a:t>E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D9AB87CD-22AB-4512-A430-9705CAAC09F8}"/>
                    </a:ext>
                  </a:extLst>
                </p:cNvPr>
                <p:cNvSpPr/>
                <p:nvPr/>
              </p:nvSpPr>
              <p:spPr>
                <a:xfrm>
                  <a:off x="5356860" y="2796927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US" altLang="ko-KR" dirty="0">
                      <a:solidFill>
                        <a:schemeClr val="tx1"/>
                      </a:solidFill>
                    </a:rPr>
                    <a:t>F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0C405FA5-8B9C-4541-8938-447BC2B27D68}"/>
                    </a:ext>
                  </a:extLst>
                </p:cNvPr>
                <p:cNvSpPr/>
                <p:nvPr/>
              </p:nvSpPr>
              <p:spPr>
                <a:xfrm>
                  <a:off x="1626869" y="3489966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US" altLang="ko-KR" dirty="0">
                      <a:solidFill>
                        <a:schemeClr val="tx1"/>
                      </a:solidFill>
                    </a:rPr>
                    <a:t>G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EB3A8EC9-48C9-41E5-B608-AB6DF1B61F46}"/>
                    </a:ext>
                  </a:extLst>
                </p:cNvPr>
                <p:cNvSpPr/>
                <p:nvPr/>
              </p:nvSpPr>
              <p:spPr>
                <a:xfrm>
                  <a:off x="2956402" y="3506748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US" altLang="ko-KR" dirty="0">
                      <a:solidFill>
                        <a:schemeClr val="tx1"/>
                      </a:solidFill>
                    </a:rPr>
                    <a:t>H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A29DA74F-128B-4278-959C-ADEA18D4F5B0}"/>
                    </a:ext>
                  </a:extLst>
                </p:cNvPr>
                <p:cNvSpPr/>
                <p:nvPr/>
              </p:nvSpPr>
              <p:spPr>
                <a:xfrm>
                  <a:off x="4716016" y="3501008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US" altLang="ko-KR" dirty="0">
                      <a:solidFill>
                        <a:schemeClr val="tx1"/>
                      </a:solidFill>
                    </a:rPr>
                    <a:t>I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타원 15">
                  <a:extLst>
                    <a:ext uri="{FF2B5EF4-FFF2-40B4-BE49-F238E27FC236}">
                      <a16:creationId xmlns:a16="http://schemas.microsoft.com/office/drawing/2014/main" id="{0D214E0B-2A58-477C-BD64-32089C535384}"/>
                    </a:ext>
                  </a:extLst>
                </p:cNvPr>
                <p:cNvSpPr/>
                <p:nvPr/>
              </p:nvSpPr>
              <p:spPr>
                <a:xfrm>
                  <a:off x="5359849" y="3501008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US" altLang="ko-KR" dirty="0">
                      <a:solidFill>
                        <a:schemeClr val="tx1"/>
                      </a:solidFill>
                    </a:rPr>
                    <a:t>J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타원 16">
                  <a:extLst>
                    <a:ext uri="{FF2B5EF4-FFF2-40B4-BE49-F238E27FC236}">
                      <a16:creationId xmlns:a16="http://schemas.microsoft.com/office/drawing/2014/main" id="{257FE8EE-BF19-4814-B885-94C4F4762477}"/>
                    </a:ext>
                  </a:extLst>
                </p:cNvPr>
                <p:cNvSpPr/>
                <p:nvPr/>
              </p:nvSpPr>
              <p:spPr>
                <a:xfrm>
                  <a:off x="6107231" y="3501008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US" altLang="ko-KR" dirty="0">
                      <a:solidFill>
                        <a:schemeClr val="tx1"/>
                      </a:solidFill>
                    </a:rPr>
                    <a:t>K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" name="직선 연결선 3">
                  <a:extLst>
                    <a:ext uri="{FF2B5EF4-FFF2-40B4-BE49-F238E27FC236}">
                      <a16:creationId xmlns:a16="http://schemas.microsoft.com/office/drawing/2014/main" id="{38A745C2-E720-4C35-8EE0-81914E69E8B1}"/>
                    </a:ext>
                  </a:extLst>
                </p:cNvPr>
                <p:cNvCxnSpPr>
                  <a:stCxn id="2" idx="2"/>
                  <a:endCxn id="8" idx="7"/>
                </p:cNvCxnSpPr>
                <p:nvPr/>
              </p:nvCxnSpPr>
              <p:spPr>
                <a:xfrm flipH="1">
                  <a:off x="3386641" y="2012857"/>
                  <a:ext cx="308742" cy="317580"/>
                </a:xfrm>
                <a:prstGeom prst="line">
                  <a:avLst/>
                </a:prstGeom>
                <a:ln w="1905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EC0FEFBA-C9C2-422D-8467-E21C02A81C0A}"/>
                    </a:ext>
                  </a:extLst>
                </p:cNvPr>
                <p:cNvCxnSpPr>
                  <a:cxnSpLocks/>
                  <a:endCxn id="10" idx="7"/>
                </p:cNvCxnSpPr>
                <p:nvPr/>
              </p:nvCxnSpPr>
              <p:spPr>
                <a:xfrm flipH="1">
                  <a:off x="2721477" y="2660351"/>
                  <a:ext cx="282100" cy="271011"/>
                </a:xfrm>
                <a:prstGeom prst="line">
                  <a:avLst/>
                </a:prstGeom>
                <a:ln w="1905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0D545971-DC6E-4091-BE27-0AEBB2599E9B}"/>
                    </a:ext>
                  </a:extLst>
                </p:cNvPr>
                <p:cNvCxnSpPr>
                  <a:cxnSpLocks/>
                  <a:endCxn id="13" idx="7"/>
                </p:cNvCxnSpPr>
                <p:nvPr/>
              </p:nvCxnSpPr>
              <p:spPr>
                <a:xfrm flipH="1">
                  <a:off x="2057108" y="3287240"/>
                  <a:ext cx="313608" cy="276543"/>
                </a:xfrm>
                <a:prstGeom prst="line">
                  <a:avLst/>
                </a:prstGeom>
                <a:ln w="1905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직선 연결선 28">
                  <a:extLst>
                    <a:ext uri="{FF2B5EF4-FFF2-40B4-BE49-F238E27FC236}">
                      <a16:creationId xmlns:a16="http://schemas.microsoft.com/office/drawing/2014/main" id="{EDAF77E5-8E02-4EEC-8648-B58CBF40AF00}"/>
                    </a:ext>
                  </a:extLst>
                </p:cNvPr>
                <p:cNvCxnSpPr>
                  <a:cxnSpLocks/>
                  <a:stCxn id="2" idx="6"/>
                </p:cNvCxnSpPr>
                <p:nvPr/>
              </p:nvCxnSpPr>
              <p:spPr>
                <a:xfrm>
                  <a:off x="4199439" y="2012857"/>
                  <a:ext cx="349685" cy="287728"/>
                </a:xfrm>
                <a:prstGeom prst="line">
                  <a:avLst/>
                </a:prstGeom>
                <a:ln w="1905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직선 연결선 30">
                  <a:extLst>
                    <a:ext uri="{FF2B5EF4-FFF2-40B4-BE49-F238E27FC236}">
                      <a16:creationId xmlns:a16="http://schemas.microsoft.com/office/drawing/2014/main" id="{7537D50F-7D68-4389-981D-98726B0F8382}"/>
                    </a:ext>
                  </a:extLst>
                </p:cNvPr>
                <p:cNvCxnSpPr>
                  <a:cxnSpLocks/>
                  <a:stCxn id="9" idx="6"/>
                  <a:endCxn id="12" idx="1"/>
                </p:cNvCxnSpPr>
                <p:nvPr/>
              </p:nvCxnSpPr>
              <p:spPr>
                <a:xfrm>
                  <a:off x="4938420" y="2516398"/>
                  <a:ext cx="492257" cy="354346"/>
                </a:xfrm>
                <a:prstGeom prst="line">
                  <a:avLst/>
                </a:prstGeom>
                <a:ln w="1905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>
                  <a:extLst>
                    <a:ext uri="{FF2B5EF4-FFF2-40B4-BE49-F238E27FC236}">
                      <a16:creationId xmlns:a16="http://schemas.microsoft.com/office/drawing/2014/main" id="{D43BA75A-E2A0-4196-944A-D249006994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0756" y="3249587"/>
                  <a:ext cx="349685" cy="263857"/>
                </a:xfrm>
                <a:prstGeom prst="line">
                  <a:avLst/>
                </a:prstGeom>
                <a:ln w="1905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>
                  <a:extLst>
                    <a:ext uri="{FF2B5EF4-FFF2-40B4-BE49-F238E27FC236}">
                      <a16:creationId xmlns:a16="http://schemas.microsoft.com/office/drawing/2014/main" id="{A02168AD-9C5C-4A04-8652-675BC5C5D6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16534" y="2667505"/>
                  <a:ext cx="349685" cy="263857"/>
                </a:xfrm>
                <a:prstGeom prst="line">
                  <a:avLst/>
                </a:prstGeom>
                <a:ln w="1905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>
                  <a:extLst>
                    <a:ext uri="{FF2B5EF4-FFF2-40B4-BE49-F238E27FC236}">
                      <a16:creationId xmlns:a16="http://schemas.microsoft.com/office/drawing/2014/main" id="{1DD39187-0DA5-4E32-9928-3C56F0CB4520}"/>
                    </a:ext>
                  </a:extLst>
                </p:cNvPr>
                <p:cNvCxnSpPr>
                  <a:cxnSpLocks/>
                  <a:stCxn id="12" idx="3"/>
                </p:cNvCxnSpPr>
                <p:nvPr/>
              </p:nvCxnSpPr>
              <p:spPr>
                <a:xfrm flipH="1">
                  <a:off x="5068419" y="3227166"/>
                  <a:ext cx="362258" cy="294618"/>
                </a:xfrm>
                <a:prstGeom prst="line">
                  <a:avLst/>
                </a:prstGeom>
                <a:ln w="1905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>
                  <a:extLst>
                    <a:ext uri="{FF2B5EF4-FFF2-40B4-BE49-F238E27FC236}">
                      <a16:creationId xmlns:a16="http://schemas.microsoft.com/office/drawing/2014/main" id="{59E05826-E2D7-458F-B3BF-AD3A5CEDCBE5}"/>
                    </a:ext>
                  </a:extLst>
                </p:cNvPr>
                <p:cNvCxnSpPr>
                  <a:cxnSpLocks/>
                  <a:stCxn id="12" idx="5"/>
                  <a:endCxn id="17" idx="1"/>
                </p:cNvCxnSpPr>
                <p:nvPr/>
              </p:nvCxnSpPr>
              <p:spPr>
                <a:xfrm>
                  <a:off x="5787099" y="3227166"/>
                  <a:ext cx="393949" cy="347659"/>
                </a:xfrm>
                <a:prstGeom prst="line">
                  <a:avLst/>
                </a:prstGeom>
                <a:ln w="1905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직선 연결선 44">
                  <a:extLst>
                    <a:ext uri="{FF2B5EF4-FFF2-40B4-BE49-F238E27FC236}">
                      <a16:creationId xmlns:a16="http://schemas.microsoft.com/office/drawing/2014/main" id="{B6F0D533-7102-4659-BA06-2E9F6E9DFA42}"/>
                    </a:ext>
                  </a:extLst>
                </p:cNvPr>
                <p:cNvCxnSpPr>
                  <a:cxnSpLocks/>
                  <a:stCxn id="12" idx="4"/>
                  <a:endCxn id="16" idx="0"/>
                </p:cNvCxnSpPr>
                <p:nvPr/>
              </p:nvCxnSpPr>
              <p:spPr>
                <a:xfrm>
                  <a:off x="5608888" y="3300983"/>
                  <a:ext cx="2989" cy="200025"/>
                </a:xfrm>
                <a:prstGeom prst="line">
                  <a:avLst/>
                </a:prstGeom>
                <a:ln w="1905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643" name="TextBox 26642">
                <a:extLst>
                  <a:ext uri="{FF2B5EF4-FFF2-40B4-BE49-F238E27FC236}">
                    <a16:creationId xmlns:a16="http://schemas.microsoft.com/office/drawing/2014/main" id="{1E7A0D0D-347E-44D3-B578-1BB5B8026883}"/>
                  </a:ext>
                </a:extLst>
              </p:cNvPr>
              <p:cNvSpPr txBox="1"/>
              <p:nvPr/>
            </p:nvSpPr>
            <p:spPr>
              <a:xfrm>
                <a:off x="1603375" y="1684366"/>
                <a:ext cx="876587" cy="278218"/>
              </a:xfrm>
              <a:prstGeom prst="rect">
                <a:avLst/>
              </a:prstGeom>
              <a:noFill/>
              <a:ln>
                <a:solidFill>
                  <a:srgbClr val="FF9900"/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ko-KR" altLang="en-US" sz="1200" dirty="0"/>
                  <a:t>루트</a:t>
                </a:r>
                <a:r>
                  <a:rPr lang="en-US" altLang="ko-KR" sz="1200" dirty="0"/>
                  <a:t>(root)</a:t>
                </a:r>
                <a:endParaRPr lang="ko-KR" altLang="en-US" sz="1200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337C542-C332-4DA6-8093-A736D9AD2463}"/>
                  </a:ext>
                </a:extLst>
              </p:cNvPr>
              <p:cNvSpPr txBox="1"/>
              <p:nvPr/>
            </p:nvSpPr>
            <p:spPr>
              <a:xfrm>
                <a:off x="4756568" y="1754100"/>
                <a:ext cx="985206" cy="278218"/>
              </a:xfrm>
              <a:prstGeom prst="rect">
                <a:avLst/>
              </a:prstGeom>
              <a:noFill/>
              <a:ln>
                <a:solidFill>
                  <a:srgbClr val="FF9900"/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ko-KR" altLang="en-US" sz="1200" dirty="0"/>
                  <a:t>레벨</a:t>
                </a:r>
                <a:r>
                  <a:rPr lang="en-US" altLang="ko-KR" sz="1200" dirty="0"/>
                  <a:t>(level)0</a:t>
                </a:r>
                <a:endParaRPr lang="ko-KR" altLang="en-US" sz="1200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3607A4E-320D-4EE0-82E9-7D740A626CF3}"/>
                  </a:ext>
                </a:extLst>
              </p:cNvPr>
              <p:cNvSpPr txBox="1"/>
              <p:nvPr/>
            </p:nvSpPr>
            <p:spPr>
              <a:xfrm>
                <a:off x="4760268" y="2132330"/>
                <a:ext cx="985206" cy="278218"/>
              </a:xfrm>
              <a:prstGeom prst="rect">
                <a:avLst/>
              </a:prstGeom>
              <a:noFill/>
              <a:ln>
                <a:solidFill>
                  <a:srgbClr val="FF9900"/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ko-KR" altLang="en-US" sz="1200" dirty="0"/>
                  <a:t>레벨</a:t>
                </a:r>
                <a:r>
                  <a:rPr lang="en-US" altLang="ko-KR" sz="1200" dirty="0"/>
                  <a:t>(level)1</a:t>
                </a:r>
                <a:endParaRPr lang="ko-KR" altLang="en-US" sz="1200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231643B-8D5E-46C8-9365-8A201E9A98E1}"/>
                  </a:ext>
                </a:extLst>
              </p:cNvPr>
              <p:cNvSpPr txBox="1"/>
              <p:nvPr/>
            </p:nvSpPr>
            <p:spPr>
              <a:xfrm>
                <a:off x="4752554" y="2578496"/>
                <a:ext cx="985206" cy="278218"/>
              </a:xfrm>
              <a:prstGeom prst="rect">
                <a:avLst/>
              </a:prstGeom>
              <a:noFill/>
              <a:ln>
                <a:solidFill>
                  <a:srgbClr val="FF9900"/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ko-KR" altLang="en-US" sz="1200" dirty="0"/>
                  <a:t>레벨</a:t>
                </a:r>
                <a:r>
                  <a:rPr lang="en-US" altLang="ko-KR" sz="1200" dirty="0"/>
                  <a:t>(level)2</a:t>
                </a:r>
                <a:endParaRPr lang="ko-KR" altLang="en-US" sz="1200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6349B68-FEA6-489F-8ACC-0BFEB4C2A700}"/>
                  </a:ext>
                </a:extLst>
              </p:cNvPr>
              <p:cNvSpPr txBox="1"/>
              <p:nvPr/>
            </p:nvSpPr>
            <p:spPr>
              <a:xfrm>
                <a:off x="4788024" y="3146526"/>
                <a:ext cx="985206" cy="278218"/>
              </a:xfrm>
              <a:prstGeom prst="rect">
                <a:avLst/>
              </a:prstGeom>
              <a:noFill/>
              <a:ln>
                <a:solidFill>
                  <a:srgbClr val="FF9900"/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ko-KR" altLang="en-US" sz="1200" dirty="0"/>
                  <a:t>레벨</a:t>
                </a:r>
                <a:r>
                  <a:rPr lang="en-US" altLang="ko-KR" sz="1200" dirty="0"/>
                  <a:t>(level)3</a:t>
                </a:r>
                <a:endParaRPr lang="ko-KR" altLang="en-US" sz="1200" dirty="0"/>
              </a:p>
            </p:txBody>
          </p:sp>
          <p:cxnSp>
            <p:nvCxnSpPr>
              <p:cNvPr id="26645" name="직선 연결선 26644">
                <a:extLst>
                  <a:ext uri="{FF2B5EF4-FFF2-40B4-BE49-F238E27FC236}">
                    <a16:creationId xmlns:a16="http://schemas.microsoft.com/office/drawing/2014/main" id="{1ACA76C9-7E4A-4D2B-88EE-81FEAC28A187}"/>
                  </a:ext>
                </a:extLst>
              </p:cNvPr>
              <p:cNvCxnSpPr>
                <a:cxnSpLocks/>
                <a:endCxn id="57" idx="1"/>
              </p:cNvCxnSpPr>
              <p:nvPr/>
            </p:nvCxnSpPr>
            <p:spPr>
              <a:xfrm>
                <a:off x="4499992" y="1893209"/>
                <a:ext cx="256576" cy="0"/>
              </a:xfrm>
              <a:prstGeom prst="line">
                <a:avLst/>
              </a:prstGeom>
              <a:ln>
                <a:solidFill>
                  <a:srgbClr val="FF99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D4D0F578-D66A-46FC-88CF-F3F198B509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6372" y="2708920"/>
                <a:ext cx="256576" cy="0"/>
              </a:xfrm>
              <a:prstGeom prst="line">
                <a:avLst/>
              </a:prstGeom>
              <a:ln>
                <a:solidFill>
                  <a:srgbClr val="FF99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7FEE129B-6FD3-46D2-A219-637ADB25CE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1448" y="3284984"/>
                <a:ext cx="256576" cy="0"/>
              </a:xfrm>
              <a:prstGeom prst="line">
                <a:avLst/>
              </a:prstGeom>
              <a:ln>
                <a:solidFill>
                  <a:srgbClr val="FF99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C01F18F8-7BCB-4178-B703-1DE11F10D3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6372" y="2271439"/>
                <a:ext cx="256576" cy="0"/>
              </a:xfrm>
              <a:prstGeom prst="line">
                <a:avLst/>
              </a:prstGeom>
              <a:ln>
                <a:solidFill>
                  <a:srgbClr val="FF99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AE179C45-2915-4B52-B65F-F42674E4C0E2}"/>
                </a:ext>
              </a:extLst>
            </p:cNvPr>
            <p:cNvCxnSpPr>
              <a:cxnSpLocks/>
            </p:cNvCxnSpPr>
            <p:nvPr/>
          </p:nvCxnSpPr>
          <p:spPr>
            <a:xfrm>
              <a:off x="2512950" y="1844824"/>
              <a:ext cx="256576" cy="0"/>
            </a:xfrm>
            <a:prstGeom prst="line">
              <a:avLst/>
            </a:prstGeom>
            <a:ln>
              <a:solidFill>
                <a:srgbClr val="FF99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1831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2" eaLnBrk="1" hangingPunct="1"/>
            <a:r>
              <a:rPr lang="en-US" altLang="ko-KR" sz="1800" dirty="0"/>
              <a:t>node</a:t>
            </a:r>
            <a:r>
              <a:rPr lang="ko-KR" altLang="en-US" sz="1800" dirty="0"/>
              <a:t> </a:t>
            </a:r>
            <a:r>
              <a:rPr lang="en-US" altLang="ko-KR" sz="1800" dirty="0">
                <a:latin typeface="Times New Roman" pitchFamily="18" charset="0"/>
              </a:rPr>
              <a:t>–</a:t>
            </a:r>
            <a:r>
              <a:rPr lang="en-US" altLang="ko-KR" sz="1800" dirty="0"/>
              <a:t> tree</a:t>
            </a:r>
            <a:r>
              <a:rPr lang="ko-KR" altLang="en-US" sz="1800" dirty="0"/>
              <a:t>의 원소</a:t>
            </a:r>
          </a:p>
          <a:p>
            <a:pPr lvl="3" eaLnBrk="1" hangingPunct="1">
              <a:lnSpc>
                <a:spcPct val="50000"/>
              </a:lnSpc>
            </a:pPr>
            <a:r>
              <a:rPr lang="en-US" altLang="ko-KR" dirty="0"/>
              <a:t>tree</a:t>
            </a:r>
            <a:r>
              <a:rPr lang="ko-KR" altLang="en-US" dirty="0"/>
              <a:t> </a:t>
            </a:r>
            <a:r>
              <a:rPr lang="en-US" altLang="ko-KR" dirty="0"/>
              <a:t>T</a:t>
            </a:r>
            <a:r>
              <a:rPr lang="ko-KR" altLang="en-US" dirty="0"/>
              <a:t>의 </a:t>
            </a:r>
            <a:r>
              <a:rPr lang="en-US" altLang="ko-KR" dirty="0"/>
              <a:t>node</a:t>
            </a:r>
            <a:r>
              <a:rPr lang="ko-KR" altLang="en-US" dirty="0"/>
              <a:t> </a:t>
            </a:r>
            <a:r>
              <a:rPr lang="en-US" altLang="ko-KR" dirty="0"/>
              <a:t>- A,B,C,D,E,F,G,H,I,J,K</a:t>
            </a:r>
          </a:p>
          <a:p>
            <a:pPr lvl="2" eaLnBrk="1" hangingPunct="1">
              <a:lnSpc>
                <a:spcPct val="130000"/>
              </a:lnSpc>
            </a:pPr>
            <a:r>
              <a:rPr lang="en-US" altLang="ko-KR" sz="1800" dirty="0"/>
              <a:t>root</a:t>
            </a:r>
            <a:r>
              <a:rPr lang="ko-KR" altLang="en-US" sz="1800" dirty="0"/>
              <a:t> </a:t>
            </a:r>
            <a:r>
              <a:rPr lang="en-US" altLang="ko-KR" sz="1800" dirty="0"/>
              <a:t>node</a:t>
            </a:r>
            <a:r>
              <a:rPr lang="ko-KR" altLang="en-US" sz="1800" dirty="0"/>
              <a:t> </a:t>
            </a:r>
            <a:r>
              <a:rPr lang="en-US" altLang="ko-KR" sz="1800" dirty="0">
                <a:latin typeface="Times New Roman" pitchFamily="18" charset="0"/>
              </a:rPr>
              <a:t>–</a:t>
            </a:r>
            <a:r>
              <a:rPr lang="en-US" altLang="ko-KR" sz="1800" dirty="0"/>
              <a:t> tree</a:t>
            </a:r>
            <a:r>
              <a:rPr lang="ko-KR" altLang="en-US" sz="1800" dirty="0"/>
              <a:t>의 시작 </a:t>
            </a:r>
            <a:r>
              <a:rPr lang="en-US" altLang="ko-KR" sz="1800" dirty="0"/>
              <a:t>node</a:t>
            </a:r>
            <a:endParaRPr lang="ko-KR" altLang="en-US" sz="1800" dirty="0"/>
          </a:p>
          <a:p>
            <a:pPr lvl="3" eaLnBrk="1" hangingPunct="1">
              <a:lnSpc>
                <a:spcPct val="60000"/>
              </a:lnSpc>
            </a:pPr>
            <a:r>
              <a:rPr lang="en-US" altLang="ko-KR" dirty="0"/>
              <a:t>tree</a:t>
            </a:r>
            <a:r>
              <a:rPr lang="ko-KR" altLang="en-US" dirty="0"/>
              <a:t> </a:t>
            </a:r>
            <a:r>
              <a:rPr lang="en-US" altLang="ko-KR" dirty="0"/>
              <a:t>T</a:t>
            </a:r>
            <a:r>
              <a:rPr lang="ko-KR" altLang="en-US" dirty="0"/>
              <a:t>의 </a:t>
            </a:r>
            <a:r>
              <a:rPr lang="en-US" altLang="ko-KR" dirty="0" err="1"/>
              <a:t>rootnode</a:t>
            </a:r>
            <a:r>
              <a:rPr lang="ko-KR" altLang="en-US" dirty="0"/>
              <a:t> </a:t>
            </a:r>
            <a:r>
              <a:rPr lang="en-US" altLang="ko-KR" dirty="0"/>
              <a:t>- A</a:t>
            </a:r>
          </a:p>
          <a:p>
            <a:pPr lvl="2" eaLnBrk="1" hangingPunct="1">
              <a:lnSpc>
                <a:spcPct val="170000"/>
              </a:lnSpc>
            </a:pPr>
            <a:r>
              <a:rPr lang="ko-KR" altLang="en-US" sz="1800" dirty="0"/>
              <a:t>간선 </a:t>
            </a:r>
            <a:r>
              <a:rPr lang="en-US" altLang="ko-KR" sz="1800" dirty="0">
                <a:latin typeface="Times New Roman" pitchFamily="18" charset="0"/>
              </a:rPr>
              <a:t>–</a:t>
            </a:r>
            <a:r>
              <a:rPr lang="en-US" altLang="ko-KR" sz="1800" dirty="0"/>
              <a:t> node</a:t>
            </a:r>
            <a:r>
              <a:rPr lang="ko-KR" altLang="en-US" sz="1800" dirty="0"/>
              <a:t>를 연결하는 선</a:t>
            </a:r>
            <a:r>
              <a:rPr lang="en-US" altLang="ko-KR" sz="1800" dirty="0"/>
              <a:t>. </a:t>
            </a:r>
            <a:r>
              <a:rPr lang="ko-KR" altLang="en-US" sz="1800" dirty="0"/>
              <a:t>부모 </a:t>
            </a:r>
            <a:r>
              <a:rPr lang="en-US" altLang="ko-KR" sz="1800" dirty="0"/>
              <a:t>node</a:t>
            </a:r>
            <a:r>
              <a:rPr lang="ko-KR" altLang="en-US" sz="1800" dirty="0"/>
              <a:t>와 자식 </a:t>
            </a:r>
            <a:r>
              <a:rPr lang="en-US" altLang="ko-KR" sz="1800" dirty="0"/>
              <a:t>node</a:t>
            </a:r>
            <a:r>
              <a:rPr lang="ko-KR" altLang="en-US" sz="1800" dirty="0"/>
              <a:t>를 연결</a:t>
            </a:r>
          </a:p>
          <a:p>
            <a:pPr lvl="2" eaLnBrk="1" hangingPunct="1"/>
            <a:r>
              <a:rPr lang="ko-KR" altLang="en-US" sz="1800" dirty="0"/>
              <a:t>형제 </a:t>
            </a:r>
            <a:r>
              <a:rPr lang="en-US" altLang="ko-KR" sz="1800" dirty="0"/>
              <a:t>node</a:t>
            </a:r>
            <a:r>
              <a:rPr lang="ko-KR" altLang="en-US" sz="1800" dirty="0"/>
              <a:t> </a:t>
            </a:r>
            <a:r>
              <a:rPr lang="en-US" altLang="ko-KR" sz="1800" dirty="0">
                <a:latin typeface="Times New Roman" pitchFamily="18" charset="0"/>
              </a:rPr>
              <a:t>–</a:t>
            </a:r>
            <a:r>
              <a:rPr lang="en-US" altLang="ko-KR" sz="1800" dirty="0"/>
              <a:t> </a:t>
            </a:r>
            <a:r>
              <a:rPr lang="ko-KR" altLang="en-US" sz="1800" dirty="0"/>
              <a:t>같은 부모 </a:t>
            </a:r>
            <a:r>
              <a:rPr lang="en-US" altLang="ko-KR" sz="1800" dirty="0"/>
              <a:t>node</a:t>
            </a:r>
            <a:r>
              <a:rPr lang="ko-KR" altLang="en-US" sz="1800" dirty="0"/>
              <a:t>의 자식 </a:t>
            </a:r>
            <a:r>
              <a:rPr lang="en-US" altLang="ko-KR" sz="1800" dirty="0"/>
              <a:t>node</a:t>
            </a:r>
            <a:r>
              <a:rPr lang="ko-KR" altLang="en-US" sz="1800" dirty="0"/>
              <a:t>들</a:t>
            </a:r>
          </a:p>
          <a:p>
            <a:pPr lvl="3" eaLnBrk="1" hangingPunct="1">
              <a:lnSpc>
                <a:spcPct val="70000"/>
              </a:lnSpc>
            </a:pPr>
            <a:r>
              <a:rPr lang="en-US" altLang="ko-KR" dirty="0"/>
              <a:t>B,C</a:t>
            </a:r>
            <a:r>
              <a:rPr lang="ko-KR" altLang="en-US" dirty="0"/>
              <a:t>는 형제 </a:t>
            </a:r>
            <a:r>
              <a:rPr lang="en-US" altLang="ko-KR" dirty="0"/>
              <a:t>node</a:t>
            </a:r>
            <a:endParaRPr lang="ko-KR" altLang="en-US" dirty="0"/>
          </a:p>
          <a:p>
            <a:pPr lvl="2" eaLnBrk="1" hangingPunct="1">
              <a:lnSpc>
                <a:spcPct val="170000"/>
              </a:lnSpc>
            </a:pPr>
            <a:r>
              <a:rPr lang="ko-KR" altLang="en-US" sz="1800" dirty="0"/>
              <a:t>조상 </a:t>
            </a:r>
            <a:r>
              <a:rPr lang="en-US" altLang="ko-KR" sz="1800" dirty="0"/>
              <a:t>node</a:t>
            </a:r>
            <a:r>
              <a:rPr lang="ko-KR" altLang="en-US" sz="1800" dirty="0"/>
              <a:t> </a:t>
            </a:r>
            <a:r>
              <a:rPr lang="en-US" altLang="ko-KR" sz="1800" dirty="0">
                <a:latin typeface="Times New Roman" pitchFamily="18" charset="0"/>
              </a:rPr>
              <a:t>–</a:t>
            </a:r>
            <a:r>
              <a:rPr lang="en-US" altLang="ko-KR" sz="1800" dirty="0"/>
              <a:t> </a:t>
            </a:r>
            <a:r>
              <a:rPr lang="ko-KR" altLang="en-US" sz="1800" dirty="0"/>
              <a:t>간선을 따라 </a:t>
            </a:r>
            <a:r>
              <a:rPr lang="en-US" altLang="ko-KR" sz="1800" dirty="0"/>
              <a:t>root</a:t>
            </a:r>
            <a:r>
              <a:rPr lang="ko-KR" altLang="en-US" sz="1800" dirty="0"/>
              <a:t> </a:t>
            </a:r>
            <a:r>
              <a:rPr lang="en-US" altLang="ko-KR" sz="1800" dirty="0"/>
              <a:t>node</a:t>
            </a:r>
            <a:r>
              <a:rPr lang="ko-KR" altLang="en-US" sz="1800" dirty="0"/>
              <a:t>까지 이르는 경로에 있는 모든 </a:t>
            </a:r>
            <a:r>
              <a:rPr lang="en-US" altLang="ko-KR" sz="1800" dirty="0"/>
              <a:t>node</a:t>
            </a:r>
            <a:r>
              <a:rPr lang="ko-KR" altLang="en-US" sz="1800" dirty="0"/>
              <a:t>들</a:t>
            </a:r>
          </a:p>
          <a:p>
            <a:pPr lvl="3" eaLnBrk="1" hangingPunct="1">
              <a:lnSpc>
                <a:spcPct val="50000"/>
              </a:lnSpc>
            </a:pPr>
            <a:r>
              <a:rPr lang="ko-KR" altLang="en-US" dirty="0"/>
              <a:t> </a:t>
            </a:r>
            <a:r>
              <a:rPr lang="en-US" altLang="ko-KR" dirty="0"/>
              <a:t>K</a:t>
            </a:r>
            <a:r>
              <a:rPr lang="ko-KR" altLang="en-US" dirty="0"/>
              <a:t>의 조상 </a:t>
            </a:r>
            <a:r>
              <a:rPr lang="en-US" altLang="ko-KR" dirty="0"/>
              <a:t>node</a:t>
            </a:r>
            <a:r>
              <a:rPr lang="ko-KR" altLang="en-US" dirty="0"/>
              <a:t> </a:t>
            </a:r>
            <a:r>
              <a:rPr lang="en-US" altLang="ko-KR" dirty="0"/>
              <a:t>: F, C, A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ko-KR" sz="1800" dirty="0"/>
              <a:t>sub</a:t>
            </a:r>
            <a:r>
              <a:rPr lang="ko-KR" altLang="en-US" sz="1800" dirty="0"/>
              <a:t> </a:t>
            </a:r>
            <a:r>
              <a:rPr lang="en-US" altLang="ko-KR" sz="1800" dirty="0"/>
              <a:t>tree</a:t>
            </a:r>
            <a:r>
              <a:rPr lang="ko-KR" altLang="en-US" sz="1800" dirty="0"/>
              <a:t> </a:t>
            </a:r>
            <a:r>
              <a:rPr lang="en-US" altLang="ko-KR" sz="1800" dirty="0">
                <a:latin typeface="Times New Roman" pitchFamily="18" charset="0"/>
              </a:rPr>
              <a:t>–</a:t>
            </a:r>
            <a:r>
              <a:rPr lang="en-US" altLang="ko-KR" sz="1800" dirty="0"/>
              <a:t> </a:t>
            </a:r>
            <a:r>
              <a:rPr lang="ko-KR" altLang="en-US" sz="1800" dirty="0" err="1"/>
              <a:t>부노</a:t>
            </a:r>
            <a:r>
              <a:rPr lang="ko-KR" altLang="en-US" sz="1800" dirty="0"/>
              <a:t> </a:t>
            </a:r>
            <a:r>
              <a:rPr lang="en-US" altLang="ko-KR" sz="1800" dirty="0"/>
              <a:t>node</a:t>
            </a:r>
            <a:r>
              <a:rPr lang="ko-KR" altLang="en-US" sz="1800" dirty="0"/>
              <a:t>와 연결된 간선을 끊었을 때 생성되는 </a:t>
            </a:r>
            <a:r>
              <a:rPr lang="en-US" altLang="ko-KR" sz="1800" dirty="0"/>
              <a:t>tree</a:t>
            </a:r>
            <a:endParaRPr lang="ko-KR" altLang="en-US" sz="1800" dirty="0"/>
          </a:p>
          <a:p>
            <a:pPr lvl="3" eaLnBrk="1" hangingPunct="1">
              <a:lnSpc>
                <a:spcPct val="60000"/>
              </a:lnSpc>
            </a:pPr>
            <a:r>
              <a:rPr lang="ko-KR" altLang="en-US" dirty="0"/>
              <a:t>각 </a:t>
            </a:r>
            <a:r>
              <a:rPr lang="en-US" altLang="ko-KR" dirty="0"/>
              <a:t>node</a:t>
            </a:r>
            <a:r>
              <a:rPr lang="ko-KR" altLang="en-US" dirty="0"/>
              <a:t>는 자식 </a:t>
            </a:r>
            <a:r>
              <a:rPr lang="en-US" altLang="ko-KR" dirty="0"/>
              <a:t>node</a:t>
            </a:r>
            <a:r>
              <a:rPr lang="ko-KR" altLang="en-US" dirty="0"/>
              <a:t>의 개수 만큼 </a:t>
            </a:r>
            <a:r>
              <a:rPr lang="en-US" altLang="ko-KR" dirty="0"/>
              <a:t>sub</a:t>
            </a:r>
            <a:r>
              <a:rPr lang="ko-KR" altLang="en-US" dirty="0"/>
              <a:t> </a:t>
            </a:r>
            <a:r>
              <a:rPr lang="en-US" altLang="ko-KR" dirty="0"/>
              <a:t>tree</a:t>
            </a:r>
            <a:r>
              <a:rPr lang="ko-KR" altLang="en-US" dirty="0"/>
              <a:t>를 가진다</a:t>
            </a:r>
            <a:r>
              <a:rPr lang="en-US" altLang="ko-KR" dirty="0"/>
              <a:t>.</a:t>
            </a:r>
          </a:p>
          <a:p>
            <a:pPr lvl="2" eaLnBrk="1" hangingPunct="1">
              <a:lnSpc>
                <a:spcPct val="150000"/>
              </a:lnSpc>
            </a:pPr>
            <a:r>
              <a:rPr lang="ko-KR" altLang="en-US" sz="1800" dirty="0"/>
              <a:t>자손 </a:t>
            </a:r>
            <a:r>
              <a:rPr lang="en-US" altLang="ko-KR" sz="1800" dirty="0"/>
              <a:t>node</a:t>
            </a:r>
            <a:r>
              <a:rPr lang="ko-KR" altLang="en-US" sz="1800" dirty="0"/>
              <a:t> </a:t>
            </a:r>
            <a:r>
              <a:rPr lang="en-US" altLang="ko-KR" sz="1800" dirty="0">
                <a:latin typeface="Times New Roman" pitchFamily="18" charset="0"/>
              </a:rPr>
              <a:t>–</a:t>
            </a:r>
            <a:r>
              <a:rPr lang="en-US" altLang="ko-KR" sz="1800" dirty="0"/>
              <a:t> sub</a:t>
            </a:r>
            <a:r>
              <a:rPr lang="ko-KR" altLang="en-US" sz="1800" dirty="0"/>
              <a:t> </a:t>
            </a:r>
            <a:r>
              <a:rPr lang="en-US" altLang="ko-KR" sz="1800" dirty="0"/>
              <a:t>tree</a:t>
            </a:r>
            <a:r>
              <a:rPr lang="ko-KR" altLang="en-US" sz="1800" dirty="0"/>
              <a:t>에 있는 하위 레벨의 </a:t>
            </a:r>
            <a:r>
              <a:rPr lang="en-US" altLang="ko-KR" sz="1800" dirty="0"/>
              <a:t>node</a:t>
            </a:r>
            <a:r>
              <a:rPr lang="ko-KR" altLang="en-US" sz="1800" dirty="0"/>
              <a:t>들</a:t>
            </a:r>
          </a:p>
          <a:p>
            <a:pPr lvl="3" eaLnBrk="1" hangingPunct="1">
              <a:lnSpc>
                <a:spcPct val="70000"/>
              </a:lnSpc>
            </a:pPr>
            <a:r>
              <a:rPr lang="en-US" altLang="ko-KR" dirty="0"/>
              <a:t>B</a:t>
            </a:r>
            <a:r>
              <a:rPr lang="ko-KR" altLang="en-US" dirty="0"/>
              <a:t>의 자손 </a:t>
            </a:r>
            <a:r>
              <a:rPr lang="en-US" altLang="ko-KR" dirty="0"/>
              <a:t>node</a:t>
            </a:r>
            <a:r>
              <a:rPr lang="ko-KR" altLang="en-US" dirty="0"/>
              <a:t> </a:t>
            </a:r>
            <a:r>
              <a:rPr lang="en-US" altLang="ko-KR" dirty="0">
                <a:latin typeface="Times New Roman" pitchFamily="18" charset="0"/>
              </a:rPr>
              <a:t>–</a:t>
            </a:r>
            <a:r>
              <a:rPr lang="en-US" altLang="ko-KR" dirty="0"/>
              <a:t> D, E, G, H</a:t>
            </a:r>
          </a:p>
          <a:p>
            <a:pPr lvl="2" eaLnBrk="1" hangingPunct="1">
              <a:lnSpc>
                <a:spcPct val="70000"/>
              </a:lnSpc>
            </a:pPr>
            <a:endParaRPr lang="en-US" altLang="ko-KR" sz="1800" dirty="0"/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CD4E4E97-B888-476A-9B77-B07F6E3DAB77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9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7652" name="바닥글 개체 틀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tree</a:t>
            </a:r>
            <a:endParaRPr lang="ko-KR" altLang="en-US" sz="24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4996BE05-A779-426E-BCFF-FD41E9C4EE54}"/>
              </a:ext>
            </a:extLst>
          </p:cNvPr>
          <p:cNvGrpSpPr/>
          <p:nvPr/>
        </p:nvGrpSpPr>
        <p:grpSpPr>
          <a:xfrm>
            <a:off x="5580360" y="571128"/>
            <a:ext cx="3340215" cy="1349049"/>
            <a:chOff x="1603375" y="1684366"/>
            <a:chExt cx="4396044" cy="1815845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5563B236-5132-4357-8D32-E56D937EDF6A}"/>
                </a:ext>
              </a:extLst>
            </p:cNvPr>
            <p:cNvGrpSpPr/>
            <p:nvPr/>
          </p:nvGrpSpPr>
          <p:grpSpPr>
            <a:xfrm>
              <a:off x="1603375" y="1684366"/>
              <a:ext cx="4396044" cy="1815845"/>
              <a:chOff x="1603375" y="1684366"/>
              <a:chExt cx="4396044" cy="1815845"/>
            </a:xfrm>
          </p:grpSpPr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42E2DB47-7E84-492F-BA67-8900FFAC7D06}"/>
                  </a:ext>
                </a:extLst>
              </p:cNvPr>
              <p:cNvGrpSpPr/>
              <p:nvPr/>
            </p:nvGrpSpPr>
            <p:grpSpPr>
              <a:xfrm>
                <a:off x="1626869" y="1760829"/>
                <a:ext cx="2873123" cy="1668171"/>
                <a:chOff x="1626869" y="1760829"/>
                <a:chExt cx="4984418" cy="2249975"/>
              </a:xfrm>
            </p:grpSpPr>
            <p:sp>
              <p:nvSpPr>
                <p:cNvPr id="95" name="타원 94">
                  <a:extLst>
                    <a:ext uri="{FF2B5EF4-FFF2-40B4-BE49-F238E27FC236}">
                      <a16:creationId xmlns:a16="http://schemas.microsoft.com/office/drawing/2014/main" id="{087400FC-5835-419E-B959-7097A751CFF9}"/>
                    </a:ext>
                  </a:extLst>
                </p:cNvPr>
                <p:cNvSpPr/>
                <p:nvPr/>
              </p:nvSpPr>
              <p:spPr>
                <a:xfrm>
                  <a:off x="3695383" y="1760829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US" altLang="ko-KR" sz="1400" dirty="0">
                      <a:solidFill>
                        <a:schemeClr val="tx1"/>
                      </a:solidFill>
                    </a:rPr>
                    <a:t>A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타원 95">
                  <a:extLst>
                    <a:ext uri="{FF2B5EF4-FFF2-40B4-BE49-F238E27FC236}">
                      <a16:creationId xmlns:a16="http://schemas.microsoft.com/office/drawing/2014/main" id="{BFB017B8-3CD3-4CA8-8EBE-C0FD49C74A75}"/>
                    </a:ext>
                  </a:extLst>
                </p:cNvPr>
                <p:cNvSpPr/>
                <p:nvPr/>
              </p:nvSpPr>
              <p:spPr>
                <a:xfrm>
                  <a:off x="2956402" y="2256620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US" altLang="ko-KR" sz="1400" dirty="0">
                      <a:solidFill>
                        <a:schemeClr val="tx1"/>
                      </a:solidFill>
                    </a:rPr>
                    <a:t>B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타원 96">
                  <a:extLst>
                    <a:ext uri="{FF2B5EF4-FFF2-40B4-BE49-F238E27FC236}">
                      <a16:creationId xmlns:a16="http://schemas.microsoft.com/office/drawing/2014/main" id="{65E50888-E3C7-460A-B327-FB8D83A8E570}"/>
                    </a:ext>
                  </a:extLst>
                </p:cNvPr>
                <p:cNvSpPr/>
                <p:nvPr/>
              </p:nvSpPr>
              <p:spPr>
                <a:xfrm>
                  <a:off x="4434364" y="2264370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US" altLang="ko-KR" sz="1400" dirty="0">
                      <a:solidFill>
                        <a:schemeClr val="tx1"/>
                      </a:solidFill>
                    </a:rPr>
                    <a:t>C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타원 97">
                  <a:extLst>
                    <a:ext uri="{FF2B5EF4-FFF2-40B4-BE49-F238E27FC236}">
                      <a16:creationId xmlns:a16="http://schemas.microsoft.com/office/drawing/2014/main" id="{E3D95284-4B41-4EF8-B831-E2773CCBE6DF}"/>
                    </a:ext>
                  </a:extLst>
                </p:cNvPr>
                <p:cNvSpPr/>
                <p:nvPr/>
              </p:nvSpPr>
              <p:spPr>
                <a:xfrm>
                  <a:off x="2291238" y="2857545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US" altLang="ko-KR" sz="1400" dirty="0">
                      <a:solidFill>
                        <a:schemeClr val="tx1"/>
                      </a:solidFill>
                    </a:rPr>
                    <a:t>D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타원 98">
                  <a:extLst>
                    <a:ext uri="{FF2B5EF4-FFF2-40B4-BE49-F238E27FC236}">
                      <a16:creationId xmlns:a16="http://schemas.microsoft.com/office/drawing/2014/main" id="{815AEC45-8B25-4A28-985E-E3E77A8C0927}"/>
                    </a:ext>
                  </a:extLst>
                </p:cNvPr>
                <p:cNvSpPr/>
                <p:nvPr/>
              </p:nvSpPr>
              <p:spPr>
                <a:xfrm>
                  <a:off x="3677204" y="2888973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US" altLang="ko-KR" sz="1400" dirty="0">
                      <a:solidFill>
                        <a:schemeClr val="tx1"/>
                      </a:solidFill>
                    </a:rPr>
                    <a:t>E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타원 99">
                  <a:extLst>
                    <a:ext uri="{FF2B5EF4-FFF2-40B4-BE49-F238E27FC236}">
                      <a16:creationId xmlns:a16="http://schemas.microsoft.com/office/drawing/2014/main" id="{B7F566E1-CA11-4143-A1F3-2C68F00445B5}"/>
                    </a:ext>
                  </a:extLst>
                </p:cNvPr>
                <p:cNvSpPr/>
                <p:nvPr/>
              </p:nvSpPr>
              <p:spPr>
                <a:xfrm>
                  <a:off x="5356860" y="2796927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US" altLang="ko-KR" sz="1400" dirty="0">
                      <a:solidFill>
                        <a:schemeClr val="tx1"/>
                      </a:solidFill>
                    </a:rPr>
                    <a:t>F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타원 100">
                  <a:extLst>
                    <a:ext uri="{FF2B5EF4-FFF2-40B4-BE49-F238E27FC236}">
                      <a16:creationId xmlns:a16="http://schemas.microsoft.com/office/drawing/2014/main" id="{0C0164BA-AF7B-444E-A136-8E8C1FECA576}"/>
                    </a:ext>
                  </a:extLst>
                </p:cNvPr>
                <p:cNvSpPr/>
                <p:nvPr/>
              </p:nvSpPr>
              <p:spPr>
                <a:xfrm>
                  <a:off x="1626869" y="3489966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US" altLang="ko-KR" sz="1400" dirty="0">
                      <a:solidFill>
                        <a:schemeClr val="tx1"/>
                      </a:solidFill>
                    </a:rPr>
                    <a:t>G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" name="타원 101">
                  <a:extLst>
                    <a:ext uri="{FF2B5EF4-FFF2-40B4-BE49-F238E27FC236}">
                      <a16:creationId xmlns:a16="http://schemas.microsoft.com/office/drawing/2014/main" id="{566A6696-8895-4203-9FC6-89DEAEAD5359}"/>
                    </a:ext>
                  </a:extLst>
                </p:cNvPr>
                <p:cNvSpPr/>
                <p:nvPr/>
              </p:nvSpPr>
              <p:spPr>
                <a:xfrm>
                  <a:off x="2956402" y="3506748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US" altLang="ko-KR" sz="1400" dirty="0">
                      <a:solidFill>
                        <a:schemeClr val="tx1"/>
                      </a:solidFill>
                    </a:rPr>
                    <a:t>H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타원 102">
                  <a:extLst>
                    <a:ext uri="{FF2B5EF4-FFF2-40B4-BE49-F238E27FC236}">
                      <a16:creationId xmlns:a16="http://schemas.microsoft.com/office/drawing/2014/main" id="{3C02F0D8-5928-4E4C-A812-ABA0DBE498CD}"/>
                    </a:ext>
                  </a:extLst>
                </p:cNvPr>
                <p:cNvSpPr/>
                <p:nvPr/>
              </p:nvSpPr>
              <p:spPr>
                <a:xfrm>
                  <a:off x="4716016" y="3501008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US" altLang="ko-KR" sz="1400" dirty="0">
                      <a:solidFill>
                        <a:schemeClr val="tx1"/>
                      </a:solidFill>
                    </a:rPr>
                    <a:t>I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타원 103">
                  <a:extLst>
                    <a:ext uri="{FF2B5EF4-FFF2-40B4-BE49-F238E27FC236}">
                      <a16:creationId xmlns:a16="http://schemas.microsoft.com/office/drawing/2014/main" id="{835E3541-A692-4BDC-A5AF-1CDC0E53BD41}"/>
                    </a:ext>
                  </a:extLst>
                </p:cNvPr>
                <p:cNvSpPr/>
                <p:nvPr/>
              </p:nvSpPr>
              <p:spPr>
                <a:xfrm>
                  <a:off x="5359849" y="3501008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US" altLang="ko-KR" sz="1400" dirty="0">
                      <a:solidFill>
                        <a:schemeClr val="tx1"/>
                      </a:solidFill>
                    </a:rPr>
                    <a:t>J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타원 104">
                  <a:extLst>
                    <a:ext uri="{FF2B5EF4-FFF2-40B4-BE49-F238E27FC236}">
                      <a16:creationId xmlns:a16="http://schemas.microsoft.com/office/drawing/2014/main" id="{FD80A9DE-3A35-402C-AAD3-61DAF9669CA5}"/>
                    </a:ext>
                  </a:extLst>
                </p:cNvPr>
                <p:cNvSpPr/>
                <p:nvPr/>
              </p:nvSpPr>
              <p:spPr>
                <a:xfrm>
                  <a:off x="6107231" y="3501008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US" altLang="ko-KR" sz="1400" dirty="0">
                      <a:solidFill>
                        <a:schemeClr val="tx1"/>
                      </a:solidFill>
                    </a:rPr>
                    <a:t>K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6" name="직선 연결선 105">
                  <a:extLst>
                    <a:ext uri="{FF2B5EF4-FFF2-40B4-BE49-F238E27FC236}">
                      <a16:creationId xmlns:a16="http://schemas.microsoft.com/office/drawing/2014/main" id="{06641B7C-81BF-4DCE-9973-FAEBADDC84AA}"/>
                    </a:ext>
                  </a:extLst>
                </p:cNvPr>
                <p:cNvCxnSpPr>
                  <a:stCxn id="95" idx="2"/>
                  <a:endCxn id="96" idx="7"/>
                </p:cNvCxnSpPr>
                <p:nvPr/>
              </p:nvCxnSpPr>
              <p:spPr>
                <a:xfrm flipH="1">
                  <a:off x="3386641" y="2012857"/>
                  <a:ext cx="308742" cy="317580"/>
                </a:xfrm>
                <a:prstGeom prst="line">
                  <a:avLst/>
                </a:prstGeom>
                <a:ln w="1905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직선 연결선 106">
                  <a:extLst>
                    <a:ext uri="{FF2B5EF4-FFF2-40B4-BE49-F238E27FC236}">
                      <a16:creationId xmlns:a16="http://schemas.microsoft.com/office/drawing/2014/main" id="{51D83AD4-BE09-42F0-8D25-905E8F646EE3}"/>
                    </a:ext>
                  </a:extLst>
                </p:cNvPr>
                <p:cNvCxnSpPr>
                  <a:cxnSpLocks/>
                  <a:endCxn id="98" idx="7"/>
                </p:cNvCxnSpPr>
                <p:nvPr/>
              </p:nvCxnSpPr>
              <p:spPr>
                <a:xfrm flipH="1">
                  <a:off x="2721477" y="2660351"/>
                  <a:ext cx="282100" cy="271011"/>
                </a:xfrm>
                <a:prstGeom prst="line">
                  <a:avLst/>
                </a:prstGeom>
                <a:ln w="1905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직선 연결선 107">
                  <a:extLst>
                    <a:ext uri="{FF2B5EF4-FFF2-40B4-BE49-F238E27FC236}">
                      <a16:creationId xmlns:a16="http://schemas.microsoft.com/office/drawing/2014/main" id="{3EC062AF-B984-41D6-B662-C23AB59579F3}"/>
                    </a:ext>
                  </a:extLst>
                </p:cNvPr>
                <p:cNvCxnSpPr>
                  <a:cxnSpLocks/>
                  <a:endCxn id="101" idx="7"/>
                </p:cNvCxnSpPr>
                <p:nvPr/>
              </p:nvCxnSpPr>
              <p:spPr>
                <a:xfrm flipH="1">
                  <a:off x="2057108" y="3287240"/>
                  <a:ext cx="313608" cy="276543"/>
                </a:xfrm>
                <a:prstGeom prst="line">
                  <a:avLst/>
                </a:prstGeom>
                <a:ln w="1905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직선 연결선 108">
                  <a:extLst>
                    <a:ext uri="{FF2B5EF4-FFF2-40B4-BE49-F238E27FC236}">
                      <a16:creationId xmlns:a16="http://schemas.microsoft.com/office/drawing/2014/main" id="{A7487FC6-2D13-49F9-8D95-B49DE944CF9A}"/>
                    </a:ext>
                  </a:extLst>
                </p:cNvPr>
                <p:cNvCxnSpPr>
                  <a:cxnSpLocks/>
                  <a:stCxn id="95" idx="6"/>
                </p:cNvCxnSpPr>
                <p:nvPr/>
              </p:nvCxnSpPr>
              <p:spPr>
                <a:xfrm>
                  <a:off x="4199439" y="2012857"/>
                  <a:ext cx="349685" cy="287728"/>
                </a:xfrm>
                <a:prstGeom prst="line">
                  <a:avLst/>
                </a:prstGeom>
                <a:ln w="1905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직선 연결선 109">
                  <a:extLst>
                    <a:ext uri="{FF2B5EF4-FFF2-40B4-BE49-F238E27FC236}">
                      <a16:creationId xmlns:a16="http://schemas.microsoft.com/office/drawing/2014/main" id="{6D3A4C1F-3C45-4829-A600-CC2FFA35225A}"/>
                    </a:ext>
                  </a:extLst>
                </p:cNvPr>
                <p:cNvCxnSpPr>
                  <a:cxnSpLocks/>
                  <a:stCxn id="97" idx="6"/>
                  <a:endCxn id="100" idx="1"/>
                </p:cNvCxnSpPr>
                <p:nvPr/>
              </p:nvCxnSpPr>
              <p:spPr>
                <a:xfrm>
                  <a:off x="4938420" y="2516398"/>
                  <a:ext cx="492257" cy="354346"/>
                </a:xfrm>
                <a:prstGeom prst="line">
                  <a:avLst/>
                </a:prstGeom>
                <a:ln w="1905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직선 연결선 110">
                  <a:extLst>
                    <a:ext uri="{FF2B5EF4-FFF2-40B4-BE49-F238E27FC236}">
                      <a16:creationId xmlns:a16="http://schemas.microsoft.com/office/drawing/2014/main" id="{AA5E1133-98CB-43C5-9169-DFC7E21209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0756" y="3249587"/>
                  <a:ext cx="349685" cy="263857"/>
                </a:xfrm>
                <a:prstGeom prst="line">
                  <a:avLst/>
                </a:prstGeom>
                <a:ln w="1905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직선 연결선 111">
                  <a:extLst>
                    <a:ext uri="{FF2B5EF4-FFF2-40B4-BE49-F238E27FC236}">
                      <a16:creationId xmlns:a16="http://schemas.microsoft.com/office/drawing/2014/main" id="{8F63854A-8FB5-49F4-BE48-DD8A234549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16534" y="2667505"/>
                  <a:ext cx="349685" cy="263857"/>
                </a:xfrm>
                <a:prstGeom prst="line">
                  <a:avLst/>
                </a:prstGeom>
                <a:ln w="1905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직선 연결선 112">
                  <a:extLst>
                    <a:ext uri="{FF2B5EF4-FFF2-40B4-BE49-F238E27FC236}">
                      <a16:creationId xmlns:a16="http://schemas.microsoft.com/office/drawing/2014/main" id="{E94C83C3-364A-4A39-AA94-49D438AD6D5B}"/>
                    </a:ext>
                  </a:extLst>
                </p:cNvPr>
                <p:cNvCxnSpPr>
                  <a:cxnSpLocks/>
                  <a:stCxn id="100" idx="3"/>
                </p:cNvCxnSpPr>
                <p:nvPr/>
              </p:nvCxnSpPr>
              <p:spPr>
                <a:xfrm flipH="1">
                  <a:off x="5068419" y="3227166"/>
                  <a:ext cx="362258" cy="294618"/>
                </a:xfrm>
                <a:prstGeom prst="line">
                  <a:avLst/>
                </a:prstGeom>
                <a:ln w="1905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직선 연결선 113">
                  <a:extLst>
                    <a:ext uri="{FF2B5EF4-FFF2-40B4-BE49-F238E27FC236}">
                      <a16:creationId xmlns:a16="http://schemas.microsoft.com/office/drawing/2014/main" id="{B4B5F05F-F78B-4EB5-B556-A5DC8CEBA6D2}"/>
                    </a:ext>
                  </a:extLst>
                </p:cNvPr>
                <p:cNvCxnSpPr>
                  <a:cxnSpLocks/>
                  <a:stCxn id="100" idx="5"/>
                  <a:endCxn id="105" idx="1"/>
                </p:cNvCxnSpPr>
                <p:nvPr/>
              </p:nvCxnSpPr>
              <p:spPr>
                <a:xfrm>
                  <a:off x="5787099" y="3227166"/>
                  <a:ext cx="393949" cy="347659"/>
                </a:xfrm>
                <a:prstGeom prst="line">
                  <a:avLst/>
                </a:prstGeom>
                <a:ln w="1905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직선 연결선 114">
                  <a:extLst>
                    <a:ext uri="{FF2B5EF4-FFF2-40B4-BE49-F238E27FC236}">
                      <a16:creationId xmlns:a16="http://schemas.microsoft.com/office/drawing/2014/main" id="{9A478388-4DE4-4F76-BDC4-AB3E3DFE0E72}"/>
                    </a:ext>
                  </a:extLst>
                </p:cNvPr>
                <p:cNvCxnSpPr>
                  <a:cxnSpLocks/>
                  <a:stCxn id="100" idx="4"/>
                  <a:endCxn id="104" idx="0"/>
                </p:cNvCxnSpPr>
                <p:nvPr/>
              </p:nvCxnSpPr>
              <p:spPr>
                <a:xfrm>
                  <a:off x="5608888" y="3300983"/>
                  <a:ext cx="2989" cy="200025"/>
                </a:xfrm>
                <a:prstGeom prst="line">
                  <a:avLst/>
                </a:prstGeom>
                <a:ln w="1905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FAF458B-E017-472D-9013-7723577DEF02}"/>
                  </a:ext>
                </a:extLst>
              </p:cNvPr>
              <p:cNvSpPr txBox="1"/>
              <p:nvPr/>
            </p:nvSpPr>
            <p:spPr>
              <a:xfrm>
                <a:off x="1603375" y="1684366"/>
                <a:ext cx="1080592" cy="353685"/>
              </a:xfrm>
              <a:prstGeom prst="rect">
                <a:avLst/>
              </a:prstGeom>
              <a:noFill/>
              <a:ln>
                <a:solidFill>
                  <a:srgbClr val="FF9900"/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ko-KR" altLang="en-US" sz="1100" dirty="0"/>
                  <a:t>루트</a:t>
                </a:r>
                <a:r>
                  <a:rPr lang="en-US" altLang="ko-KR" sz="1100" dirty="0"/>
                  <a:t>(root)</a:t>
                </a:r>
                <a:endParaRPr lang="ko-KR" altLang="en-US" sz="1100" dirty="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8BF4D41-6AC8-4A62-8D6A-E94D92121649}"/>
                  </a:ext>
                </a:extLst>
              </p:cNvPr>
              <p:cNvSpPr txBox="1"/>
              <p:nvPr/>
            </p:nvSpPr>
            <p:spPr>
              <a:xfrm>
                <a:off x="4756568" y="1754101"/>
                <a:ext cx="1211394" cy="353685"/>
              </a:xfrm>
              <a:prstGeom prst="rect">
                <a:avLst/>
              </a:prstGeom>
              <a:noFill/>
              <a:ln>
                <a:solidFill>
                  <a:srgbClr val="FF9900"/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ko-KR" altLang="en-US" sz="1100" dirty="0"/>
                  <a:t>레벨</a:t>
                </a:r>
                <a:r>
                  <a:rPr lang="en-US" altLang="ko-KR" sz="1100" dirty="0"/>
                  <a:t>(level)0</a:t>
                </a:r>
                <a:endParaRPr lang="ko-KR" altLang="en-US" sz="1100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5E24B5D-90C3-4058-8B87-DC6D5F2CADD7}"/>
                  </a:ext>
                </a:extLst>
              </p:cNvPr>
              <p:cNvSpPr txBox="1"/>
              <p:nvPr/>
            </p:nvSpPr>
            <p:spPr>
              <a:xfrm>
                <a:off x="4760268" y="2132330"/>
                <a:ext cx="1211394" cy="353685"/>
              </a:xfrm>
              <a:prstGeom prst="rect">
                <a:avLst/>
              </a:prstGeom>
              <a:noFill/>
              <a:ln>
                <a:solidFill>
                  <a:srgbClr val="FF9900"/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ko-KR" altLang="en-US" sz="1100" dirty="0"/>
                  <a:t>레벨</a:t>
                </a:r>
                <a:r>
                  <a:rPr lang="en-US" altLang="ko-KR" sz="1100" dirty="0"/>
                  <a:t>(level)1</a:t>
                </a:r>
                <a:endParaRPr lang="ko-KR" altLang="en-US" sz="1100" dirty="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69D7B97-BDAF-4E39-9910-A94E7F2F3275}"/>
                  </a:ext>
                </a:extLst>
              </p:cNvPr>
              <p:cNvSpPr txBox="1"/>
              <p:nvPr/>
            </p:nvSpPr>
            <p:spPr>
              <a:xfrm>
                <a:off x="4752554" y="2578497"/>
                <a:ext cx="1211394" cy="353685"/>
              </a:xfrm>
              <a:prstGeom prst="rect">
                <a:avLst/>
              </a:prstGeom>
              <a:noFill/>
              <a:ln>
                <a:solidFill>
                  <a:srgbClr val="FF9900"/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ko-KR" altLang="en-US" sz="1100" dirty="0"/>
                  <a:t>레벨</a:t>
                </a:r>
                <a:r>
                  <a:rPr lang="en-US" altLang="ko-KR" sz="1100" dirty="0"/>
                  <a:t>(level)2</a:t>
                </a:r>
                <a:endParaRPr lang="ko-KR" altLang="en-US" sz="1100" dirty="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ABC995B4-8215-475C-8664-53F7FDC20A3F}"/>
                  </a:ext>
                </a:extLst>
              </p:cNvPr>
              <p:cNvSpPr txBox="1"/>
              <p:nvPr/>
            </p:nvSpPr>
            <p:spPr>
              <a:xfrm>
                <a:off x="4788025" y="3146526"/>
                <a:ext cx="1211394" cy="353685"/>
              </a:xfrm>
              <a:prstGeom prst="rect">
                <a:avLst/>
              </a:prstGeom>
              <a:noFill/>
              <a:ln>
                <a:solidFill>
                  <a:srgbClr val="FF9900"/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ko-KR" altLang="en-US" sz="1100" dirty="0"/>
                  <a:t>레벨</a:t>
                </a:r>
                <a:r>
                  <a:rPr lang="en-US" altLang="ko-KR" sz="1100" dirty="0"/>
                  <a:t>(level)3</a:t>
                </a:r>
                <a:endParaRPr lang="ko-KR" altLang="en-US" sz="1100" dirty="0"/>
              </a:p>
            </p:txBody>
          </p: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AA757378-B81C-4A4A-B2BC-4953F3F7E0F7}"/>
                  </a:ext>
                </a:extLst>
              </p:cNvPr>
              <p:cNvCxnSpPr>
                <a:cxnSpLocks/>
                <a:endCxn id="87" idx="1"/>
              </p:cNvCxnSpPr>
              <p:nvPr/>
            </p:nvCxnSpPr>
            <p:spPr>
              <a:xfrm>
                <a:off x="4531448" y="1930943"/>
                <a:ext cx="225120" cy="0"/>
              </a:xfrm>
              <a:prstGeom prst="line">
                <a:avLst/>
              </a:prstGeom>
              <a:ln>
                <a:solidFill>
                  <a:srgbClr val="FF99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29053F3E-1D0B-4813-9BC3-98C5851553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6372" y="2708920"/>
                <a:ext cx="256576" cy="0"/>
              </a:xfrm>
              <a:prstGeom prst="line">
                <a:avLst/>
              </a:prstGeom>
              <a:ln>
                <a:solidFill>
                  <a:srgbClr val="FF99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D050CE8E-EB81-4F00-AFC4-03ABED23DE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1448" y="3284984"/>
                <a:ext cx="256576" cy="0"/>
              </a:xfrm>
              <a:prstGeom prst="line">
                <a:avLst/>
              </a:prstGeom>
              <a:ln>
                <a:solidFill>
                  <a:srgbClr val="FF99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FD151C8E-F306-465E-BB76-33D1B038A4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6372" y="2271439"/>
                <a:ext cx="256576" cy="0"/>
              </a:xfrm>
              <a:prstGeom prst="line">
                <a:avLst/>
              </a:prstGeom>
              <a:ln>
                <a:solidFill>
                  <a:srgbClr val="FF99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74BC9542-B1B7-40F5-A6E7-4485D90AAA08}"/>
                </a:ext>
              </a:extLst>
            </p:cNvPr>
            <p:cNvCxnSpPr>
              <a:cxnSpLocks/>
            </p:cNvCxnSpPr>
            <p:nvPr/>
          </p:nvCxnSpPr>
          <p:spPr>
            <a:xfrm>
              <a:off x="2512950" y="1844824"/>
              <a:ext cx="256576" cy="0"/>
            </a:xfrm>
            <a:prstGeom prst="line">
              <a:avLst/>
            </a:prstGeom>
            <a:ln>
              <a:solidFill>
                <a:srgbClr val="FF99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5834</TotalTime>
  <Words>5704</Words>
  <Application>Microsoft Office PowerPoint</Application>
  <PresentationFormat>화면 슬라이드 쇼(4:3)</PresentationFormat>
  <Paragraphs>1501</Paragraphs>
  <Slides>68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68</vt:i4>
      </vt:variant>
    </vt:vector>
  </HeadingPairs>
  <TitlesOfParts>
    <vt:vector size="82" baseType="lpstr">
      <vt:lpstr>HY동녘M</vt:lpstr>
      <vt:lpstr>HY헤드라인M</vt:lpstr>
      <vt:lpstr>굴림</vt:lpstr>
      <vt:lpstr>맑은 고딕</vt:lpstr>
      <vt:lpstr>샘물</vt:lpstr>
      <vt:lpstr>한양신명조</vt:lpstr>
      <vt:lpstr>휴먼매직체</vt:lpstr>
      <vt:lpstr>Arial</vt:lpstr>
      <vt:lpstr>Bookman Old Style</vt:lpstr>
      <vt:lpstr>Gill Sans MT</vt:lpstr>
      <vt:lpstr>Times New Roman</vt:lpstr>
      <vt:lpstr>Wingdings</vt:lpstr>
      <vt:lpstr>Wingdings 3</vt:lpstr>
      <vt:lpstr>원본</vt:lpstr>
      <vt:lpstr>PowerPoint 프레젠테이션</vt:lpstr>
      <vt:lpstr>PowerPoint 프레젠테이션</vt:lpstr>
      <vt:lpstr> 학습 목표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witch21</dc:creator>
  <cp:lastModifiedBy>박승민</cp:lastModifiedBy>
  <cp:revision>1792</cp:revision>
  <dcterms:created xsi:type="dcterms:W3CDTF">2005-11-25T02:09:15Z</dcterms:created>
  <dcterms:modified xsi:type="dcterms:W3CDTF">2021-06-06T17:25:46Z</dcterms:modified>
</cp:coreProperties>
</file>