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77362-36D0-7278-520C-177FDEFED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C7B96-01CC-A00B-1915-634C23E3C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62241-025A-EFF8-33D1-208BC576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B29-00CB-4554-AD60-3787D7A34D1A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E539B-FF64-ECE4-CB0E-3D1778CC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B44A8-ADBA-8ED8-40F5-9E574F96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22D7-A511-4937-ACEA-7863E57C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8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C141C-E66F-CD41-C679-73803078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89958-FFFA-EA0E-56D0-6813CC492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CDFBC-FADA-BDF1-8365-E63A92EA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B29-00CB-4554-AD60-3787D7A34D1A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90D64-710D-3EE5-DABD-DAD70F7E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D9B9B-EF2F-45BE-9571-53C205C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22D7-A511-4937-ACEA-7863E57C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6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BECFE7-CE9D-4D6D-A09E-8BEA369E3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201B87-3606-EAF2-3752-74F586A63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17EC8-5988-8F8A-00DD-9145EA54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B29-00CB-4554-AD60-3787D7A34D1A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3AA10-1995-A6AF-FCEE-8800945A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1D6C3-229C-501D-BF36-EDDDABB7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22D7-A511-4937-ACEA-7863E57C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5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B55C-3BC5-08EB-B77C-F4DE458F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B51AC-F1F6-A54D-6C56-C2BAFDE1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75A69-545C-06C7-F263-50032578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B29-00CB-4554-AD60-3787D7A34D1A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A56B4-5645-04C5-D525-F9D74D5A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92BE8-0CAA-0EB3-7549-F8D9C9EC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22D7-A511-4937-ACEA-7863E57C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6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71736-A493-7B3B-2262-3D993155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6AF02-AB69-8CE0-E4AF-83CF5B192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9B2B8-635F-A86E-30E2-667A8C1A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B29-00CB-4554-AD60-3787D7A34D1A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8306D-665D-FEE7-5B63-6C5C46F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501F7-C07E-AF01-E553-C40C091A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22D7-A511-4937-ACEA-7863E57C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9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1BD70-DEDC-B1F3-4C49-60358C94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82198-FAE0-6041-AD85-8C72D0F18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308159-54CB-8DDF-B69A-1425C1A9E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BB52A-F5DB-0417-37FD-DBF01F3E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B29-00CB-4554-AD60-3787D7A34D1A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83900-C672-97E3-0CC9-288B02DD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0166EB-0CC6-D2B0-4B24-5FEF6D4E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22D7-A511-4937-ACEA-7863E57C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2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EDF3C-72FA-C3C1-4A26-0239A995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0F068E-3657-3D06-86E7-5688EB4C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48EAD-F678-DB45-5C69-5926E92A8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C084C7-4AE2-2A72-706F-8AAF25C25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0BC848-AE35-6BB4-128F-9594382CC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3710C7-14C4-4DF8-F2EC-CC5F1C6D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B29-00CB-4554-AD60-3787D7A34D1A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B63A13-11B7-88D3-E307-633755D8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D1E2DC-3BA7-FCE1-6EEF-E70CC336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22D7-A511-4937-ACEA-7863E57C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3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C41F9-E50E-5E8E-F012-7195BAD8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22BA6-522B-0A96-1CF9-4ECA04B4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B29-00CB-4554-AD60-3787D7A34D1A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235F80-E25A-041F-3109-9636CD23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3F97FD-5E80-D54A-E7AF-D3EA00FA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22D7-A511-4937-ACEA-7863E57C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FA98C6-DC21-FED6-FCE7-232B943C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B29-00CB-4554-AD60-3787D7A34D1A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8984EF-2FC1-F57E-F248-69F7A078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00DAA1-67E5-ED49-C221-0EC0ED7F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22D7-A511-4937-ACEA-7863E57C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3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F3DED-246D-7E82-DB5E-991841A1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6645F-AAEC-81E7-522C-0E17CACB5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F509A-1973-DF8F-15A6-EDA7A72E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F63A1-0AAA-C533-E045-5410997D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B29-00CB-4554-AD60-3787D7A34D1A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79215-B783-15CC-D8FC-CECB72B6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8557F-ADE1-1F3D-0881-09EE6262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22D7-A511-4937-ACEA-7863E57C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D1056-E984-124A-F270-86D06422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575272-97F4-C7B9-1F9B-C1AF392FC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32260F-D194-E738-6D39-E5375BFB1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9076B-304D-F4AC-51F9-3C5259CC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4B29-00CB-4554-AD60-3787D7A34D1A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D6479-560B-1480-BC8B-DBAFDEDD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D5447-1AB9-3C53-4C4E-8C3B928A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22D7-A511-4937-ACEA-7863E57C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5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D9423D-60E5-109A-F66E-BD17FCA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07468-DED6-7069-86A7-E32248E3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F40BE-45E9-BF6E-D62B-51E784AC4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4B29-00CB-4554-AD60-3787D7A34D1A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CE665-B5FD-005B-C511-BBCAFB433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372D2-EADA-19D4-299F-E80A3BCB7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C22D7-A511-4937-ACEA-7863E57C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3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721B8BE-543A-3709-E076-C215A47B4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92433"/>
              </p:ext>
            </p:extLst>
          </p:nvPr>
        </p:nvGraphicFramePr>
        <p:xfrm>
          <a:off x="0" y="1874212"/>
          <a:ext cx="2576945" cy="2108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400992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owners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2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 (PK)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firstName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lastName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address</a:t>
                      </a:r>
                    </a:p>
                    <a:p>
                      <a:pPr algn="ctr" latinLnBrk="1"/>
                      <a:r>
                        <a:rPr lang="en-US" altLang="ko-KR" dirty="0"/>
                        <a:t>city</a:t>
                      </a:r>
                    </a:p>
                    <a:p>
                      <a:pPr algn="ctr" latinLnBrk="1"/>
                      <a:r>
                        <a:rPr lang="en-US" altLang="ko-KR" dirty="0"/>
                        <a:t>telephone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4142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DFB968-7CD2-50D5-511B-7330EFA0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41412"/>
              </p:ext>
            </p:extLst>
          </p:nvPr>
        </p:nvGraphicFramePr>
        <p:xfrm>
          <a:off x="4281055" y="1874212"/>
          <a:ext cx="2576945" cy="1833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400992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2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 (PK)</a:t>
                      </a:r>
                    </a:p>
                    <a:p>
                      <a:pPr algn="ctr" latinLnBrk="1"/>
                      <a:r>
                        <a:rPr lang="en-US" altLang="ko-KR" dirty="0"/>
                        <a:t>name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birth_data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type_id</a:t>
                      </a:r>
                      <a:r>
                        <a:rPr lang="en-US" altLang="ko-KR" dirty="0"/>
                        <a:t> (</a:t>
                      </a:r>
                      <a:r>
                        <a:rPr lang="en-US" altLang="ko-KR" b="1" dirty="0"/>
                        <a:t>FK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owner_id</a:t>
                      </a:r>
                      <a:r>
                        <a:rPr lang="en-US" altLang="ko-KR" dirty="0"/>
                        <a:t> (</a:t>
                      </a:r>
                      <a:r>
                        <a:rPr lang="en-US" altLang="ko-KR" b="1" dirty="0"/>
                        <a:t>FK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4142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F467B5-B2ED-B32E-C2E5-8D59D0053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20866"/>
              </p:ext>
            </p:extLst>
          </p:nvPr>
        </p:nvGraphicFramePr>
        <p:xfrm>
          <a:off x="8562110" y="1777193"/>
          <a:ext cx="2576945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400992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2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 (PK)</a:t>
                      </a:r>
                    </a:p>
                    <a:p>
                      <a:pPr algn="ctr" latinLnBrk="1"/>
                      <a:r>
                        <a:rPr lang="en-US" altLang="ko-KR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4142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AEC020-2A8C-39A0-6733-3069DAC27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09641"/>
              </p:ext>
            </p:extLst>
          </p:nvPr>
        </p:nvGraphicFramePr>
        <p:xfrm>
          <a:off x="8571349" y="2943477"/>
          <a:ext cx="2576945" cy="1559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400992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visits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2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 (PK)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visit_date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pet_id</a:t>
                      </a:r>
                      <a:r>
                        <a:rPr lang="en-US" altLang="ko-KR" dirty="0"/>
                        <a:t> (</a:t>
                      </a:r>
                      <a:r>
                        <a:rPr lang="en-US" altLang="ko-KR" b="1" dirty="0"/>
                        <a:t>FK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41420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DBFF47-E293-DB5B-F72A-FD06CCE26437}"/>
              </a:ext>
            </a:extLst>
          </p:cNvPr>
          <p:cNvCxnSpPr/>
          <p:nvPr/>
        </p:nvCxnSpPr>
        <p:spPr>
          <a:xfrm>
            <a:off x="2576945" y="2928312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FD7110-AD2D-B93F-B388-F43AD7349C59}"/>
              </a:ext>
            </a:extLst>
          </p:cNvPr>
          <p:cNvCxnSpPr/>
          <p:nvPr/>
        </p:nvCxnSpPr>
        <p:spPr>
          <a:xfrm>
            <a:off x="2904836" y="2928312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10B501-2012-D36C-D0D0-9BF1218FA9A5}"/>
              </a:ext>
            </a:extLst>
          </p:cNvPr>
          <p:cNvCxnSpPr/>
          <p:nvPr/>
        </p:nvCxnSpPr>
        <p:spPr>
          <a:xfrm>
            <a:off x="3255818" y="2928312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479A59-985C-3E35-072F-A3C7D491BABA}"/>
              </a:ext>
            </a:extLst>
          </p:cNvPr>
          <p:cNvCxnSpPr/>
          <p:nvPr/>
        </p:nvCxnSpPr>
        <p:spPr>
          <a:xfrm>
            <a:off x="3625273" y="2928312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8F4F94-205D-E555-0253-9F6C5D6B0AF3}"/>
              </a:ext>
            </a:extLst>
          </p:cNvPr>
          <p:cNvCxnSpPr/>
          <p:nvPr/>
        </p:nvCxnSpPr>
        <p:spPr>
          <a:xfrm>
            <a:off x="4022436" y="2928312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60D7BF-4575-C456-DA06-59179393CD1F}"/>
              </a:ext>
            </a:extLst>
          </p:cNvPr>
          <p:cNvCxnSpPr/>
          <p:nvPr/>
        </p:nvCxnSpPr>
        <p:spPr>
          <a:xfrm>
            <a:off x="2706254" y="2724727"/>
            <a:ext cx="0" cy="425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F46F46F-E9A2-E567-3F43-05C60982DDEB}"/>
              </a:ext>
            </a:extLst>
          </p:cNvPr>
          <p:cNvCxnSpPr/>
          <p:nvPr/>
        </p:nvCxnSpPr>
        <p:spPr>
          <a:xfrm flipV="1">
            <a:off x="4022436" y="2724727"/>
            <a:ext cx="258619" cy="20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ED9395-183D-7221-FC57-CB0534BCB182}"/>
              </a:ext>
            </a:extLst>
          </p:cNvPr>
          <p:cNvCxnSpPr/>
          <p:nvPr/>
        </p:nvCxnSpPr>
        <p:spPr>
          <a:xfrm>
            <a:off x="4022436" y="2937318"/>
            <a:ext cx="258619" cy="212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582F9987-79B5-5AE1-0EF5-5F3E68A7360E}"/>
              </a:ext>
            </a:extLst>
          </p:cNvPr>
          <p:cNvSpPr/>
          <p:nvPr/>
        </p:nvSpPr>
        <p:spPr>
          <a:xfrm>
            <a:off x="3819240" y="2826519"/>
            <a:ext cx="198580" cy="2035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0859D96-FADF-5D84-5476-4BE29673734F}"/>
              </a:ext>
            </a:extLst>
          </p:cNvPr>
          <p:cNvCxnSpPr/>
          <p:nvPr/>
        </p:nvCxnSpPr>
        <p:spPr>
          <a:xfrm>
            <a:off x="6867239" y="3501660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387A537-B1E3-EC6B-19E1-B01638D8AB51}"/>
              </a:ext>
            </a:extLst>
          </p:cNvPr>
          <p:cNvCxnSpPr/>
          <p:nvPr/>
        </p:nvCxnSpPr>
        <p:spPr>
          <a:xfrm>
            <a:off x="7195130" y="3501660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EB6BC2-AC06-9AB9-6F51-F9C0A2B085FF}"/>
              </a:ext>
            </a:extLst>
          </p:cNvPr>
          <p:cNvCxnSpPr/>
          <p:nvPr/>
        </p:nvCxnSpPr>
        <p:spPr>
          <a:xfrm>
            <a:off x="7546112" y="3501660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BF12D73-7861-B74A-3C2A-A051230E93E9}"/>
              </a:ext>
            </a:extLst>
          </p:cNvPr>
          <p:cNvCxnSpPr/>
          <p:nvPr/>
        </p:nvCxnSpPr>
        <p:spPr>
          <a:xfrm>
            <a:off x="7915567" y="3501660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1BF1015-B257-91BD-BDFC-90DCBEF0BC4D}"/>
              </a:ext>
            </a:extLst>
          </p:cNvPr>
          <p:cNvCxnSpPr/>
          <p:nvPr/>
        </p:nvCxnSpPr>
        <p:spPr>
          <a:xfrm>
            <a:off x="8312730" y="3501660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6424DE-5BFD-E4ED-4B76-EA7EA9E1761B}"/>
              </a:ext>
            </a:extLst>
          </p:cNvPr>
          <p:cNvCxnSpPr/>
          <p:nvPr/>
        </p:nvCxnSpPr>
        <p:spPr>
          <a:xfrm>
            <a:off x="6996548" y="3298075"/>
            <a:ext cx="0" cy="425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3A6493A-3CC2-72D6-131B-D5BE8CF62249}"/>
              </a:ext>
            </a:extLst>
          </p:cNvPr>
          <p:cNvCxnSpPr/>
          <p:nvPr/>
        </p:nvCxnSpPr>
        <p:spPr>
          <a:xfrm flipV="1">
            <a:off x="8312730" y="3298075"/>
            <a:ext cx="258619" cy="20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97B2493-2777-3865-DE00-26D2EA67F63C}"/>
              </a:ext>
            </a:extLst>
          </p:cNvPr>
          <p:cNvCxnSpPr/>
          <p:nvPr/>
        </p:nvCxnSpPr>
        <p:spPr>
          <a:xfrm>
            <a:off x="8312730" y="3510666"/>
            <a:ext cx="258619" cy="212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C08D9063-50D1-4A53-5F36-66DA03D28BB3}"/>
              </a:ext>
            </a:extLst>
          </p:cNvPr>
          <p:cNvSpPr/>
          <p:nvPr/>
        </p:nvSpPr>
        <p:spPr>
          <a:xfrm>
            <a:off x="8109534" y="3399867"/>
            <a:ext cx="198580" cy="2035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55BE2A-710C-05AC-03AF-C0E65D4494B7}"/>
              </a:ext>
            </a:extLst>
          </p:cNvPr>
          <p:cNvCxnSpPr>
            <a:cxnSpLocks/>
          </p:cNvCxnSpPr>
          <p:nvPr/>
        </p:nvCxnSpPr>
        <p:spPr>
          <a:xfrm>
            <a:off x="8271167" y="2353075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A2F9AC9-6567-A48D-0E61-8F815FA7C442}"/>
              </a:ext>
            </a:extLst>
          </p:cNvPr>
          <p:cNvCxnSpPr>
            <a:cxnSpLocks/>
          </p:cNvCxnSpPr>
          <p:nvPr/>
        </p:nvCxnSpPr>
        <p:spPr>
          <a:xfrm>
            <a:off x="7980224" y="2353075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2334C14-1B72-FBEB-8878-DE2659B0896C}"/>
              </a:ext>
            </a:extLst>
          </p:cNvPr>
          <p:cNvCxnSpPr>
            <a:cxnSpLocks/>
          </p:cNvCxnSpPr>
          <p:nvPr/>
        </p:nvCxnSpPr>
        <p:spPr>
          <a:xfrm>
            <a:off x="7629244" y="2353075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9E92FF9-2960-1ECF-0DBC-79C96DE5BE54}"/>
              </a:ext>
            </a:extLst>
          </p:cNvPr>
          <p:cNvCxnSpPr>
            <a:cxnSpLocks/>
          </p:cNvCxnSpPr>
          <p:nvPr/>
        </p:nvCxnSpPr>
        <p:spPr>
          <a:xfrm>
            <a:off x="7287493" y="2353075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CB5B030-6194-B2A4-BCCC-E58525A58E3D}"/>
              </a:ext>
            </a:extLst>
          </p:cNvPr>
          <p:cNvCxnSpPr>
            <a:cxnSpLocks/>
          </p:cNvCxnSpPr>
          <p:nvPr/>
        </p:nvCxnSpPr>
        <p:spPr>
          <a:xfrm>
            <a:off x="6807214" y="2369120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5A66B94-5868-DF19-91AF-7E08D5AC1642}"/>
              </a:ext>
            </a:extLst>
          </p:cNvPr>
          <p:cNvCxnSpPr>
            <a:cxnSpLocks/>
          </p:cNvCxnSpPr>
          <p:nvPr/>
        </p:nvCxnSpPr>
        <p:spPr>
          <a:xfrm>
            <a:off x="8400476" y="2149490"/>
            <a:ext cx="0" cy="425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65308A5-680A-FE07-7998-FCD36E0D41F9}"/>
              </a:ext>
            </a:extLst>
          </p:cNvPr>
          <p:cNvCxnSpPr>
            <a:cxnSpLocks/>
          </p:cNvCxnSpPr>
          <p:nvPr/>
        </p:nvCxnSpPr>
        <p:spPr>
          <a:xfrm flipH="1" flipV="1">
            <a:off x="6834946" y="2075246"/>
            <a:ext cx="258606" cy="234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D295461-BD40-B0DB-9185-9B88709B3AE1}"/>
              </a:ext>
            </a:extLst>
          </p:cNvPr>
          <p:cNvCxnSpPr>
            <a:cxnSpLocks/>
          </p:cNvCxnSpPr>
          <p:nvPr/>
        </p:nvCxnSpPr>
        <p:spPr>
          <a:xfrm flipV="1">
            <a:off x="6834946" y="2388018"/>
            <a:ext cx="281676" cy="270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F81A7371-D8E9-6D06-518E-6511D3E5F15A}"/>
              </a:ext>
            </a:extLst>
          </p:cNvPr>
          <p:cNvSpPr/>
          <p:nvPr/>
        </p:nvSpPr>
        <p:spPr>
          <a:xfrm>
            <a:off x="7065833" y="2251283"/>
            <a:ext cx="198580" cy="2035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177FD-E43D-8A40-5D45-2A841DD42FB8}"/>
              </a:ext>
            </a:extLst>
          </p:cNvPr>
          <p:cNvSpPr txBox="1"/>
          <p:nvPr/>
        </p:nvSpPr>
        <p:spPr>
          <a:xfrm>
            <a:off x="2641600" y="3298075"/>
            <a:ext cx="1547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일대다</a:t>
            </a:r>
            <a:endParaRPr lang="en-US" altLang="ko-KR" b="1" dirty="0"/>
          </a:p>
          <a:p>
            <a:r>
              <a:rPr lang="en-US" altLang="ko-KR" sz="1100" dirty="0"/>
              <a:t>- Pet</a:t>
            </a:r>
            <a:r>
              <a:rPr lang="ko-KR" altLang="en-US" sz="1100" dirty="0"/>
              <a:t>이 없는 </a:t>
            </a:r>
            <a:r>
              <a:rPr lang="en-US" altLang="ko-KR" sz="1100" dirty="0"/>
              <a:t>owner</a:t>
            </a:r>
            <a:r>
              <a:rPr lang="ko-KR" altLang="en-US" sz="1100" dirty="0"/>
              <a:t>가 있을 수 있다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7B106D-9439-2B2D-93E9-D65D9E795B87}"/>
              </a:ext>
            </a:extLst>
          </p:cNvPr>
          <p:cNvSpPr txBox="1"/>
          <p:nvPr/>
        </p:nvSpPr>
        <p:spPr>
          <a:xfrm>
            <a:off x="6938820" y="2529066"/>
            <a:ext cx="1547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다대일</a:t>
            </a:r>
            <a:endParaRPr lang="en-US" altLang="ko-KR" b="1" dirty="0"/>
          </a:p>
          <a:p>
            <a:r>
              <a:rPr lang="en-US" altLang="ko-KR" sz="1100" dirty="0"/>
              <a:t>- Pet</a:t>
            </a:r>
            <a:r>
              <a:rPr lang="ko-KR" altLang="en-US" sz="1100" dirty="0"/>
              <a:t>이 없는 </a:t>
            </a:r>
            <a:r>
              <a:rPr lang="en-US" altLang="ko-KR" sz="1100" dirty="0"/>
              <a:t>type</a:t>
            </a:r>
            <a:r>
              <a:rPr lang="ko-KR" altLang="en-US" sz="1100" dirty="0"/>
              <a:t>이 있을 수 있다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1D039E-7111-2640-AD26-6A8C8FF4E2EF}"/>
              </a:ext>
            </a:extLst>
          </p:cNvPr>
          <p:cNvSpPr txBox="1"/>
          <p:nvPr/>
        </p:nvSpPr>
        <p:spPr>
          <a:xfrm>
            <a:off x="6936523" y="3764245"/>
            <a:ext cx="1547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일대다</a:t>
            </a:r>
            <a:endParaRPr lang="en-US" altLang="ko-KR" b="1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방문한 적이 없는 </a:t>
            </a:r>
            <a:r>
              <a:rPr lang="en-US" altLang="ko-KR" sz="1100" dirty="0"/>
              <a:t>pet</a:t>
            </a:r>
            <a:r>
              <a:rPr lang="ko-KR" altLang="en-US" sz="1100" dirty="0"/>
              <a:t>이 있을 수 있다</a:t>
            </a:r>
          </a:p>
        </p:txBody>
      </p:sp>
    </p:spTree>
    <p:extLst>
      <p:ext uri="{BB962C8B-B14F-4D97-AF65-F5344CB8AC3E}">
        <p14:creationId xmlns:p14="http://schemas.microsoft.com/office/powerpoint/2010/main" val="5461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721B8BE-543A-3709-E076-C215A47B4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85615"/>
              </p:ext>
            </p:extLst>
          </p:nvPr>
        </p:nvGraphicFramePr>
        <p:xfrm>
          <a:off x="2346039" y="4646889"/>
          <a:ext cx="2576945" cy="2108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400992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owners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2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 (PK)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firstName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lastName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address</a:t>
                      </a:r>
                    </a:p>
                    <a:p>
                      <a:pPr algn="ctr" latinLnBrk="1"/>
                      <a:r>
                        <a:rPr lang="en-US" altLang="ko-KR" dirty="0"/>
                        <a:t>city</a:t>
                      </a:r>
                    </a:p>
                    <a:p>
                      <a:pPr algn="ctr" latinLnBrk="1"/>
                      <a:r>
                        <a:rPr lang="en-US" altLang="ko-KR" dirty="0"/>
                        <a:t>telephone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4142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DFB968-7CD2-50D5-511B-7330EFA0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56736"/>
              </p:ext>
            </p:extLst>
          </p:nvPr>
        </p:nvGraphicFramePr>
        <p:xfrm>
          <a:off x="6627094" y="4646889"/>
          <a:ext cx="2576945" cy="1833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400992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2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 (PK)</a:t>
                      </a:r>
                    </a:p>
                    <a:p>
                      <a:pPr algn="ctr" latinLnBrk="1"/>
                      <a:r>
                        <a:rPr lang="en-US" altLang="ko-KR" dirty="0"/>
                        <a:t>name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birth_date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b="0" dirty="0" err="1"/>
                        <a:t>type_id</a:t>
                      </a:r>
                      <a:r>
                        <a:rPr lang="en-US" altLang="ko-KR" b="0" dirty="0"/>
                        <a:t> (FK)</a:t>
                      </a:r>
                    </a:p>
                    <a:p>
                      <a:pPr algn="ctr" latinLnBrk="1"/>
                      <a:r>
                        <a:rPr lang="en-US" altLang="ko-KR" b="1" dirty="0" err="1"/>
                        <a:t>owner_id</a:t>
                      </a:r>
                      <a:r>
                        <a:rPr lang="en-US" altLang="ko-KR" b="1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41420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8F4F94-205D-E555-0253-9F6C5D6B0AF3}"/>
              </a:ext>
            </a:extLst>
          </p:cNvPr>
          <p:cNvCxnSpPr/>
          <p:nvPr/>
        </p:nvCxnSpPr>
        <p:spPr>
          <a:xfrm>
            <a:off x="6368475" y="5700989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60D7BF-4575-C456-DA06-59179393CD1F}"/>
              </a:ext>
            </a:extLst>
          </p:cNvPr>
          <p:cNvCxnSpPr/>
          <p:nvPr/>
        </p:nvCxnSpPr>
        <p:spPr>
          <a:xfrm>
            <a:off x="5052293" y="5497404"/>
            <a:ext cx="0" cy="425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F46F46F-E9A2-E567-3F43-05C60982DDEB}"/>
              </a:ext>
            </a:extLst>
          </p:cNvPr>
          <p:cNvCxnSpPr/>
          <p:nvPr/>
        </p:nvCxnSpPr>
        <p:spPr>
          <a:xfrm flipV="1">
            <a:off x="6368475" y="5497404"/>
            <a:ext cx="258619" cy="20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ED9395-183D-7221-FC57-CB0534BCB182}"/>
              </a:ext>
            </a:extLst>
          </p:cNvPr>
          <p:cNvCxnSpPr/>
          <p:nvPr/>
        </p:nvCxnSpPr>
        <p:spPr>
          <a:xfrm>
            <a:off x="6368475" y="5709995"/>
            <a:ext cx="258619" cy="212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582F9987-79B5-5AE1-0EF5-5F3E68A7360E}"/>
              </a:ext>
            </a:extLst>
          </p:cNvPr>
          <p:cNvSpPr/>
          <p:nvPr/>
        </p:nvSpPr>
        <p:spPr>
          <a:xfrm>
            <a:off x="6165279" y="5599196"/>
            <a:ext cx="198580" cy="2035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7C6C4-1850-4614-7E5D-F01C4153F86F}"/>
              </a:ext>
            </a:extLst>
          </p:cNvPr>
          <p:cNvSpPr txBox="1"/>
          <p:nvPr/>
        </p:nvSpPr>
        <p:spPr>
          <a:xfrm>
            <a:off x="3163455" y="127551"/>
            <a:ext cx="540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[</a:t>
            </a:r>
            <a:r>
              <a:rPr lang="ko-KR" altLang="en-US" sz="2400" b="1" dirty="0"/>
              <a:t>객체 연관관계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0C9AD-25FF-5415-0B5E-2771748069F3}"/>
              </a:ext>
            </a:extLst>
          </p:cNvPr>
          <p:cNvSpPr txBox="1"/>
          <p:nvPr/>
        </p:nvSpPr>
        <p:spPr>
          <a:xfrm>
            <a:off x="3267365" y="3929257"/>
            <a:ext cx="540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[</a:t>
            </a:r>
            <a:r>
              <a:rPr lang="ko-KR" altLang="en-US" sz="2400" b="1" dirty="0"/>
              <a:t>테이블 연관관계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EEF2A2A2-F85E-5B4D-C053-619FBA496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09291"/>
              </p:ext>
            </p:extLst>
          </p:nvPr>
        </p:nvGraphicFramePr>
        <p:xfrm>
          <a:off x="2346039" y="1059332"/>
          <a:ext cx="2576945" cy="238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400992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Owner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2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 (PK)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firstName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lastName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address</a:t>
                      </a:r>
                    </a:p>
                    <a:p>
                      <a:pPr algn="ctr" latinLnBrk="1"/>
                      <a:r>
                        <a:rPr lang="en-US" altLang="ko-KR" dirty="0"/>
                        <a:t>city</a:t>
                      </a:r>
                    </a:p>
                    <a:p>
                      <a:pPr algn="ctr" latinLnBrk="1"/>
                      <a:r>
                        <a:rPr lang="en-US" altLang="ko-KR" dirty="0"/>
                        <a:t>telephone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List&lt;pet&gt; pets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4142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808B77-8C1E-F0C9-8591-20449E780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08441"/>
              </p:ext>
            </p:extLst>
          </p:nvPr>
        </p:nvGraphicFramePr>
        <p:xfrm>
          <a:off x="6627094" y="1059332"/>
          <a:ext cx="2576945" cy="1833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400992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2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 (PK)</a:t>
                      </a:r>
                    </a:p>
                    <a:p>
                      <a:pPr algn="ctr" latinLnBrk="1"/>
                      <a:r>
                        <a:rPr lang="en-US" altLang="ko-KR" dirty="0"/>
                        <a:t>name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birthDate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b="0" dirty="0"/>
                        <a:t>type</a:t>
                      </a:r>
                    </a:p>
                    <a:p>
                      <a:pPr algn="ctr" latinLnBrk="1"/>
                      <a:r>
                        <a:rPr lang="en-US" altLang="ko-KR" b="0" dirty="0"/>
                        <a:t>Set&lt;Visit&gt; visits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4142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79EBD16-C463-C622-2F7B-0E41019B8ED6}"/>
              </a:ext>
            </a:extLst>
          </p:cNvPr>
          <p:cNvCxnSpPr/>
          <p:nvPr/>
        </p:nvCxnSpPr>
        <p:spPr>
          <a:xfrm>
            <a:off x="4922984" y="2257063"/>
            <a:ext cx="1704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62382B-3C83-7576-855B-12BA69C36D61}"/>
              </a:ext>
            </a:extLst>
          </p:cNvPr>
          <p:cNvSpPr txBox="1"/>
          <p:nvPr/>
        </p:nvSpPr>
        <p:spPr>
          <a:xfrm>
            <a:off x="5948108" y="1797490"/>
            <a:ext cx="63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0…*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D25BD36-11F4-C46F-E967-CAE566830EA1}"/>
              </a:ext>
            </a:extLst>
          </p:cNvPr>
          <p:cNvCxnSpPr/>
          <p:nvPr/>
        </p:nvCxnSpPr>
        <p:spPr>
          <a:xfrm flipH="1">
            <a:off x="2037144" y="2257063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8179A2C-2706-2AFE-6460-D061A27D73A5}"/>
              </a:ext>
            </a:extLst>
          </p:cNvPr>
          <p:cNvCxnSpPr/>
          <p:nvPr/>
        </p:nvCxnSpPr>
        <p:spPr>
          <a:xfrm flipH="1">
            <a:off x="1645534" y="2257063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C4BCEF0-AC37-7340-FD3C-DA59F308C480}"/>
              </a:ext>
            </a:extLst>
          </p:cNvPr>
          <p:cNvCxnSpPr/>
          <p:nvPr/>
        </p:nvCxnSpPr>
        <p:spPr>
          <a:xfrm flipH="1">
            <a:off x="1240421" y="2258992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2E1C8D9-6227-5EA9-EC16-4C9C63B1311A}"/>
              </a:ext>
            </a:extLst>
          </p:cNvPr>
          <p:cNvCxnSpPr/>
          <p:nvPr/>
        </p:nvCxnSpPr>
        <p:spPr>
          <a:xfrm>
            <a:off x="1217271" y="2372810"/>
            <a:ext cx="0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A2BA5B8-B3D1-1EBC-E17F-293BE328844B}"/>
              </a:ext>
            </a:extLst>
          </p:cNvPr>
          <p:cNvCxnSpPr/>
          <p:nvPr/>
        </p:nvCxnSpPr>
        <p:spPr>
          <a:xfrm>
            <a:off x="1217271" y="2803003"/>
            <a:ext cx="0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BCB77B7-EF0F-EBA6-B22A-7B06F08B8D1E}"/>
              </a:ext>
            </a:extLst>
          </p:cNvPr>
          <p:cNvCxnSpPr/>
          <p:nvPr/>
        </p:nvCxnSpPr>
        <p:spPr>
          <a:xfrm>
            <a:off x="1221130" y="3245734"/>
            <a:ext cx="0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E5D19B4-D30E-556A-57AC-54A814A652A1}"/>
              </a:ext>
            </a:extLst>
          </p:cNvPr>
          <p:cNvCxnSpPr/>
          <p:nvPr/>
        </p:nvCxnSpPr>
        <p:spPr>
          <a:xfrm flipH="1">
            <a:off x="1336639" y="3592975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8876AD8-D3CB-8DC8-D4C8-B1684CA5FC02}"/>
              </a:ext>
            </a:extLst>
          </p:cNvPr>
          <p:cNvCxnSpPr/>
          <p:nvPr/>
        </p:nvCxnSpPr>
        <p:spPr>
          <a:xfrm flipH="1">
            <a:off x="1728249" y="3592975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B1ECF9-3DD0-DD6F-77B4-CE7D1A608A04}"/>
              </a:ext>
            </a:extLst>
          </p:cNvPr>
          <p:cNvCxnSpPr/>
          <p:nvPr/>
        </p:nvCxnSpPr>
        <p:spPr>
          <a:xfrm flipH="1">
            <a:off x="2143244" y="3588153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4C9C47D-516F-25EB-2589-3D2815743362}"/>
              </a:ext>
            </a:extLst>
          </p:cNvPr>
          <p:cNvCxnSpPr/>
          <p:nvPr/>
        </p:nvCxnSpPr>
        <p:spPr>
          <a:xfrm flipH="1">
            <a:off x="2542335" y="3592975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0276182-5B30-2B63-8487-837D63C171F3}"/>
              </a:ext>
            </a:extLst>
          </p:cNvPr>
          <p:cNvCxnSpPr/>
          <p:nvPr/>
        </p:nvCxnSpPr>
        <p:spPr>
          <a:xfrm flipH="1">
            <a:off x="2933945" y="3592975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6D11B7E-0B62-F3C7-735F-A11CE17FAAD2}"/>
              </a:ext>
            </a:extLst>
          </p:cNvPr>
          <p:cNvCxnSpPr/>
          <p:nvPr/>
        </p:nvCxnSpPr>
        <p:spPr>
          <a:xfrm flipH="1">
            <a:off x="3348940" y="3588153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51F0F06-6590-EFD0-2CA1-DC353F4C2E21}"/>
              </a:ext>
            </a:extLst>
          </p:cNvPr>
          <p:cNvCxnSpPr/>
          <p:nvPr/>
        </p:nvCxnSpPr>
        <p:spPr>
          <a:xfrm flipH="1">
            <a:off x="3781359" y="3583331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1BFEA27-E975-E7F0-FF94-604289473622}"/>
              </a:ext>
            </a:extLst>
          </p:cNvPr>
          <p:cNvCxnSpPr/>
          <p:nvPr/>
        </p:nvCxnSpPr>
        <p:spPr>
          <a:xfrm flipH="1">
            <a:off x="4172969" y="3583331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91A5BBB-8D04-45DE-3EA0-6DAA047DA5E2}"/>
              </a:ext>
            </a:extLst>
          </p:cNvPr>
          <p:cNvCxnSpPr/>
          <p:nvPr/>
        </p:nvCxnSpPr>
        <p:spPr>
          <a:xfrm flipH="1">
            <a:off x="4587964" y="3578509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4773581-814A-D61F-4743-35FFE03C2F90}"/>
              </a:ext>
            </a:extLst>
          </p:cNvPr>
          <p:cNvCxnSpPr/>
          <p:nvPr/>
        </p:nvCxnSpPr>
        <p:spPr>
          <a:xfrm flipH="1">
            <a:off x="4987055" y="3583331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E1C886A-5759-0CE8-257C-4CAC62F7FDC1}"/>
              </a:ext>
            </a:extLst>
          </p:cNvPr>
          <p:cNvCxnSpPr/>
          <p:nvPr/>
        </p:nvCxnSpPr>
        <p:spPr>
          <a:xfrm flipH="1">
            <a:off x="5378665" y="3583331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9271DBB-6DF2-4E35-6476-BD0DFD6E7C22}"/>
              </a:ext>
            </a:extLst>
          </p:cNvPr>
          <p:cNvCxnSpPr/>
          <p:nvPr/>
        </p:nvCxnSpPr>
        <p:spPr>
          <a:xfrm flipH="1">
            <a:off x="5793660" y="3578509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6EFC59F-3F88-C8D3-34A1-95C292C1AA48}"/>
              </a:ext>
            </a:extLst>
          </p:cNvPr>
          <p:cNvCxnSpPr/>
          <p:nvPr/>
        </p:nvCxnSpPr>
        <p:spPr>
          <a:xfrm flipH="1">
            <a:off x="6199933" y="3591044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7A57924-13A0-CBB0-2371-D3DE4A89955D}"/>
              </a:ext>
            </a:extLst>
          </p:cNvPr>
          <p:cNvCxnSpPr/>
          <p:nvPr/>
        </p:nvCxnSpPr>
        <p:spPr>
          <a:xfrm flipH="1">
            <a:off x="6591543" y="3591044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1198391-CB25-AAC3-304C-AFEFF7EF7234}"/>
              </a:ext>
            </a:extLst>
          </p:cNvPr>
          <p:cNvCxnSpPr/>
          <p:nvPr/>
        </p:nvCxnSpPr>
        <p:spPr>
          <a:xfrm flipH="1">
            <a:off x="7006538" y="3586222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12CE0FB-3750-FA6D-3730-C436D8A031C5}"/>
              </a:ext>
            </a:extLst>
          </p:cNvPr>
          <p:cNvCxnSpPr/>
          <p:nvPr/>
        </p:nvCxnSpPr>
        <p:spPr>
          <a:xfrm flipH="1">
            <a:off x="7405629" y="3591044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D8F7B96-B45B-8C4A-A3DE-EE2C491D3E46}"/>
              </a:ext>
            </a:extLst>
          </p:cNvPr>
          <p:cNvCxnSpPr/>
          <p:nvPr/>
        </p:nvCxnSpPr>
        <p:spPr>
          <a:xfrm flipH="1">
            <a:off x="7797239" y="3591044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C90CD6E-1CE5-4450-BF5B-1D872CC9AC1E}"/>
              </a:ext>
            </a:extLst>
          </p:cNvPr>
          <p:cNvCxnSpPr/>
          <p:nvPr/>
        </p:nvCxnSpPr>
        <p:spPr>
          <a:xfrm flipH="1">
            <a:off x="8212234" y="3586222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B4004DF-39F7-3D01-3B56-2613120E3FF7}"/>
              </a:ext>
            </a:extLst>
          </p:cNvPr>
          <p:cNvCxnSpPr/>
          <p:nvPr/>
        </p:nvCxnSpPr>
        <p:spPr>
          <a:xfrm flipH="1">
            <a:off x="8644653" y="3581400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A0C4E07-E2E2-F878-42F4-C966AD78286E}"/>
              </a:ext>
            </a:extLst>
          </p:cNvPr>
          <p:cNvCxnSpPr/>
          <p:nvPr/>
        </p:nvCxnSpPr>
        <p:spPr>
          <a:xfrm flipH="1">
            <a:off x="9036263" y="3581400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3CEEDB8-64E9-BEAD-18AD-EFACAE3FF8CF}"/>
              </a:ext>
            </a:extLst>
          </p:cNvPr>
          <p:cNvCxnSpPr/>
          <p:nvPr/>
        </p:nvCxnSpPr>
        <p:spPr>
          <a:xfrm flipH="1">
            <a:off x="9451258" y="3576578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FDC1E4C-EBED-E197-1734-F57F6CAF44A7}"/>
              </a:ext>
            </a:extLst>
          </p:cNvPr>
          <p:cNvCxnSpPr/>
          <p:nvPr/>
        </p:nvCxnSpPr>
        <p:spPr>
          <a:xfrm flipH="1">
            <a:off x="9850349" y="3581400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CB0D6CC-5392-59D7-6E00-75EDC37B8BB8}"/>
              </a:ext>
            </a:extLst>
          </p:cNvPr>
          <p:cNvCxnSpPr/>
          <p:nvPr/>
        </p:nvCxnSpPr>
        <p:spPr>
          <a:xfrm>
            <a:off x="10205544" y="3686186"/>
            <a:ext cx="0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0CE5B34-1019-277D-B4FE-6485797FEF87}"/>
              </a:ext>
            </a:extLst>
          </p:cNvPr>
          <p:cNvCxnSpPr/>
          <p:nvPr/>
        </p:nvCxnSpPr>
        <p:spPr>
          <a:xfrm>
            <a:off x="10205544" y="4116379"/>
            <a:ext cx="0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4EBF1F1-5A5C-4EDA-AA9C-CE818993D01E}"/>
              </a:ext>
            </a:extLst>
          </p:cNvPr>
          <p:cNvCxnSpPr/>
          <p:nvPr/>
        </p:nvCxnSpPr>
        <p:spPr>
          <a:xfrm>
            <a:off x="10209403" y="4559110"/>
            <a:ext cx="0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7274C5D-C573-DD2A-F0A1-02AF74420E56}"/>
              </a:ext>
            </a:extLst>
          </p:cNvPr>
          <p:cNvCxnSpPr/>
          <p:nvPr/>
        </p:nvCxnSpPr>
        <p:spPr>
          <a:xfrm>
            <a:off x="10205544" y="5012451"/>
            <a:ext cx="0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1395750-0F3B-FFB4-1259-7801D38E3B2D}"/>
              </a:ext>
            </a:extLst>
          </p:cNvPr>
          <p:cNvCxnSpPr/>
          <p:nvPr/>
        </p:nvCxnSpPr>
        <p:spPr>
          <a:xfrm flipH="1">
            <a:off x="9539529" y="5423132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DF7526B-0068-35FE-0EE6-B085F4681136}"/>
              </a:ext>
            </a:extLst>
          </p:cNvPr>
          <p:cNvCxnSpPr/>
          <p:nvPr/>
        </p:nvCxnSpPr>
        <p:spPr>
          <a:xfrm flipH="1">
            <a:off x="9908224" y="5429885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8038FAC-4717-DB79-96B8-7525DAC738CE}"/>
              </a:ext>
            </a:extLst>
          </p:cNvPr>
          <p:cNvCxnSpPr>
            <a:cxnSpLocks/>
          </p:cNvCxnSpPr>
          <p:nvPr/>
        </p:nvCxnSpPr>
        <p:spPr>
          <a:xfrm flipH="1" flipV="1">
            <a:off x="9169314" y="5411557"/>
            <a:ext cx="312340" cy="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707232E-DA3E-160C-A7D4-8171ACF9B15B}"/>
              </a:ext>
            </a:extLst>
          </p:cNvPr>
          <p:cNvSpPr txBox="1"/>
          <p:nvPr/>
        </p:nvSpPr>
        <p:spPr>
          <a:xfrm>
            <a:off x="405114" y="3686186"/>
            <a:ext cx="257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/>
                </a:solidFill>
              </a:rPr>
              <a:t>연관관계 매핑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3FBAE36-BC9D-2E04-18D8-F542DFB8D268}"/>
              </a:ext>
            </a:extLst>
          </p:cNvPr>
          <p:cNvCxnSpPr>
            <a:endCxn id="20" idx="2"/>
          </p:cNvCxnSpPr>
          <p:nvPr/>
        </p:nvCxnSpPr>
        <p:spPr>
          <a:xfrm flipV="1">
            <a:off x="4896859" y="5700988"/>
            <a:ext cx="1268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13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81252-F977-47EB-51FC-6CE3A00B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4" y="188571"/>
            <a:ext cx="11477625" cy="12954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097CC14-0E7F-92DD-8940-254AE6142DAE}"/>
              </a:ext>
            </a:extLst>
          </p:cNvPr>
          <p:cNvCxnSpPr/>
          <p:nvPr/>
        </p:nvCxnSpPr>
        <p:spPr>
          <a:xfrm>
            <a:off x="706056" y="775504"/>
            <a:ext cx="1100752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AC28014-DFB7-1A56-E426-D7978E29A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55" y="1209675"/>
            <a:ext cx="11515725" cy="56483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A57BBC-6769-1B99-F29E-38E72ED2B4BD}"/>
              </a:ext>
            </a:extLst>
          </p:cNvPr>
          <p:cNvCxnSpPr>
            <a:cxnSpLocks/>
          </p:cNvCxnSpPr>
          <p:nvPr/>
        </p:nvCxnSpPr>
        <p:spPr>
          <a:xfrm>
            <a:off x="839984" y="5453723"/>
            <a:ext cx="8183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024067-7202-05C6-BFB9-BAA04F35CAFB}"/>
              </a:ext>
            </a:extLst>
          </p:cNvPr>
          <p:cNvCxnSpPr>
            <a:cxnSpLocks/>
          </p:cNvCxnSpPr>
          <p:nvPr/>
        </p:nvCxnSpPr>
        <p:spPr>
          <a:xfrm>
            <a:off x="839984" y="5698486"/>
            <a:ext cx="469259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0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E19D0D8-62F1-D16B-2ADC-0667FA7E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5" y="98756"/>
            <a:ext cx="11620500" cy="18573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B2F6D5-A174-E57E-345A-C5C8332CE646}"/>
              </a:ext>
            </a:extLst>
          </p:cNvPr>
          <p:cNvCxnSpPr/>
          <p:nvPr/>
        </p:nvCxnSpPr>
        <p:spPr>
          <a:xfrm>
            <a:off x="592238" y="1438696"/>
            <a:ext cx="1100752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2FF6ED5-A618-38B1-3D37-150719A1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6" y="0"/>
            <a:ext cx="11104756" cy="6858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AE3C11-3873-5078-1940-74CBAEA814FB}"/>
              </a:ext>
            </a:extLst>
          </p:cNvPr>
          <p:cNvCxnSpPr>
            <a:cxnSpLocks/>
          </p:cNvCxnSpPr>
          <p:nvPr/>
        </p:nvCxnSpPr>
        <p:spPr>
          <a:xfrm>
            <a:off x="1784529" y="4901064"/>
            <a:ext cx="8183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4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721B8BE-543A-3709-E076-C215A47B4E83}"/>
              </a:ext>
            </a:extLst>
          </p:cNvPr>
          <p:cNvGraphicFramePr>
            <a:graphicFrameLocks noGrp="1"/>
          </p:cNvGraphicFramePr>
          <p:nvPr/>
        </p:nvGraphicFramePr>
        <p:xfrm>
          <a:off x="2346039" y="4646889"/>
          <a:ext cx="2576945" cy="2108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400992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owners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2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 (PK)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firstName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lastName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address</a:t>
                      </a:r>
                    </a:p>
                    <a:p>
                      <a:pPr algn="ctr" latinLnBrk="1"/>
                      <a:r>
                        <a:rPr lang="en-US" altLang="ko-KR" dirty="0"/>
                        <a:t>city</a:t>
                      </a:r>
                    </a:p>
                    <a:p>
                      <a:pPr algn="ctr" latinLnBrk="1"/>
                      <a:r>
                        <a:rPr lang="en-US" altLang="ko-KR" dirty="0"/>
                        <a:t>telephone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4142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DFB968-7CD2-50D5-511B-7330EFA0E032}"/>
              </a:ext>
            </a:extLst>
          </p:cNvPr>
          <p:cNvGraphicFramePr>
            <a:graphicFrameLocks noGrp="1"/>
          </p:cNvGraphicFramePr>
          <p:nvPr/>
        </p:nvGraphicFramePr>
        <p:xfrm>
          <a:off x="6627094" y="4646889"/>
          <a:ext cx="2576945" cy="1833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400992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2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 (PK)</a:t>
                      </a:r>
                    </a:p>
                    <a:p>
                      <a:pPr algn="ctr" latinLnBrk="1"/>
                      <a:r>
                        <a:rPr lang="en-US" altLang="ko-KR" dirty="0"/>
                        <a:t>name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birth_date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b="0" dirty="0" err="1"/>
                        <a:t>type_id</a:t>
                      </a:r>
                      <a:r>
                        <a:rPr lang="en-US" altLang="ko-KR" b="0" dirty="0"/>
                        <a:t> (FK)</a:t>
                      </a:r>
                    </a:p>
                    <a:p>
                      <a:pPr algn="ctr" latinLnBrk="1"/>
                      <a:r>
                        <a:rPr lang="en-US" altLang="ko-KR" b="1" dirty="0" err="1"/>
                        <a:t>owner_id</a:t>
                      </a:r>
                      <a:r>
                        <a:rPr lang="en-US" altLang="ko-KR" b="1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41420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8F4F94-205D-E555-0253-9F6C5D6B0AF3}"/>
              </a:ext>
            </a:extLst>
          </p:cNvPr>
          <p:cNvCxnSpPr/>
          <p:nvPr/>
        </p:nvCxnSpPr>
        <p:spPr>
          <a:xfrm>
            <a:off x="6368475" y="5700989"/>
            <a:ext cx="25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60D7BF-4575-C456-DA06-59179393CD1F}"/>
              </a:ext>
            </a:extLst>
          </p:cNvPr>
          <p:cNvCxnSpPr/>
          <p:nvPr/>
        </p:nvCxnSpPr>
        <p:spPr>
          <a:xfrm>
            <a:off x="5052293" y="5497404"/>
            <a:ext cx="0" cy="425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F46F46F-E9A2-E567-3F43-05C60982DDEB}"/>
              </a:ext>
            </a:extLst>
          </p:cNvPr>
          <p:cNvCxnSpPr/>
          <p:nvPr/>
        </p:nvCxnSpPr>
        <p:spPr>
          <a:xfrm flipV="1">
            <a:off x="6368475" y="5497404"/>
            <a:ext cx="258619" cy="20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ED9395-183D-7221-FC57-CB0534BCB182}"/>
              </a:ext>
            </a:extLst>
          </p:cNvPr>
          <p:cNvCxnSpPr/>
          <p:nvPr/>
        </p:nvCxnSpPr>
        <p:spPr>
          <a:xfrm>
            <a:off x="6368475" y="5709995"/>
            <a:ext cx="258619" cy="212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582F9987-79B5-5AE1-0EF5-5F3E68A7360E}"/>
              </a:ext>
            </a:extLst>
          </p:cNvPr>
          <p:cNvSpPr/>
          <p:nvPr/>
        </p:nvSpPr>
        <p:spPr>
          <a:xfrm>
            <a:off x="6165279" y="5599196"/>
            <a:ext cx="198580" cy="2035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7C6C4-1850-4614-7E5D-F01C4153F86F}"/>
              </a:ext>
            </a:extLst>
          </p:cNvPr>
          <p:cNvSpPr txBox="1"/>
          <p:nvPr/>
        </p:nvSpPr>
        <p:spPr>
          <a:xfrm>
            <a:off x="3163455" y="127551"/>
            <a:ext cx="540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[</a:t>
            </a:r>
            <a:r>
              <a:rPr lang="ko-KR" altLang="en-US" sz="2400" b="1" dirty="0"/>
              <a:t>객체 연관관계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0C9AD-25FF-5415-0B5E-2771748069F3}"/>
              </a:ext>
            </a:extLst>
          </p:cNvPr>
          <p:cNvSpPr txBox="1"/>
          <p:nvPr/>
        </p:nvSpPr>
        <p:spPr>
          <a:xfrm>
            <a:off x="3267365" y="3929257"/>
            <a:ext cx="540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[</a:t>
            </a:r>
            <a:r>
              <a:rPr lang="ko-KR" altLang="en-US" sz="2400" b="1" dirty="0"/>
              <a:t>테이블 연관관계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EEF2A2A2-F85E-5B4D-C053-619FBA496BF9}"/>
              </a:ext>
            </a:extLst>
          </p:cNvPr>
          <p:cNvGraphicFramePr>
            <a:graphicFrameLocks noGrp="1"/>
          </p:cNvGraphicFramePr>
          <p:nvPr/>
        </p:nvGraphicFramePr>
        <p:xfrm>
          <a:off x="2346039" y="1059332"/>
          <a:ext cx="2576945" cy="238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400992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Owner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2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 (PK)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firstName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lastName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address</a:t>
                      </a:r>
                    </a:p>
                    <a:p>
                      <a:pPr algn="ctr" latinLnBrk="1"/>
                      <a:r>
                        <a:rPr lang="en-US" altLang="ko-KR" dirty="0"/>
                        <a:t>city</a:t>
                      </a:r>
                    </a:p>
                    <a:p>
                      <a:pPr algn="ctr" latinLnBrk="1"/>
                      <a:r>
                        <a:rPr lang="en-US" altLang="ko-KR" dirty="0"/>
                        <a:t>telephone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List&lt;pet&gt; pets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4142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808B77-8C1E-F0C9-8591-20449E780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16326"/>
              </p:ext>
            </p:extLst>
          </p:nvPr>
        </p:nvGraphicFramePr>
        <p:xfrm>
          <a:off x="6627094" y="1059332"/>
          <a:ext cx="2576945" cy="2108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400992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2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 (PK)</a:t>
                      </a:r>
                    </a:p>
                    <a:p>
                      <a:pPr algn="ctr" latinLnBrk="1"/>
                      <a:r>
                        <a:rPr lang="en-US" altLang="ko-KR" dirty="0"/>
                        <a:t>name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birthDate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b="0" dirty="0"/>
                        <a:t>type</a:t>
                      </a:r>
                    </a:p>
                    <a:p>
                      <a:pPr algn="ctr" latinLnBrk="1"/>
                      <a:r>
                        <a:rPr lang="en-US" altLang="ko-KR" b="0" dirty="0"/>
                        <a:t>Set&lt;Visit&gt; visits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Owner </a:t>
                      </a:r>
                      <a:r>
                        <a:rPr lang="en-US" altLang="ko-KR" b="1" dirty="0" err="1"/>
                        <a:t>owner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4142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79EBD16-C463-C622-2F7B-0E41019B8ED6}"/>
              </a:ext>
            </a:extLst>
          </p:cNvPr>
          <p:cNvCxnSpPr>
            <a:cxnSpLocks/>
          </p:cNvCxnSpPr>
          <p:nvPr/>
        </p:nvCxnSpPr>
        <p:spPr>
          <a:xfrm flipH="1">
            <a:off x="4922984" y="2747760"/>
            <a:ext cx="1711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62382B-3C83-7576-855B-12BA69C36D61}"/>
              </a:ext>
            </a:extLst>
          </p:cNvPr>
          <p:cNvSpPr txBox="1"/>
          <p:nvPr/>
        </p:nvSpPr>
        <p:spPr>
          <a:xfrm>
            <a:off x="5948108" y="1797490"/>
            <a:ext cx="63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0…*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07232E-DA3E-160C-A7D4-8171ACF9B15B}"/>
              </a:ext>
            </a:extLst>
          </p:cNvPr>
          <p:cNvSpPr txBox="1"/>
          <p:nvPr/>
        </p:nvSpPr>
        <p:spPr>
          <a:xfrm>
            <a:off x="8067504" y="3455448"/>
            <a:ext cx="257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/>
                </a:solidFill>
              </a:rPr>
              <a:t>연관관계 매핑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78139-8ED9-0828-7939-0FB03628871A}"/>
              </a:ext>
            </a:extLst>
          </p:cNvPr>
          <p:cNvSpPr txBox="1"/>
          <p:nvPr/>
        </p:nvSpPr>
        <p:spPr>
          <a:xfrm>
            <a:off x="4981419" y="2376200"/>
            <a:ext cx="31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463AF52-D927-5B0B-0C98-609DE0C7093F}"/>
              </a:ext>
            </a:extLst>
          </p:cNvPr>
          <p:cNvCxnSpPr/>
          <p:nvPr/>
        </p:nvCxnSpPr>
        <p:spPr>
          <a:xfrm flipH="1">
            <a:off x="5669084" y="2166822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772D02-25D9-A379-7EAD-5B9159277940}"/>
              </a:ext>
            </a:extLst>
          </p:cNvPr>
          <p:cNvCxnSpPr/>
          <p:nvPr/>
        </p:nvCxnSpPr>
        <p:spPr>
          <a:xfrm flipH="1">
            <a:off x="5295946" y="2166822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3E21D1-FE1F-AFA2-52A6-78BD7DCF9EEE}"/>
              </a:ext>
            </a:extLst>
          </p:cNvPr>
          <p:cNvCxnSpPr/>
          <p:nvPr/>
        </p:nvCxnSpPr>
        <p:spPr>
          <a:xfrm flipH="1">
            <a:off x="4918541" y="2168751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A5CC93-06A4-466E-C63A-9287D6CFA9EC}"/>
              </a:ext>
            </a:extLst>
          </p:cNvPr>
          <p:cNvCxnSpPr/>
          <p:nvPr/>
        </p:nvCxnSpPr>
        <p:spPr>
          <a:xfrm flipH="1">
            <a:off x="6049820" y="2167717"/>
            <a:ext cx="308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4CF7F58-CD4D-DD62-FBA9-8151F6BF041B}"/>
              </a:ext>
            </a:extLst>
          </p:cNvPr>
          <p:cNvCxnSpPr/>
          <p:nvPr/>
        </p:nvCxnSpPr>
        <p:spPr>
          <a:xfrm>
            <a:off x="6400802" y="2166822"/>
            <a:ext cx="258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21C1A3B-439B-1B14-D7D1-E9B2EDF8E9A6}"/>
              </a:ext>
            </a:extLst>
          </p:cNvPr>
          <p:cNvCxnSpPr/>
          <p:nvPr/>
        </p:nvCxnSpPr>
        <p:spPr>
          <a:xfrm flipV="1">
            <a:off x="4896859" y="5700988"/>
            <a:ext cx="1268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B99012-A196-8BE6-E23E-BC1AF80F6603}"/>
              </a:ext>
            </a:extLst>
          </p:cNvPr>
          <p:cNvCxnSpPr/>
          <p:nvPr/>
        </p:nvCxnSpPr>
        <p:spPr>
          <a:xfrm>
            <a:off x="9204039" y="2166822"/>
            <a:ext cx="1103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A435AE0-CDDB-9B24-4EA7-96741BFD14DF}"/>
              </a:ext>
            </a:extLst>
          </p:cNvPr>
          <p:cNvCxnSpPr/>
          <p:nvPr/>
        </p:nvCxnSpPr>
        <p:spPr>
          <a:xfrm>
            <a:off x="10307782" y="2166822"/>
            <a:ext cx="0" cy="3543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CF5AC3-1EB9-9570-96CA-C836082804E8}"/>
              </a:ext>
            </a:extLst>
          </p:cNvPr>
          <p:cNvCxnSpPr/>
          <p:nvPr/>
        </p:nvCxnSpPr>
        <p:spPr>
          <a:xfrm flipH="1">
            <a:off x="9204039" y="5700988"/>
            <a:ext cx="1103743" cy="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227</Words>
  <Application>Microsoft Office PowerPoint</Application>
  <PresentationFormat>와이드스크린</PresentationFormat>
  <Paragraphs>91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승민</dc:creator>
  <cp:lastModifiedBy>김 승민</cp:lastModifiedBy>
  <cp:revision>3</cp:revision>
  <dcterms:created xsi:type="dcterms:W3CDTF">2023-02-23T03:14:26Z</dcterms:created>
  <dcterms:modified xsi:type="dcterms:W3CDTF">2023-02-28T12:16:50Z</dcterms:modified>
</cp:coreProperties>
</file>