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5B96A-E0F2-474F-9E11-C36C7F87C6B2}" v="4" dt="2024-08-13T13:55:16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문 이" userId="db0b58f7dd2d82a0" providerId="LiveId" clId="{BF55B96A-E0F2-474F-9E11-C36C7F87C6B2}"/>
    <pc:docChg chg="undo custSel modSld">
      <pc:chgData name="승문 이" userId="db0b58f7dd2d82a0" providerId="LiveId" clId="{BF55B96A-E0F2-474F-9E11-C36C7F87C6B2}" dt="2024-08-13T13:55:16.063" v="83" actId="20577"/>
      <pc:docMkLst>
        <pc:docMk/>
      </pc:docMkLst>
      <pc:sldChg chg="modSp mod">
        <pc:chgData name="승문 이" userId="db0b58f7dd2d82a0" providerId="LiveId" clId="{BF55B96A-E0F2-474F-9E11-C36C7F87C6B2}" dt="2024-08-13T13:55:16.063" v="83" actId="20577"/>
        <pc:sldMkLst>
          <pc:docMk/>
          <pc:sldMk cId="4112581353" sldId="256"/>
        </pc:sldMkLst>
        <pc:spChg chg="mod">
          <ac:chgData name="승문 이" userId="db0b58f7dd2d82a0" providerId="LiveId" clId="{BF55B96A-E0F2-474F-9E11-C36C7F87C6B2}" dt="2024-08-13T13:54:40.810" v="0" actId="1076"/>
          <ac:spMkLst>
            <pc:docMk/>
            <pc:sldMk cId="4112581353" sldId="256"/>
            <ac:spMk id="34" creationId="{1F810228-D842-4F45-54F2-A2921543E9F1}"/>
          </ac:spMkLst>
        </pc:spChg>
        <pc:spChg chg="mod">
          <ac:chgData name="승문 이" userId="db0b58f7dd2d82a0" providerId="LiveId" clId="{BF55B96A-E0F2-474F-9E11-C36C7F87C6B2}" dt="2024-08-13T13:55:16.063" v="83" actId="20577"/>
          <ac:spMkLst>
            <pc:docMk/>
            <pc:sldMk cId="4112581353" sldId="256"/>
            <ac:spMk id="36" creationId="{41A595DD-EB1F-E63F-9324-2E8B50063BAA}"/>
          </ac:spMkLst>
        </pc:spChg>
        <pc:spChg chg="mod">
          <ac:chgData name="승문 이" userId="db0b58f7dd2d82a0" providerId="LiveId" clId="{BF55B96A-E0F2-474F-9E11-C36C7F87C6B2}" dt="2024-08-13T13:54:40.810" v="0" actId="1076"/>
          <ac:spMkLst>
            <pc:docMk/>
            <pc:sldMk cId="4112581353" sldId="256"/>
            <ac:spMk id="37" creationId="{E260FF8E-E58B-94A0-7C4A-54D4B87485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2502-789A-40F5-9C59-A26085280F0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8612B-33E4-446E-B28E-833B9AF5B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8612B-33E4-446E-B28E-833B9AF5B8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2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E9657-08B6-33A6-F52B-D69D89D0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3B761A-AEB9-50C1-D0D5-DFC0ACDE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E1CCC-E214-5175-832C-BB575212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F9C2-821E-B3CE-9BAC-5DB029E7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EDD2-2F79-A78C-D507-7467CF8A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E1242-6715-5682-6E44-C4D5E828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E60EF0-820E-BF9F-C5D4-6B12A6461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582A8-BDE8-DC04-CC82-8A4EC906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2BC64-5CB5-C162-416F-90F41B93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DCD73-FB0B-DB72-B505-074F34AC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568AD4-3CBD-3821-B778-7BCCB52A9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76096D-6C67-44B5-E03B-E23D1F5B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CCAC4-2B7C-4CD5-6C11-B2D752D3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469D7-0C68-EC9A-37FD-441B5ADB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3D648-7A4E-7E04-2C64-F334222F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14DC3-022D-40FB-7D71-9DE5B371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89DA5-E581-B973-B62A-DAF80593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93829-AF60-47D0-FEEE-09E995A2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8DD5B-D690-DA29-127C-F73310F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8FC17-6207-6239-BA6A-0326C087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27934-70EA-18C2-5425-8D84900E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0BC87-FAAD-821E-ED93-8D2BD4A2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96DCD-1BD3-E12D-5761-7AB0AB40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6CE9A-07BF-47CB-BDA7-EF33A7F4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ABB70-A1F7-C031-E5DC-12C0693C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E4A7E-562C-B97B-D08E-297BC5AD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63C9C-3FAE-7A84-CBFF-51BD329FA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C26FD-BD19-5F4B-796C-6B6E8392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163BB-4360-16D2-3475-480D128E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5EA86-BC62-90DB-A133-D7799863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2E24E-AEED-B86C-7269-103FB660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3F832-0B46-FDD6-CA55-4C0A74AE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9B27D-0D93-1F93-7E7D-5A7539A1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11694-CD2E-1EF0-6F4F-C3D5AAD7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F54999-611B-FDDF-C69B-C325EC657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07572-1113-ED95-07C9-D6B07010A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EBC910-539D-CA46-0664-B7281D16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4F61A5-C22C-DF56-CAF7-FD66FAF0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AE623C-08B2-F20D-BAF4-A44FBD7F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2E55-851E-0591-CC3A-85012B80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37216-2075-50EA-30B1-C87C093D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642A18-38F4-6E0C-2480-F284BD13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1D3AB-23E5-18EC-8EEC-4E93615D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7229D1-DB9B-C449-8D0F-F6F1C4B3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DE72D-B49E-B6F2-D1C0-DDA2485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31E54-36C3-132A-27FC-A9C2CC37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0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20895-7DB7-A06C-F2B5-5407DD8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80DA6-EBA5-5408-6E62-23E65B68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131E9-64FD-D6F9-573D-E0BF9D212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1293B-BE5E-F953-81F0-A9A4892C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307B5-26EF-ED7C-060F-58AA387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C6F64-65C4-E0A1-DC15-8F1C785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9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B7E2-EB66-B3A3-42CF-E69F1998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FE176-7509-5ADF-5EC4-FAA2CAB07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B04F6-8EEC-BABA-8EB5-9570DFBE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892B2-988C-5B50-FDD6-AA3C22E9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1EFDD-6B9F-D746-7E06-47BDAAC5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8D256-B695-1690-BF37-933A9981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5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C1D07-7CFC-64AD-BBC3-5E040BC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70D7C-6A8E-47D8-3E8A-AB92863D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B2870-D797-0827-55C7-76D204A63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6A3B2-89BB-4182-AFCA-92E35E56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3D23D-164F-3894-776B-B8333614D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05E4B-61E3-FE5C-9F85-87EF95504DE6}"/>
              </a:ext>
            </a:extLst>
          </p:cNvPr>
          <p:cNvSpPr txBox="1"/>
          <p:nvPr/>
        </p:nvSpPr>
        <p:spPr>
          <a:xfrm>
            <a:off x="435428" y="259081"/>
            <a:ext cx="945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defTabSz="457200" latinLnBrk="0">
              <a:buFont typeface="Wingdings" panose="05000000000000000000" pitchFamily="2" charset="2"/>
              <a:buChar char="v"/>
            </a:pPr>
            <a:r>
              <a:rPr lang="ko-KR" altLang="en-US" b="1" dirty="0"/>
              <a:t>가상환경 새로 만들기 코드</a:t>
            </a:r>
            <a:endParaRPr lang="en-US" altLang="ko-KR" b="1" dirty="0"/>
          </a:p>
          <a:p>
            <a:r>
              <a:rPr lang="en-US" altLang="ko-KR" dirty="0"/>
              <a:t>mamba</a:t>
            </a:r>
            <a:r>
              <a:rPr lang="ko-KR" altLang="en-US" dirty="0"/>
              <a:t> </a:t>
            </a: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–n</a:t>
            </a:r>
            <a:r>
              <a:rPr lang="ko-KR" altLang="en-US" dirty="0"/>
              <a:t> </a:t>
            </a:r>
            <a:r>
              <a:rPr lang="en-US" altLang="ko-KR" dirty="0"/>
              <a:t>LGPIC2408 </a:t>
            </a:r>
            <a:r>
              <a:rPr lang="en-US" altLang="ko-KR" b="1" dirty="0"/>
              <a:t>python=3.9.12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D339-EAAD-6CD6-886B-611E7735C4F2}"/>
              </a:ext>
            </a:extLst>
          </p:cNvPr>
          <p:cNvSpPr txBox="1"/>
          <p:nvPr/>
        </p:nvSpPr>
        <p:spPr>
          <a:xfrm>
            <a:off x="620485" y="1065611"/>
            <a:ext cx="112558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아래의 </a:t>
            </a:r>
            <a:r>
              <a:rPr lang="en-US" altLang="ko-KR" dirty="0" err="1">
                <a:sym typeface="Wingdings" panose="05000000000000000000" pitchFamily="2" charset="2"/>
              </a:rPr>
              <a:t>envname</a:t>
            </a:r>
            <a:r>
              <a:rPr lang="ko-KR" altLang="en-US" dirty="0">
                <a:sym typeface="Wingdings" panose="05000000000000000000" pitchFamily="2" charset="2"/>
              </a:rPr>
              <a:t>은 가상환경의 이름이 들어가는 곳으로 예시 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 부분에 </a:t>
            </a:r>
            <a:r>
              <a:rPr lang="en-US" altLang="ko-KR" dirty="0" err="1">
                <a:sym typeface="Wingdings" panose="05000000000000000000" pitchFamily="2" charset="2"/>
              </a:rPr>
              <a:t>envname</a:t>
            </a:r>
            <a:r>
              <a:rPr lang="ko-KR" altLang="en-US" dirty="0">
                <a:sym typeface="Wingdings" panose="05000000000000000000" pitchFamily="2" charset="2"/>
              </a:rPr>
              <a:t>을 그대로 작성하고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mamba activate LGPIC2408</a:t>
            </a:r>
            <a:r>
              <a:rPr lang="ko-KR" altLang="en-US" dirty="0">
                <a:sym typeface="Wingdings" panose="05000000000000000000" pitchFamily="2" charset="2"/>
              </a:rPr>
              <a:t>로 가상환경을 활성화 한다면 없는 가상환경이라는 에러가 발생할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Create</a:t>
            </a:r>
            <a:r>
              <a:rPr lang="ko-KR" altLang="en-US" dirty="0">
                <a:sym typeface="Wingdings" panose="05000000000000000000" pitchFamily="2" charset="2"/>
              </a:rPr>
              <a:t>하셨던 가상환경 이름을 입력하시고 활성화 하시면 정상적으로 사용하실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0F2572-7D62-55C1-872A-7D3571C2D8C7}"/>
              </a:ext>
            </a:extLst>
          </p:cNvPr>
          <p:cNvGrpSpPr/>
          <p:nvPr/>
        </p:nvGrpSpPr>
        <p:grpSpPr>
          <a:xfrm>
            <a:off x="762000" y="1501557"/>
            <a:ext cx="4691743" cy="317189"/>
            <a:chOff x="6858000" y="739701"/>
            <a:chExt cx="5410669" cy="36579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5F02063-A780-BB9C-54C5-1A08F623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739701"/>
              <a:ext cx="5410669" cy="365792"/>
            </a:xfrm>
            <a:prstGeom prst="rect">
              <a:avLst/>
            </a:prstGeom>
          </p:spPr>
        </p:pic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D6DFFD4-8B0F-ED6F-706B-71161C67E7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3423" y="1050792"/>
              <a:ext cx="66970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C971B34-37AB-25A8-2E22-4DB0E16F7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8" y="1881313"/>
            <a:ext cx="4826278" cy="305461"/>
          </a:xfrm>
          <a:prstGeom prst="rect">
            <a:avLst/>
          </a:prstGeom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1F810228-D842-4F45-54F2-A2921543E9F1}"/>
              </a:ext>
            </a:extLst>
          </p:cNvPr>
          <p:cNvSpPr txBox="1"/>
          <p:nvPr/>
        </p:nvSpPr>
        <p:spPr>
          <a:xfrm>
            <a:off x="472272" y="2852671"/>
            <a:ext cx="349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endParaRPr lang="ko-KR" altLang="en-US" dirty="0"/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41A595DD-EB1F-E63F-9324-2E8B50063BAA}"/>
              </a:ext>
            </a:extLst>
          </p:cNvPr>
          <p:cNvSpPr txBox="1"/>
          <p:nvPr/>
        </p:nvSpPr>
        <p:spPr>
          <a:xfrm>
            <a:off x="472272" y="4134033"/>
            <a:ext cx="10282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/>
              <a:t>Miniforge</a:t>
            </a:r>
            <a:r>
              <a:rPr lang="en-US" altLang="ko-KR" b="1" dirty="0"/>
              <a:t> prompt</a:t>
            </a:r>
            <a:r>
              <a:rPr lang="ko-KR" altLang="en-US" b="1" dirty="0"/>
              <a:t>에서 실행</a:t>
            </a:r>
            <a:endParaRPr lang="en-US" altLang="ko-KR" b="1" dirty="0"/>
          </a:p>
          <a:p>
            <a:r>
              <a:rPr lang="en-US" altLang="ko-KR" dirty="0"/>
              <a:t>mamba install </a:t>
            </a:r>
            <a:r>
              <a:rPr lang="en-US" altLang="ko-KR" dirty="0" err="1"/>
              <a:t>pytorch</a:t>
            </a:r>
            <a:r>
              <a:rPr lang="en-US" altLang="ko-KR" dirty="0"/>
              <a:t>==2.1.1 </a:t>
            </a:r>
            <a:r>
              <a:rPr lang="en-US" altLang="ko-KR" dirty="0" err="1"/>
              <a:t>torchvision</a:t>
            </a:r>
            <a:r>
              <a:rPr lang="en-US" altLang="ko-KR" dirty="0"/>
              <a:t>==0.16.1 </a:t>
            </a:r>
            <a:r>
              <a:rPr lang="en-US" altLang="ko-KR" dirty="0" err="1"/>
              <a:t>torchaudio</a:t>
            </a:r>
            <a:r>
              <a:rPr lang="en-US" altLang="ko-KR" dirty="0"/>
              <a:t>==2.1.1 -c </a:t>
            </a:r>
            <a:r>
              <a:rPr lang="en-US" altLang="ko-KR" dirty="0" err="1"/>
              <a:t>pytorch</a:t>
            </a:r>
            <a:endParaRPr lang="en-US" altLang="ko-KR" dirty="0"/>
          </a:p>
          <a:p>
            <a:r>
              <a:rPr lang="en-US" altLang="ko-KR" dirty="0"/>
              <a:t>mamba install </a:t>
            </a:r>
            <a:r>
              <a:rPr lang="en-US" altLang="ko-KR" dirty="0" err="1"/>
              <a:t>pytorch</a:t>
            </a:r>
            <a:r>
              <a:rPr lang="en-US" altLang="ko-KR" dirty="0"/>
              <a:t> -c </a:t>
            </a:r>
            <a:r>
              <a:rPr lang="en-US" altLang="ko-KR" dirty="0" err="1"/>
              <a:t>pytorch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 코드도 작동 확인 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60FF8E-E58B-94A0-7C4A-54D4B87485D7}"/>
              </a:ext>
            </a:extLst>
          </p:cNvPr>
          <p:cNvSpPr txBox="1"/>
          <p:nvPr/>
        </p:nvSpPr>
        <p:spPr>
          <a:xfrm>
            <a:off x="762000" y="3578769"/>
            <a:ext cx="11255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가상환경을 생성하면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이 설치되어 있지 않으므로 새로 설치해주는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9742FB-5EF4-986F-A6EB-58250E25A7EC}"/>
              </a:ext>
            </a:extLst>
          </p:cNvPr>
          <p:cNvSpPr txBox="1"/>
          <p:nvPr/>
        </p:nvSpPr>
        <p:spPr>
          <a:xfrm>
            <a:off x="8298404" y="535913"/>
            <a:ext cx="37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</a:t>
            </a:r>
            <a:r>
              <a:rPr lang="ko-KR" altLang="en-US" dirty="0"/>
              <a:t>입력하고 </a:t>
            </a:r>
            <a:r>
              <a:rPr lang="ko-KR" altLang="en-US" dirty="0" err="1"/>
              <a:t>엔터</a:t>
            </a:r>
            <a:r>
              <a:rPr lang="ko-KR" altLang="en-US" dirty="0"/>
              <a:t> 누르면 진행 가능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D4EEE7B-08CA-E9BA-3981-7D848C2E3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831" y="606504"/>
            <a:ext cx="2562583" cy="23815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3F99D25-6043-B3F0-D37C-D50FA8F472E0}"/>
              </a:ext>
            </a:extLst>
          </p:cNvPr>
          <p:cNvSpPr txBox="1"/>
          <p:nvPr/>
        </p:nvSpPr>
        <p:spPr>
          <a:xfrm>
            <a:off x="761999" y="5268359"/>
            <a:ext cx="112558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버전과 호환되는 </a:t>
            </a:r>
            <a:r>
              <a:rPr lang="en-US" altLang="ko-KR" dirty="0"/>
              <a:t>torch</a:t>
            </a:r>
            <a:r>
              <a:rPr lang="ko-KR" altLang="en-US" dirty="0"/>
              <a:t>를 설치하기 위한 코드로 </a:t>
            </a:r>
            <a:r>
              <a:rPr lang="en-US" altLang="ko-KR" dirty="0"/>
              <a:t>torch</a:t>
            </a:r>
            <a:r>
              <a:rPr lang="ko-KR" altLang="en-US" dirty="0"/>
              <a:t>의 버전이 입력되어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실습 코드는 </a:t>
            </a:r>
            <a:r>
              <a:rPr lang="en-US" altLang="ko-KR" dirty="0"/>
              <a:t>3.9.12 </a:t>
            </a:r>
            <a:r>
              <a:rPr lang="ko-KR" altLang="en-US" dirty="0"/>
              <a:t>버전 기준이며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미니포지</a:t>
            </a:r>
            <a:r>
              <a:rPr lang="ko-KR" altLang="en-US" dirty="0"/>
              <a:t> 프롬프트에 </a:t>
            </a:r>
            <a:r>
              <a:rPr lang="ko-KR" altLang="en-US" dirty="0" err="1"/>
              <a:t>python</a:t>
            </a:r>
            <a:r>
              <a:rPr lang="ko-KR" altLang="en-US" dirty="0"/>
              <a:t> --</a:t>
            </a:r>
            <a:r>
              <a:rPr lang="ko-KR" altLang="en-US" dirty="0" err="1"/>
              <a:t>version이라고</a:t>
            </a:r>
            <a:r>
              <a:rPr lang="ko-KR" altLang="en-US" dirty="0"/>
              <a:t> 입력했을 때 </a:t>
            </a:r>
            <a:r>
              <a:rPr lang="en-US" altLang="ko-KR" dirty="0"/>
              <a:t>3.9.12</a:t>
            </a:r>
            <a:r>
              <a:rPr lang="ko-KR" altLang="en-US" dirty="0"/>
              <a:t>라고 출력되면 문제 없이 설치 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미니포지</a:t>
            </a:r>
            <a:r>
              <a:rPr lang="ko-KR" altLang="en-US" dirty="0"/>
              <a:t> 설치 환경이나 파이썬 버전에 따라 차이가 있는 것으로 보이긴 합니다만 </a:t>
            </a:r>
            <a:br>
              <a:rPr lang="en-US" altLang="ko-KR" dirty="0"/>
            </a:br>
            <a:r>
              <a:rPr lang="ko-KR" altLang="en-US" dirty="0"/>
              <a:t>제가 제 컴퓨터로 다시 </a:t>
            </a:r>
            <a:r>
              <a:rPr lang="ko-KR" altLang="en-US" dirty="0" err="1"/>
              <a:t>확인해봤을때는</a:t>
            </a:r>
            <a:r>
              <a:rPr lang="ko-KR" altLang="en-US" dirty="0"/>
              <a:t> 문제없이 실행되었습니다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58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169</Words>
  <Application>Microsoft Office PowerPoint</Application>
  <PresentationFormat>와이드스크린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이승문</dc:creator>
  <cp:lastModifiedBy>승문 이</cp:lastModifiedBy>
  <cp:revision>1</cp:revision>
  <dcterms:created xsi:type="dcterms:W3CDTF">2024-08-13T13:11:29Z</dcterms:created>
  <dcterms:modified xsi:type="dcterms:W3CDTF">2024-08-13T13:55:17Z</dcterms:modified>
</cp:coreProperties>
</file>