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448" y="1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4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8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2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7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4394-15DD-4EFB-8156-E2139E0077B5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E0EF-5387-494C-B7BF-FBD0488C6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04664" y="-373582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Fig. 11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FADE0DE7-64BE-471C-A34A-B5944A499301}"/>
              </a:ext>
            </a:extLst>
          </p:cNvPr>
          <p:cNvSpPr txBox="1"/>
          <p:nvPr/>
        </p:nvSpPr>
        <p:spPr>
          <a:xfrm>
            <a:off x="4521974" y="-4090957"/>
            <a:ext cx="456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(a) </a:t>
            </a:r>
            <a:r>
              <a:rPr lang="en-US" altLang="ko-KR" sz="3600" dirty="0" err="1">
                <a:latin typeface="Arial Black" panose="020B0A04020102020204" pitchFamily="34" charset="0"/>
              </a:rPr>
              <a:t>Fullfact</a:t>
            </a:r>
            <a:r>
              <a:rPr lang="en-US" altLang="ko-KR" sz="3600" dirty="0">
                <a:latin typeface="Arial Black" panose="020B0A04020102020204" pitchFamily="34" charset="0"/>
              </a:rPr>
              <a:t> (SE)</a:t>
            </a:r>
            <a:endParaRPr lang="ko-KR" altLang="en-US" sz="3600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E44AC9C1-AAC4-4EA2-86B7-167A67B49210}"/>
              </a:ext>
            </a:extLst>
          </p:cNvPr>
          <p:cNvSpPr txBox="1"/>
          <p:nvPr/>
        </p:nvSpPr>
        <p:spPr>
          <a:xfrm>
            <a:off x="4042450" y="-315416"/>
            <a:ext cx="5525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(b) </a:t>
            </a:r>
            <a:r>
              <a:rPr lang="en-US" altLang="ko-KR" sz="3600" dirty="0" err="1">
                <a:latin typeface="Arial Black" panose="020B0A04020102020204" pitchFamily="34" charset="0"/>
              </a:rPr>
              <a:t>Fullfact</a:t>
            </a:r>
            <a:r>
              <a:rPr lang="en-US" altLang="ko-KR" sz="3600" dirty="0">
                <a:latin typeface="Arial Black" panose="020B0A04020102020204" pitchFamily="34" charset="0"/>
              </a:rPr>
              <a:t> (AUTO)</a:t>
            </a:r>
            <a:endParaRPr lang="ko-KR" altLang="en-US" sz="3600" dirty="0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1326E8E2-1E2F-46AC-88F6-0E150BF2BFE9}"/>
              </a:ext>
            </a:extLst>
          </p:cNvPr>
          <p:cNvSpPr txBox="1"/>
          <p:nvPr/>
        </p:nvSpPr>
        <p:spPr>
          <a:xfrm>
            <a:off x="4521974" y="3501008"/>
            <a:ext cx="456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(c) EI-GF (SE)</a:t>
            </a:r>
            <a:endParaRPr lang="ko-KR" altLang="en-US" sz="3600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E2C63079-E2C0-4783-90BB-7846600B88F9}"/>
              </a:ext>
            </a:extLst>
          </p:cNvPr>
          <p:cNvSpPr txBox="1"/>
          <p:nvPr/>
        </p:nvSpPr>
        <p:spPr>
          <a:xfrm>
            <a:off x="4521974" y="7317432"/>
            <a:ext cx="456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(d) EI-GF (AUTO)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416" y="-3409072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416" y="335994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416" y="4141689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416" y="7962125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64" y="7962125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25" y="4141689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64" y="335994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64" y="-3438416"/>
            <a:ext cx="4152000" cy="311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1712E5-F231-4E47-8F89-6C4C7FAB01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036" y="7958525"/>
            <a:ext cx="4156800" cy="3117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32F12E-E126-43C7-9124-BED7411D83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036" y="-3438416"/>
            <a:ext cx="4156800" cy="3117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37A314E-F21E-4A2A-B6C1-ECD1CFE78E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036" y="332394"/>
            <a:ext cx="4156800" cy="3117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6A60F8F-A010-417F-AEEC-DC76F2CA0B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036" y="4138089"/>
            <a:ext cx="4156800" cy="3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seungsab</dc:creator>
  <cp:lastModifiedBy>진승섭</cp:lastModifiedBy>
  <cp:revision>10</cp:revision>
  <dcterms:created xsi:type="dcterms:W3CDTF">2021-11-19T23:56:47Z</dcterms:created>
  <dcterms:modified xsi:type="dcterms:W3CDTF">2022-01-12T22:30:18Z</dcterms:modified>
</cp:coreProperties>
</file>