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4" y="5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0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1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C124-CAC9-4B94-ABFD-97ACD59D721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E879-EB0D-40C1-8F0A-4291605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8851" y="213180"/>
            <a:ext cx="12239338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i="1" dirty="0" smtClean="0">
                <a:effectLst/>
                <a:latin typeface="Consolas" panose="020B0609020204030204" pitchFamily="49" charset="0"/>
              </a:rPr>
              <a:t>## Failed at test </a:t>
            </a:r>
            <a:r>
              <a:rPr lang="en-US" altLang="ko-KR" sz="1050" b="0" i="1" dirty="0" err="1" smtClean="0">
                <a:effectLst/>
                <a:latin typeface="Consolas" panose="020B0609020204030204" pitchFamily="49" charset="0"/>
              </a:rPr>
              <a:t>fcnt</a:t>
            </a:r>
            <a:r>
              <a:rPr lang="en-US" altLang="ko-KR" sz="1050" b="0" i="1" dirty="0" smtClean="0">
                <a:effectLst/>
                <a:latin typeface="Consolas" panose="020B0609020204030204" pitchFamily="49" charset="0"/>
              </a:rPr>
              <a:t> #6</a:t>
            </a:r>
            <a:endParaRPr lang="en-US" altLang="ko-KR" sz="1050" b="0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        cos_ken1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CosineKernel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active_dims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period_length_constraint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gpytorch.constraints.LessThan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min_dist_x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        cos_ken2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CosineKernel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active_dims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period_length_constraint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gpytorch.constraints.LessThan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(1/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min_dist_x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        cos_ken3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CosineKernel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active_dims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period_length_constraint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gpytorch.constraints.LessThan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max_dist_x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        cos_ken4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CosineKernel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active_dims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period_length_constraint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gpytorch.constraints.LessThan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(1/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max_dist_x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))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607620"/>
            <a:ext cx="9572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8" y="298288"/>
            <a:ext cx="12188125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cos_ken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CosineKernel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active_dims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periodlength_prior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period_length_constraint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gpytorch.constraints.LessThan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 smtClean="0">
                <a:effectLst/>
                <a:latin typeface="Consolas" panose="020B0609020204030204" pitchFamily="49" charset="0"/>
              </a:rPr>
              <a:t>min_dist_x</a:t>
            </a:r>
            <a:r>
              <a:rPr lang="en-US" altLang="ko-KR" sz="1050" b="0" dirty="0" smtClean="0">
                <a:effectLst/>
                <a:latin typeface="Consolas" panose="020B0609020204030204" pitchFamily="49" charset="0"/>
              </a:rPr>
              <a:t>))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7" y="5700167"/>
            <a:ext cx="6051936" cy="236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370" y="792247"/>
            <a:ext cx="3781786" cy="236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37" y="792247"/>
            <a:ext cx="3862480" cy="236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154" y="792247"/>
            <a:ext cx="3862479" cy="236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37" y="3246207"/>
            <a:ext cx="3701095" cy="236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417" y="3246207"/>
            <a:ext cx="5128939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669" y="213180"/>
            <a:ext cx="12239338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        </a:t>
            </a:r>
            <a:r>
              <a:rPr lang="en-US" altLang="ko-KR" sz="1050" i="1" dirty="0"/>
              <a:t>## Failed at test </a:t>
            </a:r>
            <a:r>
              <a:rPr lang="en-US" altLang="ko-KR" sz="1050" i="1" dirty="0" err="1"/>
              <a:t>fcnt</a:t>
            </a:r>
            <a:r>
              <a:rPr lang="en-US" altLang="ko-KR" sz="1050" i="1" dirty="0"/>
              <a:t> #6</a:t>
            </a:r>
            <a:endParaRPr lang="en-US" altLang="ko-KR" sz="1050" dirty="0"/>
          </a:p>
          <a:p>
            <a:r>
              <a:rPr lang="en-US" altLang="ko-KR" sz="1050" dirty="0"/>
              <a:t>        cos_ken1 = </a:t>
            </a:r>
            <a:r>
              <a:rPr lang="en-US" altLang="ko-KR" sz="1050" dirty="0" err="1"/>
              <a:t>CosineKernel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active_dims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period_length_prior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periodlength_prior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period_length_constraint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gpytorch.constraints.GreaterThan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min_dist_x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        cos_ken2 = </a:t>
            </a:r>
            <a:r>
              <a:rPr lang="en-US" altLang="ko-KR" sz="1050" dirty="0" err="1"/>
              <a:t>CosineKernel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active_dims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period_length_prior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periodlength_prior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period_length_constraint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gpytorch.constraints.GreaterThan</a:t>
            </a:r>
            <a:r>
              <a:rPr lang="en-US" altLang="ko-KR" sz="1050" dirty="0"/>
              <a:t>(1/</a:t>
            </a:r>
            <a:r>
              <a:rPr lang="en-US" altLang="ko-KR" sz="1050" dirty="0" err="1"/>
              <a:t>min_dist_x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        cos_ken3 = </a:t>
            </a:r>
            <a:r>
              <a:rPr lang="en-US" altLang="ko-KR" sz="1050" dirty="0" err="1"/>
              <a:t>CosineKernel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active_dims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period_length_prior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periodlength_prior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period_length_constraint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gpytorch.constraints.GreaterThan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max_dist_x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        cos_ken4 = </a:t>
            </a:r>
            <a:r>
              <a:rPr lang="en-US" altLang="ko-KR" sz="1050" dirty="0" err="1"/>
              <a:t>CosineKernel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active_dims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period_length_prior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periodlength_prior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period_length_constraint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gpytorch.constraints.GreaterThan</a:t>
            </a:r>
            <a:r>
              <a:rPr lang="en-US" altLang="ko-KR" sz="1050" dirty="0"/>
              <a:t>(1/</a:t>
            </a:r>
            <a:r>
              <a:rPr lang="en-US" altLang="ko-KR" sz="1050" dirty="0" err="1"/>
              <a:t>max_dist_x</a:t>
            </a:r>
            <a:r>
              <a:rPr lang="en-US" altLang="ko-KR" sz="1050" dirty="0" smtClean="0"/>
              <a:t>))</a:t>
            </a:r>
            <a:endParaRPr lang="en-US" altLang="ko-KR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35973"/>
            <a:ext cx="9715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669" y="213180"/>
            <a:ext cx="12239338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        </a:t>
            </a:r>
            <a:r>
              <a:rPr lang="en-US" altLang="ko-KR" sz="1050" i="1" dirty="0"/>
              <a:t>## Failed at test </a:t>
            </a:r>
            <a:r>
              <a:rPr lang="en-US" altLang="ko-KR" sz="1050" i="1" dirty="0" err="1"/>
              <a:t>fcnt</a:t>
            </a:r>
            <a:r>
              <a:rPr lang="en-US" altLang="ko-KR" sz="1050" i="1" dirty="0"/>
              <a:t> #6</a:t>
            </a:r>
            <a:endParaRPr lang="en-US" altLang="ko-KR" sz="1050" dirty="0"/>
          </a:p>
          <a:p>
            <a:r>
              <a:rPr lang="en-US" altLang="ko-KR" sz="1050" dirty="0"/>
              <a:t>        cos_ken1 = </a:t>
            </a:r>
            <a:r>
              <a:rPr lang="en-US" altLang="ko-KR" sz="1050" dirty="0" err="1"/>
              <a:t>CosineKernel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active_dims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period_length_prior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periodlength_prior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period_length_constraint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gpytorch.constraints.GreaterThan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min_dist_x</a:t>
            </a:r>
            <a:r>
              <a:rPr lang="en-US" altLang="ko-KR" sz="1050" dirty="0" smtClean="0"/>
              <a:t>))</a:t>
            </a:r>
            <a:endParaRPr lang="en-US" altLang="ko-KR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3" y="1382920"/>
            <a:ext cx="5536916" cy="3457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33" y="1382921"/>
            <a:ext cx="5599924" cy="34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1914"/>
            <a:ext cx="12239338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i="1" dirty="0" smtClean="0"/>
              <a:t>## </a:t>
            </a:r>
            <a:r>
              <a:rPr lang="en-US" altLang="ko-KR" sz="1050" b="1" i="1" dirty="0"/>
              <a:t>Failed at test </a:t>
            </a:r>
            <a:r>
              <a:rPr lang="en-US" altLang="ko-KR" sz="1050" b="1" i="1" dirty="0" err="1"/>
              <a:t>fcnt</a:t>
            </a:r>
            <a:r>
              <a:rPr lang="en-US" altLang="ko-KR" sz="1050" b="1" i="1" dirty="0"/>
              <a:t> #6</a:t>
            </a:r>
            <a:endParaRPr lang="en-US" altLang="ko-KR" sz="1050" b="1" dirty="0"/>
          </a:p>
          <a:p>
            <a:r>
              <a:rPr lang="en-US" altLang="ko-KR" sz="1050" b="1" dirty="0" smtClean="0"/>
              <a:t>cos_ken1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CosineKernel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active_dims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period_length_prior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periodlength_prior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period_length_constraint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gpytorch.constraints.Interval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min_dist_x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max_dist_y</a:t>
            </a:r>
            <a:r>
              <a:rPr lang="en-US" altLang="ko-KR" sz="1050" b="1" dirty="0" smtClean="0"/>
              <a:t>))</a:t>
            </a:r>
          </a:p>
          <a:p>
            <a:r>
              <a:rPr lang="en-US" altLang="ko-KR" sz="1050" b="1" dirty="0" smtClean="0"/>
              <a:t>cos_ken2 = </a:t>
            </a:r>
            <a:r>
              <a:rPr lang="en-US" altLang="ko-KR" sz="1050" b="1" dirty="0" err="1" smtClean="0"/>
              <a:t>CosineKernel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active_dims</a:t>
            </a:r>
            <a:r>
              <a:rPr lang="en-US" altLang="ko-KR" sz="1050" b="1" dirty="0" smtClean="0"/>
              <a:t> = 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 smtClean="0"/>
              <a:t>, </a:t>
            </a:r>
            <a:r>
              <a:rPr lang="en-US" altLang="ko-KR" sz="1050" b="1" dirty="0" err="1" smtClean="0"/>
              <a:t>period_length_prior</a:t>
            </a:r>
            <a:r>
              <a:rPr lang="en-US" altLang="ko-KR" sz="1050" b="1" dirty="0" smtClean="0"/>
              <a:t> = </a:t>
            </a:r>
            <a:r>
              <a:rPr lang="en-US" altLang="ko-KR" sz="1050" b="1" dirty="0" err="1" smtClean="0"/>
              <a:t>periodlength_prior</a:t>
            </a:r>
            <a:r>
              <a:rPr lang="en-US" altLang="ko-KR" sz="1050" b="1" dirty="0" smtClean="0"/>
              <a:t>, </a:t>
            </a:r>
            <a:r>
              <a:rPr lang="en-US" altLang="ko-KR" sz="1050" b="1" dirty="0" err="1" smtClean="0"/>
              <a:t>period_length_constraint</a:t>
            </a:r>
            <a:r>
              <a:rPr lang="en-US" altLang="ko-KR" sz="1050" b="1" dirty="0" smtClean="0"/>
              <a:t> = </a:t>
            </a:r>
            <a:r>
              <a:rPr lang="en-US" altLang="ko-KR" sz="1050" b="1" dirty="0" err="1" smtClean="0"/>
              <a:t>gpytorch.constraints.Interval</a:t>
            </a:r>
            <a:r>
              <a:rPr lang="en-US" altLang="ko-KR" sz="1050" b="1" dirty="0" smtClean="0"/>
              <a:t>(1/</a:t>
            </a:r>
            <a:r>
              <a:rPr lang="en-US" altLang="ko-KR" sz="1050" b="1" dirty="0" err="1" smtClean="0"/>
              <a:t>max_dist_y</a:t>
            </a:r>
            <a:r>
              <a:rPr lang="en-US" altLang="ko-KR" sz="1050" b="1" dirty="0" smtClean="0"/>
              <a:t>, 1/</a:t>
            </a:r>
            <a:r>
              <a:rPr lang="en-US" altLang="ko-KR" sz="1050" b="1" dirty="0" err="1" smtClean="0"/>
              <a:t>min_dist_x</a:t>
            </a:r>
            <a:r>
              <a:rPr lang="en-US" altLang="ko-KR" sz="1050" b="1" dirty="0" smtClean="0"/>
              <a:t>))</a:t>
            </a:r>
            <a:endParaRPr lang="en-US" altLang="ko-KR" sz="105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99"/>
            <a:ext cx="4677655" cy="2360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55" y="1114297"/>
            <a:ext cx="3860409" cy="2360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591" y="1114297"/>
            <a:ext cx="3860409" cy="2360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359" y="3819936"/>
            <a:ext cx="4512592" cy="25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-299152"/>
            <a:ext cx="104298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2023-03-16T05:59:59Z</dcterms:created>
  <dcterms:modified xsi:type="dcterms:W3CDTF">2023-03-17T04:07:00Z</dcterms:modified>
</cp:coreProperties>
</file>