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0" r:id="rId3"/>
    <p:sldId id="281" r:id="rId4"/>
    <p:sldId id="283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5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DB58-8222-42E8-82AE-90B2B784F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79C99-DA13-4019-BF9B-6D6EC6D36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EFC0-B0F2-46F4-A18C-CA743103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D1A8E-F4E6-40A7-8083-DAEEFF0F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3A0A6-F560-4713-8748-4772DD4E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BDAFF-58DD-4899-AE2F-7C3B41F1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EC24B-5913-43A4-BEEF-CDD23883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9BD33-5A75-417D-947D-1047D79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524C4-949E-48C7-B50B-DE6EEE3A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42BDB-3ED5-4A68-A382-395EC375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96EDA2-EE50-4A11-9084-15DF32C5A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FC958-25FA-46A7-8E14-C61677E0E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EA157-D50A-4E23-A1A3-E9AF6C50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ED0C6-1E74-40F7-A963-EF1E69A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4C491-37A1-498E-B672-574E4A43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8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9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71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1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5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6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8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50418-E550-48BE-8154-44444CD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26D7D-1B3E-4EC4-A3C4-8D0260D1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D3CD-6236-4F9E-BE24-6C4F8D57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17365-D1AC-4BB7-9269-557A3384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5DB88-3B64-4E6F-8320-A3BD4E60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87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30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6A798-B94C-4E41-8E78-D36005F3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0306A-5D86-4A00-BE84-573E95BF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D495F-7B71-4F29-A4C5-0D8615D6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3CCCE-59A2-4C9E-AC1C-55A336D0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F3971-72D2-46C9-85F0-1F17DDBC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0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77700-FBF4-4F23-B325-57F9B4C3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5C068-59E7-41B9-A2F2-CC1AC3FAB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414DD-2A35-42F1-A120-A29737D7C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A2B5B-513E-4369-849F-4EA5729D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FFA91-6F84-4470-8360-A162D4F0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C1563-2205-403E-BCD8-C8C1BFC1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2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B6E57-AE6F-4D84-9A40-5C9C566C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E5D6A-73BC-4F24-9E2C-25A9331B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42923-BE21-4DA6-A833-56B3740A9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5191E-8AFA-4AC0-88FB-322896A5D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AE87DE-65B8-4F8E-A1A0-6A518C7BC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65429B-C532-4FA1-9A99-51FC49D1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FACA35-ED61-432D-8E70-744132C1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059A05-3D36-4E7A-BDC7-B7DAE92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2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76AD-463E-4A6C-B0A4-EF267EC8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C05D67-0529-4E44-8110-C00B040E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5B247-540C-448D-A7BC-B9F0A1B5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999FF-068C-43C9-8A34-E84A3DCC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196E89-58DE-4ED5-801F-80CC8057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6AEF8-6171-4E8E-98E1-2AC088F9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F9D4A-1EDF-4D48-B86F-5DF43C5D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0BC23-5D4D-4649-B7D5-ABC3A9D4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9A639-9D03-4195-8685-3FACDFF9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5F183-347C-4F90-8DC4-CB4D5D296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57FAA-0AFC-4017-81D5-E986CB51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697F3-AB19-4143-92E2-1F005BFE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92640-A936-4064-89A4-B4671E3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8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C3C0C-35A7-4BB4-8648-DC8D47D4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16B57B-2F69-42EA-9728-A963FC460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177B2-5CDE-4C1F-84D5-94623700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E5CF6-BC9E-4A0F-93A6-11EC1B3C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047E7-BA60-445A-80EB-A98F292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F778B-6C3F-486A-8491-D94A43F9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3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CE2CB0-4E26-42A5-BCC2-4C16DC11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87ABE-F9C9-4112-8C49-4119B68C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1A06E-62D9-4BAB-9AF0-A3BCFC722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3A5C-23C6-434D-9223-E61ACA888EB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725A1-DD38-4CE3-8542-5EB8EC13B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5F437-E67E-48A5-A6B0-4B1686E46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C4DA-AFB9-47E3-A24D-40C5E3B73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3C3D-7502-4A5A-84A3-581C5900316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91A6-4604-4DC1-8E4F-6815703489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9" y="2651628"/>
            <a:ext cx="4204849" cy="3153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36" b="23022"/>
          <a:stretch/>
        </p:blipFill>
        <p:spPr>
          <a:xfrm rot="5400000">
            <a:off x="7675584" y="2255144"/>
            <a:ext cx="4395900" cy="1326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86574" y="2657114"/>
            <a:ext cx="1373923" cy="30777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Specimen</a:t>
            </a:r>
            <a:endParaRPr lang="ko-KR" altLang="en-US" sz="1400" b="1" dirty="0">
              <a:solidFill>
                <a:srgbClr val="00B05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707413"/>
            <a:ext cx="2232248" cy="16741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963152"/>
            <a:ext cx="2530588" cy="2530588"/>
          </a:xfrm>
          <a:prstGeom prst="rect">
            <a:avLst/>
          </a:prstGeom>
        </p:spPr>
      </p:pic>
      <p:cxnSp>
        <p:nvCxnSpPr>
          <p:cNvPr id="21" name="꺾인 연결선 20"/>
          <p:cNvCxnSpPr>
            <a:stCxn id="41" idx="1"/>
            <a:endCxn id="15" idx="3"/>
          </p:cNvCxnSpPr>
          <p:nvPr/>
        </p:nvCxnSpPr>
        <p:spPr>
          <a:xfrm rot="10800000" flipV="1">
            <a:off x="4234100" y="3424331"/>
            <a:ext cx="709772" cy="8041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7848" y="4129916"/>
            <a:ext cx="1955368" cy="52322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BOCDA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(Distributed sensor)</a:t>
            </a:r>
            <a:endParaRPr lang="ko-KR" altLang="en-US" sz="1400" b="1" dirty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20074" y="4525106"/>
            <a:ext cx="1524655" cy="52322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Strain gauge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(Point sensor)</a:t>
            </a:r>
            <a:endParaRPr lang="ko-KR" altLang="en-US" sz="1400" b="1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6" name="꺾인 연결선 25"/>
          <p:cNvCxnSpPr>
            <a:stCxn id="40" idx="0"/>
            <a:endCxn id="14" idx="2"/>
          </p:cNvCxnSpPr>
          <p:nvPr/>
        </p:nvCxnSpPr>
        <p:spPr>
          <a:xfrm rot="16200000" flipV="1">
            <a:off x="7135712" y="2169978"/>
            <a:ext cx="635070" cy="105830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8760296" y="4739861"/>
            <a:ext cx="969222" cy="48771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7032105" y="3016668"/>
            <a:ext cx="1900593" cy="14812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873" y="2771590"/>
            <a:ext cx="1579023" cy="1305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38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236"/>
          <p:cNvSpPr/>
          <p:nvPr/>
        </p:nvSpPr>
        <p:spPr>
          <a:xfrm>
            <a:off x="1879600" y="4457200"/>
            <a:ext cx="8432800" cy="1481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600" y="2722034"/>
            <a:ext cx="8432800" cy="1481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0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36" y="1976816"/>
            <a:ext cx="4968173" cy="504503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2768508" y="700381"/>
            <a:ext cx="6721484" cy="81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2165481" y="741953"/>
            <a:ext cx="396109" cy="396109"/>
            <a:chOff x="829489" y="2288718"/>
            <a:chExt cx="527221" cy="527221"/>
          </a:xfrm>
        </p:grpSpPr>
        <p:cxnSp>
          <p:nvCxnSpPr>
            <p:cNvPr id="208" name="직선 화살표 연결선 207"/>
            <p:cNvCxnSpPr/>
            <p:nvPr/>
          </p:nvCxnSpPr>
          <p:spPr>
            <a:xfrm flipV="1">
              <a:off x="831679" y="2288718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/>
            <p:nvPr/>
          </p:nvCxnSpPr>
          <p:spPr>
            <a:xfrm rot="5400000" flipV="1">
              <a:off x="1093100" y="2548853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7"/>
          <p:cNvSpPr txBox="1"/>
          <p:nvPr/>
        </p:nvSpPr>
        <p:spPr>
          <a:xfrm>
            <a:off x="1825074" y="603210"/>
            <a:ext cx="34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7" name="TextBox 8"/>
          <p:cNvSpPr txBox="1"/>
          <p:nvPr/>
        </p:nvSpPr>
        <p:spPr>
          <a:xfrm>
            <a:off x="2303360" y="1181386"/>
            <a:ext cx="34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2165481" y="4954057"/>
            <a:ext cx="396109" cy="396109"/>
            <a:chOff x="829489" y="4140379"/>
            <a:chExt cx="527221" cy="527221"/>
          </a:xfrm>
        </p:grpSpPr>
        <p:cxnSp>
          <p:nvCxnSpPr>
            <p:cNvPr id="206" name="직선 화살표 연결선 205"/>
            <p:cNvCxnSpPr/>
            <p:nvPr/>
          </p:nvCxnSpPr>
          <p:spPr>
            <a:xfrm flipV="1">
              <a:off x="831679" y="4140379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/>
            <p:nvPr/>
          </p:nvCxnSpPr>
          <p:spPr>
            <a:xfrm rot="5400000" flipV="1">
              <a:off x="1093100" y="4400514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"/>
          <p:cNvSpPr txBox="1"/>
          <p:nvPr/>
        </p:nvSpPr>
        <p:spPr>
          <a:xfrm>
            <a:off x="2303360" y="5393489"/>
            <a:ext cx="34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TextBox 14"/>
          <p:cNvSpPr txBox="1"/>
          <p:nvPr/>
        </p:nvSpPr>
        <p:spPr>
          <a:xfrm>
            <a:off x="9591066" y="991632"/>
            <a:ext cx="77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10cm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 rot="5400000" flipV="1">
            <a:off x="9633548" y="568099"/>
            <a:ext cx="0" cy="2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9644790" y="701611"/>
            <a:ext cx="0" cy="8112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>
            <a:off x="3864482" y="959747"/>
            <a:ext cx="451057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6119768" y="600092"/>
            <a:ext cx="0" cy="1002498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5997455" y="929941"/>
            <a:ext cx="238471" cy="59612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665353" y="52937"/>
            <a:ext cx="546945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4BACC6"/>
                </a:solidFill>
                <a:latin typeface="맑은 고딕"/>
                <a:ea typeface="맑은 고딕" panose="020B0503020000020004" pitchFamily="50" charset="-127"/>
              </a:rPr>
              <a:t>35cm</a:t>
            </a:r>
            <a:endParaRPr lang="ko-KR" altLang="en-US" sz="1100" dirty="0">
              <a:solidFill>
                <a:srgbClr val="4BACC6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3864483" y="381582"/>
            <a:ext cx="2255287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2881562" y="52937"/>
            <a:ext cx="546945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C0504D"/>
                </a:solidFill>
                <a:latin typeface="맑은 고딕"/>
                <a:ea typeface="맑은 고딕" panose="020B0503020000020004" pitchFamily="50" charset="-127"/>
              </a:rPr>
              <a:t>20cm</a:t>
            </a:r>
            <a:endParaRPr lang="ko-KR" altLang="en-US" sz="1100" dirty="0">
              <a:solidFill>
                <a:srgbClr val="C0504D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2774195" y="381582"/>
            <a:ext cx="797885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2768508" y="5305807"/>
            <a:ext cx="6721484" cy="86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3037789" y="789286"/>
            <a:ext cx="248796" cy="248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3037789" y="1162302"/>
            <a:ext cx="248796" cy="2487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5" name="이등변 삼각형 144"/>
          <p:cNvSpPr/>
          <p:nvPr/>
        </p:nvSpPr>
        <p:spPr>
          <a:xfrm>
            <a:off x="3018824" y="5408219"/>
            <a:ext cx="313863" cy="2548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8948896" y="5411533"/>
            <a:ext cx="248796" cy="248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766865" y="52937"/>
            <a:ext cx="546945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C0504D"/>
                </a:solidFill>
                <a:latin typeface="맑은 고딕"/>
                <a:ea typeface="맑은 고딕" panose="020B0503020000020004" pitchFamily="50" charset="-127"/>
              </a:rPr>
              <a:t>20cm</a:t>
            </a:r>
            <a:endParaRPr lang="ko-KR" altLang="en-US" sz="1100" dirty="0">
              <a:solidFill>
                <a:srgbClr val="C0504D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8659498" y="387639"/>
            <a:ext cx="797885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8375055" y="385008"/>
            <a:ext cx="284442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3549422" y="52937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5cm</a:t>
            </a:r>
            <a:endParaRPr lang="ko-KR" altLang="en-US" sz="1100" dirty="0">
              <a:solidFill>
                <a:srgbClr val="00B05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3580040" y="380084"/>
            <a:ext cx="284442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8656595" y="237786"/>
            <a:ext cx="0" cy="5063423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8225900" y="52937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5cm</a:t>
            </a:r>
            <a:endParaRPr lang="ko-KR" altLang="en-US" sz="1100" dirty="0">
              <a:solidFill>
                <a:srgbClr val="00B05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6117605" y="381582"/>
            <a:ext cx="2255287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6937897" y="52937"/>
            <a:ext cx="546945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4BACC6"/>
                </a:solidFill>
                <a:latin typeface="맑은 고딕"/>
                <a:ea typeface="맑은 고딕" panose="020B0503020000020004" pitchFamily="50" charset="-127"/>
              </a:rPr>
              <a:t>35cm</a:t>
            </a:r>
            <a:endParaRPr lang="ko-KR" altLang="en-US" sz="1100" dirty="0">
              <a:solidFill>
                <a:srgbClr val="4BACC6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58" name="직선 연결선 157"/>
          <p:cNvCxnSpPr>
            <a:stCxn id="184" idx="2"/>
            <a:endCxn id="170" idx="2"/>
          </p:cNvCxnSpPr>
          <p:nvPr/>
        </p:nvCxnSpPr>
        <p:spPr>
          <a:xfrm flipH="1">
            <a:off x="3838099" y="1068771"/>
            <a:ext cx="4502507" cy="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4146905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5471030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 flipH="1">
            <a:off x="3864482" y="1204593"/>
            <a:ext cx="451057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5473334" y="1175549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152713" y="1175549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473078" y="1175549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145524" y="1175549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091874" y="1175549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6091873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5145523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4473077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838098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843907" y="1175549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775124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777428" y="1175549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6712385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8036511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38815" y="1174823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718194" y="1174823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038558" y="1174823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711005" y="1174823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7711004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7038557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6403579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409388" y="1174823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8340605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342909" y="1174823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86" name="직선 화살표 연결선 185"/>
          <p:cNvCxnSpPr/>
          <p:nvPr/>
        </p:nvCxnSpPr>
        <p:spPr>
          <a:xfrm>
            <a:off x="4841180" y="600092"/>
            <a:ext cx="0" cy="1002498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7407898" y="600092"/>
            <a:ext cx="0" cy="1002498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4806324" y="1037212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815223" y="1175549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7371805" y="1036486"/>
            <a:ext cx="64570" cy="645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380704" y="1174823"/>
            <a:ext cx="59147" cy="5914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715069" y="929941"/>
            <a:ext cx="238471" cy="59612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289047" y="929941"/>
            <a:ext cx="238471" cy="59612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8669922" y="696781"/>
            <a:ext cx="820070" cy="469567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2756037" y="696781"/>
            <a:ext cx="816042" cy="469567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6" name="TextBox 81"/>
          <p:cNvSpPr txBox="1"/>
          <p:nvPr/>
        </p:nvSpPr>
        <p:spPr>
          <a:xfrm>
            <a:off x="1825074" y="4815314"/>
            <a:ext cx="34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z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98" name="직선 화살표 연결선 197"/>
          <p:cNvCxnSpPr/>
          <p:nvPr/>
        </p:nvCxnSpPr>
        <p:spPr>
          <a:xfrm flipH="1">
            <a:off x="2756037" y="92364"/>
            <a:ext cx="15566" cy="5846502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9489992" y="96708"/>
            <a:ext cx="0" cy="5852572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>
            <a:off x="3572079" y="237786"/>
            <a:ext cx="0" cy="5063423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4551754" y="394230"/>
            <a:ext cx="607860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 CH #4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5840358" y="394230"/>
            <a:ext cx="607860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 CH #8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7058050" y="394230"/>
            <a:ext cx="68159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 CH #12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3752766" y="6076921"/>
            <a:ext cx="4764510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Low-fidelity data: BOCDA (15EA)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F81BD"/>
                </a:solidFill>
                <a:latin typeface="맑은 고딕"/>
                <a:ea typeface="맑은 고딕" panose="020B0503020000020004" pitchFamily="50" charset="-127"/>
              </a:rPr>
              <a:t>High-fidelity data: Strain gauge (15EA)</a:t>
            </a:r>
            <a:endParaRPr lang="ko-KR" altLang="en-US" b="1" dirty="0">
              <a:solidFill>
                <a:srgbClr val="4F81BD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029144" y="711825"/>
            <a:ext cx="681598" cy="2462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 CH #15</a:t>
            </a:r>
          </a:p>
        </p:txBody>
      </p:sp>
      <p:sp>
        <p:nvSpPr>
          <p:cNvPr id="112" name="TextBox 104"/>
          <p:cNvSpPr txBox="1"/>
          <p:nvPr/>
        </p:nvSpPr>
        <p:spPr>
          <a:xfrm>
            <a:off x="9784009" y="5214331"/>
            <a:ext cx="58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0.5cm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9554425" y="5305808"/>
            <a:ext cx="236438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9554425" y="5399931"/>
            <a:ext cx="236438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9722031" y="5101623"/>
            <a:ext cx="0" cy="192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9722031" y="5394872"/>
            <a:ext cx="0" cy="192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아래쪽 화살표 116"/>
          <p:cNvSpPr/>
          <p:nvPr/>
        </p:nvSpPr>
        <p:spPr>
          <a:xfrm>
            <a:off x="5957713" y="4954058"/>
            <a:ext cx="315952" cy="33714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8" name="TextBox 112"/>
          <p:cNvSpPr txBox="1"/>
          <p:nvPr/>
        </p:nvSpPr>
        <p:spPr>
          <a:xfrm>
            <a:off x="6256616" y="4674813"/>
            <a:ext cx="11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5.922 kg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(0.987*6EA)</a:t>
            </a:r>
            <a:endParaRPr lang="ko-KR" altLang="en-US" sz="1400" b="1" dirty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172699" y="3409282"/>
            <a:ext cx="396109" cy="396109"/>
            <a:chOff x="829489" y="4140379"/>
            <a:chExt cx="527221" cy="527221"/>
          </a:xfrm>
        </p:grpSpPr>
        <p:cxnSp>
          <p:nvCxnSpPr>
            <p:cNvPr id="210" name="직선 화살표 연결선 209"/>
            <p:cNvCxnSpPr/>
            <p:nvPr/>
          </p:nvCxnSpPr>
          <p:spPr>
            <a:xfrm flipV="1">
              <a:off x="831679" y="4140379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/>
            <p:nvPr/>
          </p:nvCxnSpPr>
          <p:spPr>
            <a:xfrm rot="5400000" flipV="1">
              <a:off x="1093100" y="4400514"/>
              <a:ext cx="0" cy="527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/>
          <p:cNvSpPr txBox="1"/>
          <p:nvPr/>
        </p:nvSpPr>
        <p:spPr>
          <a:xfrm>
            <a:off x="2310578" y="3848714"/>
            <a:ext cx="340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775728" y="3761032"/>
            <a:ext cx="6721483" cy="86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6" name="이등변 삼각형 215"/>
          <p:cNvSpPr/>
          <p:nvPr/>
        </p:nvSpPr>
        <p:spPr>
          <a:xfrm>
            <a:off x="3026043" y="3863444"/>
            <a:ext cx="313863" cy="2548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8956113" y="3866758"/>
            <a:ext cx="248796" cy="248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832292" y="3270539"/>
            <a:ext cx="340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z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717487" y="1593994"/>
            <a:ext cx="922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Support</a:t>
            </a:r>
          </a:p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Region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629290" y="1589761"/>
            <a:ext cx="922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Support</a:t>
            </a:r>
          </a:p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Region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6" name="아래쪽 화살표 225"/>
          <p:cNvSpPr/>
          <p:nvPr/>
        </p:nvSpPr>
        <p:spPr>
          <a:xfrm>
            <a:off x="7600051" y="3409282"/>
            <a:ext cx="315952" cy="33714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414036" y="3085118"/>
            <a:ext cx="14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1.97 kg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(0.987*2EA)</a:t>
            </a:r>
            <a:endParaRPr lang="ko-KR" altLang="en-US" sz="1400" b="1" dirty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>
            <a:off x="3867850" y="1727264"/>
            <a:ext cx="3512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253465" y="1577223"/>
            <a:ext cx="278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</a:t>
            </a:r>
            <a:endParaRPr lang="ko-KR" altLang="en-US" sz="135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558445" y="2762427"/>
            <a:ext cx="51285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&lt;Experimental study #1: Asymmetric distribution&gt;</a:t>
            </a:r>
            <a:endParaRPr lang="ko-KR" altLang="en-US" sz="15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3860632" y="260648"/>
            <a:ext cx="0" cy="158249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3555800" y="711825"/>
            <a:ext cx="607859" cy="2462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ko-KR" sz="10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 CH #1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558445" y="4390262"/>
            <a:ext cx="51285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&lt;Experimental study #2: Symmetric distribution&gt;</a:t>
            </a:r>
            <a:endParaRPr lang="ko-KR" altLang="en-US" sz="15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5461292" y="5547989"/>
            <a:ext cx="1448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120cm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35" name="직선 화살표 연결선 234"/>
          <p:cNvCxnSpPr/>
          <p:nvPr/>
        </p:nvCxnSpPr>
        <p:spPr>
          <a:xfrm>
            <a:off x="2779966" y="5860210"/>
            <a:ext cx="67214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3910185" y="5748451"/>
            <a:ext cx="3512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8369943" y="260648"/>
            <a:ext cx="0" cy="158249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053C713-284E-4C1A-B3C3-38F6812E52C9}"/>
              </a:ext>
            </a:extLst>
          </p:cNvPr>
          <p:cNvGrpSpPr/>
          <p:nvPr/>
        </p:nvGrpSpPr>
        <p:grpSpPr>
          <a:xfrm>
            <a:off x="508734" y="285504"/>
            <a:ext cx="4528797" cy="2520000"/>
            <a:chOff x="2555776" y="404664"/>
            <a:chExt cx="4528797" cy="252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153C50-B84D-4D02-B4F3-47425518A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3" b="27976"/>
            <a:stretch/>
          </p:blipFill>
          <p:spPr>
            <a:xfrm>
              <a:off x="2555776" y="404664"/>
              <a:ext cx="4528797" cy="252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867C8E-FBAC-4126-8CF2-0F5748B3212A}"/>
                </a:ext>
              </a:extLst>
            </p:cNvPr>
            <p:cNvSpPr txBox="1"/>
            <p:nvPr/>
          </p:nvSpPr>
          <p:spPr>
            <a:xfrm>
              <a:off x="2719600" y="2579754"/>
              <a:ext cx="979897" cy="30777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X=0 cm</a:t>
              </a:r>
              <a:endParaRPr lang="ko-KR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5D00F9-FAD4-435E-A0FE-4826E265DE63}"/>
                </a:ext>
              </a:extLst>
            </p:cNvPr>
            <p:cNvSpPr txBox="1"/>
            <p:nvPr/>
          </p:nvSpPr>
          <p:spPr>
            <a:xfrm>
              <a:off x="5865262" y="2579754"/>
              <a:ext cx="979897" cy="30777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X=70 cm</a:t>
              </a:r>
              <a:endParaRPr lang="ko-KR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76C8D3D-B788-409B-8850-7F815E844BBC}"/>
                </a:ext>
              </a:extLst>
            </p:cNvPr>
            <p:cNvCxnSpPr/>
            <p:nvPr/>
          </p:nvCxnSpPr>
          <p:spPr>
            <a:xfrm flipV="1">
              <a:off x="5888093" y="2170953"/>
              <a:ext cx="0" cy="28803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1F01F9-C028-4BC7-828B-CF84BB5DBA48}"/>
                </a:ext>
              </a:extLst>
            </p:cNvPr>
            <p:cNvSpPr txBox="1"/>
            <p:nvPr/>
          </p:nvSpPr>
          <p:spPr>
            <a:xfrm>
              <a:off x="4646406" y="2289771"/>
              <a:ext cx="890815" cy="30777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58 cm</a:t>
              </a:r>
              <a:endParaRPr lang="ko-KR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0E7A049-1D48-4D74-B432-EFFB732377B9}"/>
                </a:ext>
              </a:extLst>
            </p:cNvPr>
            <p:cNvCxnSpPr/>
            <p:nvPr/>
          </p:nvCxnSpPr>
          <p:spPr>
            <a:xfrm>
              <a:off x="3206750" y="2258945"/>
              <a:ext cx="265430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D09CADE-3FA9-4C22-8865-32FC3601564E}"/>
                </a:ext>
              </a:extLst>
            </p:cNvPr>
            <p:cNvCxnSpPr/>
            <p:nvPr/>
          </p:nvCxnSpPr>
          <p:spPr>
            <a:xfrm>
              <a:off x="3203680" y="2132856"/>
              <a:ext cx="0" cy="404797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69E2C80-D90E-49E3-B934-B8E7A8432E82}"/>
                </a:ext>
              </a:extLst>
            </p:cNvPr>
            <p:cNvCxnSpPr/>
            <p:nvPr/>
          </p:nvCxnSpPr>
          <p:spPr>
            <a:xfrm>
              <a:off x="6355210" y="2132856"/>
              <a:ext cx="0" cy="404797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3CF8BE-743C-46B8-882B-04BC194707F5}"/>
                </a:ext>
              </a:extLst>
            </p:cNvPr>
            <p:cNvSpPr/>
            <p:nvPr/>
          </p:nvSpPr>
          <p:spPr>
            <a:xfrm>
              <a:off x="5958923" y="1571190"/>
              <a:ext cx="563304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/>
              <a:r>
                <a:rPr lang="en-US" altLang="ko-KR" sz="1000" b="1" dirty="0"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CH #15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9DB5EB-A496-42AB-A95F-17ED31324BDD}"/>
                </a:ext>
              </a:extLst>
            </p:cNvPr>
            <p:cNvSpPr/>
            <p:nvPr/>
          </p:nvSpPr>
          <p:spPr>
            <a:xfrm>
              <a:off x="3055648" y="1571191"/>
              <a:ext cx="456695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/>
              <a:r>
                <a:rPr lang="en-US" altLang="ko-KR" sz="1000" b="1" dirty="0"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CH #1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3B8360E-3A57-40CC-A0BF-A1DFD07A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5" y="3144641"/>
            <a:ext cx="5732175" cy="34278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9168E91-7234-4814-946A-41C2A45E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128" y="3305306"/>
            <a:ext cx="3126777" cy="32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0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5A0E02-1FF4-4A90-8CC8-7180DD66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9" y="3268870"/>
            <a:ext cx="5838403" cy="3427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3F8209-6CDF-4BE6-9092-3A256356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149" y="3268870"/>
            <a:ext cx="3128882" cy="31993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F109EE7-4499-4AE0-87AC-2B2FE88086E1}"/>
              </a:ext>
            </a:extLst>
          </p:cNvPr>
          <p:cNvGrpSpPr/>
          <p:nvPr/>
        </p:nvGrpSpPr>
        <p:grpSpPr>
          <a:xfrm>
            <a:off x="1338844" y="786660"/>
            <a:ext cx="4757156" cy="1943037"/>
            <a:chOff x="1243616" y="685832"/>
            <a:chExt cx="4757156" cy="19430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B1D8FB2-94C3-435A-B3F3-DE19AF716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96" b="24808"/>
            <a:stretch/>
          </p:blipFill>
          <p:spPr>
            <a:xfrm>
              <a:off x="1243616" y="685832"/>
              <a:ext cx="4757156" cy="194303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E3F00E-FCE4-4584-B7F9-5CF4062E9552}"/>
                </a:ext>
              </a:extLst>
            </p:cNvPr>
            <p:cNvSpPr txBox="1"/>
            <p:nvPr/>
          </p:nvSpPr>
          <p:spPr>
            <a:xfrm>
              <a:off x="1715800" y="2337222"/>
              <a:ext cx="809833" cy="261610"/>
            </a:xfrm>
            <a:prstGeom prst="rect">
              <a:avLst/>
            </a:prstGeom>
            <a:solidFill>
              <a:sysClr val="window" lastClr="FFFFFF">
                <a:alpha val="77000"/>
              </a:sys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X=0 cm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210EEA-E1FC-463B-A9FD-BFCDF645E2E5}"/>
                </a:ext>
              </a:extLst>
            </p:cNvPr>
            <p:cNvSpPr txBox="1"/>
            <p:nvPr/>
          </p:nvSpPr>
          <p:spPr>
            <a:xfrm>
              <a:off x="4871661" y="2337222"/>
              <a:ext cx="809833" cy="261610"/>
            </a:xfrm>
            <a:prstGeom prst="rect">
              <a:avLst/>
            </a:prstGeom>
            <a:solidFill>
              <a:sysClr val="window" lastClr="FFFFFF">
                <a:alpha val="77000"/>
              </a:sys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X=70 cm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73A04B-5277-4F6A-BB95-091A34AE291D}"/>
                </a:ext>
              </a:extLst>
            </p:cNvPr>
            <p:cNvCxnSpPr/>
            <p:nvPr/>
          </p:nvCxnSpPr>
          <p:spPr>
            <a:xfrm flipV="1">
              <a:off x="3722895" y="2037995"/>
              <a:ext cx="0" cy="196730"/>
            </a:xfrm>
            <a:prstGeom prst="line">
              <a:avLst/>
            </a:prstGeom>
            <a:noFill/>
            <a:ln w="28575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D7E549-B6F3-460D-BC74-44E8DA1454EC}"/>
                </a:ext>
              </a:extLst>
            </p:cNvPr>
            <p:cNvSpPr txBox="1"/>
            <p:nvPr/>
          </p:nvSpPr>
          <p:spPr>
            <a:xfrm>
              <a:off x="2863414" y="2127006"/>
              <a:ext cx="608439" cy="261610"/>
            </a:xfrm>
            <a:prstGeom prst="rect">
              <a:avLst/>
            </a:prstGeom>
            <a:solidFill>
              <a:sysClr val="window" lastClr="FFFFFF">
                <a:alpha val="77000"/>
              </a:sys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30 cm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4D7D87D-09A1-419B-B9D8-B46E62164529}"/>
                </a:ext>
              </a:extLst>
            </p:cNvPr>
            <p:cNvCxnSpPr/>
            <p:nvPr/>
          </p:nvCxnSpPr>
          <p:spPr>
            <a:xfrm>
              <a:off x="2122814" y="2098094"/>
              <a:ext cx="159172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0504D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081BF-FF42-498A-9DEE-CB8A34E9DDD6}"/>
                </a:ext>
              </a:extLst>
            </p:cNvPr>
            <p:cNvCxnSpPr/>
            <p:nvPr/>
          </p:nvCxnSpPr>
          <p:spPr>
            <a:xfrm>
              <a:off x="2120717" y="2011974"/>
              <a:ext cx="0" cy="276482"/>
            </a:xfrm>
            <a:prstGeom prst="straightConnector1">
              <a:avLst/>
            </a:prstGeom>
            <a:noFill/>
            <a:ln w="28575" cap="flat" cmpd="sng" algn="ctr">
              <a:solidFill>
                <a:srgbClr val="C0504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2A3D1DD-2020-410C-9F0E-976B20C54F3C}"/>
                </a:ext>
              </a:extLst>
            </p:cNvPr>
            <p:cNvCxnSpPr/>
            <p:nvPr/>
          </p:nvCxnSpPr>
          <p:spPr>
            <a:xfrm>
              <a:off x="5276578" y="1945872"/>
              <a:ext cx="0" cy="342584"/>
            </a:xfrm>
            <a:prstGeom prst="straightConnector1">
              <a:avLst/>
            </a:prstGeom>
            <a:noFill/>
            <a:ln w="28575" cap="flat" cmpd="sng" algn="ctr">
              <a:solidFill>
                <a:srgbClr val="C0504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70BD-B18C-457D-B15E-A1308AA7FC57}"/>
                </a:ext>
              </a:extLst>
            </p:cNvPr>
            <p:cNvSpPr/>
            <p:nvPr/>
          </p:nvSpPr>
          <p:spPr>
            <a:xfrm>
              <a:off x="4868050" y="1489178"/>
              <a:ext cx="532517" cy="200055"/>
            </a:xfrm>
            <a:prstGeom prst="rect">
              <a:avLst/>
            </a:prstGeom>
            <a:solidFill>
              <a:sysClr val="window" lastClr="FFFFFF">
                <a:alpha val="65000"/>
              </a:sysClr>
            </a:solidFill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ctr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CH #15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217F542-DDD9-46CD-99DE-99AD39A8F8DE}"/>
                </a:ext>
              </a:extLst>
            </p:cNvPr>
            <p:cNvSpPr/>
            <p:nvPr/>
          </p:nvSpPr>
          <p:spPr>
            <a:xfrm>
              <a:off x="1992792" y="1489178"/>
              <a:ext cx="481221" cy="200055"/>
            </a:xfrm>
            <a:prstGeom prst="rect">
              <a:avLst/>
            </a:prstGeom>
            <a:solidFill>
              <a:sysClr val="window" lastClr="FFFFFF">
                <a:alpha val="65000"/>
              </a:sysClr>
            </a:solidFill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ctr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CH 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48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131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진승섭</dc:creator>
  <cp:lastModifiedBy>진승섭</cp:lastModifiedBy>
  <cp:revision>4</cp:revision>
  <dcterms:created xsi:type="dcterms:W3CDTF">2023-03-26T05:27:55Z</dcterms:created>
  <dcterms:modified xsi:type="dcterms:W3CDTF">2023-03-26T05:38:54Z</dcterms:modified>
</cp:coreProperties>
</file>