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6" r:id="rId3"/>
    <p:sldId id="256" r:id="rId4"/>
    <p:sldId id="258" r:id="rId5"/>
    <p:sldId id="257" r:id="rId6"/>
    <p:sldId id="273" r:id="rId7"/>
    <p:sldId id="265" r:id="rId8"/>
    <p:sldId id="269" r:id="rId9"/>
    <p:sldId id="272" r:id="rId10"/>
    <p:sldId id="268" r:id="rId11"/>
    <p:sldId id="26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37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46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F7AE-97F6-4C4B-8696-F1C123EAE742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39C4-D2D8-413E-8CEE-72D923C3D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2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39C4-D2D8-413E-8CEE-72D923C3D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39C4-D2D8-413E-8CEE-72D923C3D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1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4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1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6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73E7-78AA-4552-92AD-84DA2AC8EB3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D127-690A-4004-AA40-0AEC5FC3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8300" y="2967335"/>
            <a:ext cx="637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Slab #1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07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그림 2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0" y="55880"/>
            <a:ext cx="7047711" cy="3024000"/>
          </a:xfrm>
          <a:prstGeom prst="rect">
            <a:avLst/>
          </a:prstGeom>
        </p:spPr>
      </p:pic>
      <p:pic>
        <p:nvPicPr>
          <p:cNvPr id="238" name="그림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00" y="3461247"/>
            <a:ext cx="4332743" cy="2880000"/>
          </a:xfrm>
          <a:prstGeom prst="rect">
            <a:avLst/>
          </a:prstGeom>
        </p:spPr>
      </p:pic>
      <p:pic>
        <p:nvPicPr>
          <p:cNvPr id="240" name="그림 2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743" y="3461247"/>
            <a:ext cx="4120354" cy="28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1FBB1F-1FDF-44B3-AF1B-998D87E6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1247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11" y="0"/>
            <a:ext cx="7047711" cy="302400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903" y="3478744"/>
            <a:ext cx="4332743" cy="2880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46" y="3478744"/>
            <a:ext cx="4120354" cy="288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2312BC4-1B35-4D51-81B7-89A098AC9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8744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31EEF6-57EB-4528-B503-A8114046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065772"/>
            <a:ext cx="11083636" cy="2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E7B9CE4-33A5-487D-BCE5-4293903C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65" y="375572"/>
            <a:ext cx="3605310" cy="25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E36DF3-5F3E-4926-B316-6616739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83" y="375572"/>
            <a:ext cx="3605310" cy="25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171C67-896E-445F-844A-0543586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283" y="3602429"/>
            <a:ext cx="3605310" cy="252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927EC35-C3C9-48C0-8B34-A4D3BB01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765" y="3602429"/>
            <a:ext cx="360531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4A0628-1F4D-4207-A078-BAE2953F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17" y="418103"/>
            <a:ext cx="3605310" cy="25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86799C-8B61-4B17-8ECE-F6AFF428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17" y="3345601"/>
            <a:ext cx="360531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CD6B9-FBE3-46C2-9927-1858855A8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559" y="418103"/>
            <a:ext cx="3605310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19D08E-00FB-4BBE-B152-EFE3411E8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559" y="3345601"/>
            <a:ext cx="360531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738448-F74A-1886-BD2C-6FBF2316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1054" y="595116"/>
            <a:ext cx="4225993" cy="56677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BE25D7-F467-F852-8539-E4466F03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9460" y="595116"/>
            <a:ext cx="420078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모서리가 둥근 직사각형 1028"/>
          <p:cNvSpPr/>
          <p:nvPr/>
        </p:nvSpPr>
        <p:spPr>
          <a:xfrm>
            <a:off x="-1212850" y="-1338032"/>
            <a:ext cx="6292850" cy="17269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9C2B81-B50C-65D4-DFDC-D07B012783CA}"/>
              </a:ext>
            </a:extLst>
          </p:cNvPr>
          <p:cNvSpPr/>
          <p:nvPr/>
        </p:nvSpPr>
        <p:spPr>
          <a:xfrm>
            <a:off x="2065866" y="4813554"/>
            <a:ext cx="66421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77628F-BD26-A765-61D0-E35C7486744A}"/>
              </a:ext>
            </a:extLst>
          </p:cNvPr>
          <p:cNvSpPr/>
          <p:nvPr/>
        </p:nvSpPr>
        <p:spPr>
          <a:xfrm>
            <a:off x="8822266" y="4813554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D88037-858D-563C-E346-D6B4C138426D}"/>
              </a:ext>
            </a:extLst>
          </p:cNvPr>
          <p:cNvSpPr/>
          <p:nvPr/>
        </p:nvSpPr>
        <p:spPr>
          <a:xfrm>
            <a:off x="1336795" y="4813554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70A570-F277-6461-14E3-C6753BDB7501}"/>
              </a:ext>
            </a:extLst>
          </p:cNvPr>
          <p:cNvSpPr/>
          <p:nvPr/>
        </p:nvSpPr>
        <p:spPr>
          <a:xfrm>
            <a:off x="2060660" y="4576769"/>
            <a:ext cx="6642100" cy="19545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84275A-9E2E-71AE-82B1-2F141AA26DF4}"/>
              </a:ext>
            </a:extLst>
          </p:cNvPr>
          <p:cNvSpPr/>
          <p:nvPr/>
        </p:nvSpPr>
        <p:spPr>
          <a:xfrm>
            <a:off x="8618897" y="5869965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457FE4-D184-3AE9-FD79-90BEA0B87E91}"/>
              </a:ext>
            </a:extLst>
          </p:cNvPr>
          <p:cNvSpPr/>
          <p:nvPr/>
        </p:nvSpPr>
        <p:spPr>
          <a:xfrm>
            <a:off x="1858523" y="5869965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510BC2-2029-7E2C-B42D-A30C5F845F47}"/>
              </a:ext>
            </a:extLst>
          </p:cNvPr>
          <p:cNvSpPr/>
          <p:nvPr/>
        </p:nvSpPr>
        <p:spPr>
          <a:xfrm>
            <a:off x="2002457" y="4576769"/>
            <a:ext cx="58204" cy="195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2F3999-3FC6-F61A-2776-E3CAD3063D7D}"/>
              </a:ext>
            </a:extLst>
          </p:cNvPr>
          <p:cNvSpPr/>
          <p:nvPr/>
        </p:nvSpPr>
        <p:spPr>
          <a:xfrm>
            <a:off x="8702830" y="4576769"/>
            <a:ext cx="58204" cy="195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025496C-B7BD-BA1E-FAD6-B396DBF9B92E}"/>
              </a:ext>
            </a:extLst>
          </p:cNvPr>
          <p:cNvCxnSpPr>
            <a:cxnSpLocks/>
          </p:cNvCxnSpPr>
          <p:nvPr/>
        </p:nvCxnSpPr>
        <p:spPr>
          <a:xfrm flipV="1">
            <a:off x="1999281" y="543194"/>
            <a:ext cx="0" cy="651996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13D4777-B7FF-95FC-8997-57C9712D9316}"/>
              </a:ext>
            </a:extLst>
          </p:cNvPr>
          <p:cNvCxnSpPr>
            <a:cxnSpLocks/>
            <a:stCxn id="30" idx="2"/>
          </p:cNvCxnSpPr>
          <p:nvPr/>
        </p:nvCxnSpPr>
        <p:spPr>
          <a:xfrm flipV="1">
            <a:off x="8762830" y="519072"/>
            <a:ext cx="0" cy="65449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91A07BA-4E78-74DD-D938-D9CFE426C12A}"/>
              </a:ext>
            </a:extLst>
          </p:cNvPr>
          <p:cNvCxnSpPr>
            <a:cxnSpLocks/>
          </p:cNvCxnSpPr>
          <p:nvPr/>
        </p:nvCxnSpPr>
        <p:spPr>
          <a:xfrm flipV="1">
            <a:off x="8702760" y="4124887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90F153-3E33-276A-3B28-F4918ABADB2E}"/>
              </a:ext>
            </a:extLst>
          </p:cNvPr>
          <p:cNvCxnSpPr>
            <a:cxnSpLocks/>
          </p:cNvCxnSpPr>
          <p:nvPr/>
        </p:nvCxnSpPr>
        <p:spPr>
          <a:xfrm flipV="1">
            <a:off x="2055454" y="4124887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9E5B7F-ECF2-08DB-62CB-DE35D7FD687B}"/>
              </a:ext>
            </a:extLst>
          </p:cNvPr>
          <p:cNvCxnSpPr>
            <a:cxnSpLocks/>
          </p:cNvCxnSpPr>
          <p:nvPr/>
        </p:nvCxnSpPr>
        <p:spPr>
          <a:xfrm flipV="1">
            <a:off x="5364002" y="5787410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6EDD4E5-4397-12BC-BBD0-5D081D56FD47}"/>
              </a:ext>
            </a:extLst>
          </p:cNvPr>
          <p:cNvSpPr txBox="1"/>
          <p:nvPr/>
        </p:nvSpPr>
        <p:spPr>
          <a:xfrm>
            <a:off x="4323250" y="6184369"/>
            <a:ext cx="207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1, 2,4, 6, 7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F7B03BA-D155-B29A-9DF6-23E69053D8D9}"/>
              </a:ext>
            </a:extLst>
          </p:cNvPr>
          <p:cNvCxnSpPr>
            <a:cxnSpLocks/>
          </p:cNvCxnSpPr>
          <p:nvPr/>
        </p:nvCxnSpPr>
        <p:spPr>
          <a:xfrm flipV="1">
            <a:off x="7080902" y="5787410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EBC8663-4C70-CB9C-74C4-988411F2032A}"/>
              </a:ext>
            </a:extLst>
          </p:cNvPr>
          <p:cNvCxnSpPr>
            <a:cxnSpLocks/>
          </p:cNvCxnSpPr>
          <p:nvPr/>
        </p:nvCxnSpPr>
        <p:spPr>
          <a:xfrm flipV="1">
            <a:off x="3641230" y="5787410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4027AC-A50A-90DA-2EC6-00E66D7B5D0A}"/>
              </a:ext>
            </a:extLst>
          </p:cNvPr>
          <p:cNvSpPr txBox="1"/>
          <p:nvPr/>
        </p:nvSpPr>
        <p:spPr>
          <a:xfrm>
            <a:off x="2908037" y="6184369"/>
            <a:ext cx="148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3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DE769A-F600-F386-FD1C-442F1CE30FEF}"/>
              </a:ext>
            </a:extLst>
          </p:cNvPr>
          <p:cNvSpPr txBox="1"/>
          <p:nvPr/>
        </p:nvSpPr>
        <p:spPr>
          <a:xfrm>
            <a:off x="6342084" y="6184369"/>
            <a:ext cx="148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5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F3168DE-40A5-08EE-72E1-44A788C32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15" t="85508" r="48894" b="9096"/>
          <a:stretch/>
        </p:blipFill>
        <p:spPr>
          <a:xfrm rot="5400000">
            <a:off x="7998620" y="1942584"/>
            <a:ext cx="3376073" cy="125475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55BAB4-9552-C522-057C-06940ABA20C1}"/>
              </a:ext>
            </a:extLst>
          </p:cNvPr>
          <p:cNvSpPr/>
          <p:nvPr/>
        </p:nvSpPr>
        <p:spPr>
          <a:xfrm>
            <a:off x="2002456" y="1449237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EDFE62-2F47-D0EB-4A1C-A85A3AF04AB3}"/>
              </a:ext>
            </a:extLst>
          </p:cNvPr>
          <p:cNvSpPr/>
          <p:nvPr/>
        </p:nvSpPr>
        <p:spPr>
          <a:xfrm>
            <a:off x="2002456" y="2571634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185161-94F7-5FE9-1C8B-F6CED5241796}"/>
              </a:ext>
            </a:extLst>
          </p:cNvPr>
          <p:cNvCxnSpPr/>
          <p:nvPr/>
        </p:nvCxnSpPr>
        <p:spPr>
          <a:xfrm>
            <a:off x="2002456" y="838472"/>
            <a:ext cx="6720478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2EEDB23-D54A-9731-E3EA-671C154E9CC4}"/>
              </a:ext>
            </a:extLst>
          </p:cNvPr>
          <p:cNvSpPr txBox="1"/>
          <p:nvPr/>
        </p:nvSpPr>
        <p:spPr>
          <a:xfrm>
            <a:off x="1509969" y="4158022"/>
            <a:ext cx="288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Expansion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J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oint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AB9E4D4-0A54-F49C-A3D0-03BE60D2EF1C}"/>
              </a:ext>
            </a:extLst>
          </p:cNvPr>
          <p:cNvCxnSpPr>
            <a:cxnSpLocks/>
          </p:cNvCxnSpPr>
          <p:nvPr/>
        </p:nvCxnSpPr>
        <p:spPr>
          <a:xfrm flipH="1">
            <a:off x="1516032" y="1023913"/>
            <a:ext cx="13" cy="309362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49FCB17-24B8-0B93-07AB-28D19A85B6BB}"/>
              </a:ext>
            </a:extLst>
          </p:cNvPr>
          <p:cNvSpPr/>
          <p:nvPr/>
        </p:nvSpPr>
        <p:spPr>
          <a:xfrm>
            <a:off x="2002456" y="3688150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F715EF-3053-1926-72DE-1EA878EC4AC0}"/>
              </a:ext>
            </a:extLst>
          </p:cNvPr>
          <p:cNvSpPr/>
          <p:nvPr/>
        </p:nvSpPr>
        <p:spPr>
          <a:xfrm>
            <a:off x="2002456" y="1030316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D4C8E7-4DC3-7A1B-E6A2-FA9EF63D248D}"/>
              </a:ext>
            </a:extLst>
          </p:cNvPr>
          <p:cNvSpPr txBox="1"/>
          <p:nvPr/>
        </p:nvSpPr>
        <p:spPr>
          <a:xfrm>
            <a:off x="1055647" y="2458130"/>
            <a:ext cx="92078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9,000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45FF77-4B60-7EFE-FADF-779616FC9510}"/>
              </a:ext>
            </a:extLst>
          </p:cNvPr>
          <p:cNvSpPr/>
          <p:nvPr/>
        </p:nvSpPr>
        <p:spPr>
          <a:xfrm>
            <a:off x="2002456" y="1038307"/>
            <a:ext cx="58205" cy="30729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432BD1-8811-CF70-112B-B3EFEEF6CEA1}"/>
              </a:ext>
            </a:extLst>
          </p:cNvPr>
          <p:cNvSpPr/>
          <p:nvPr/>
        </p:nvSpPr>
        <p:spPr>
          <a:xfrm>
            <a:off x="8702829" y="1038307"/>
            <a:ext cx="58205" cy="30729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78427D4-5CED-80AF-B55F-29DFFA119D20}"/>
              </a:ext>
            </a:extLst>
          </p:cNvPr>
          <p:cNvCxnSpPr>
            <a:cxnSpLocks/>
          </p:cNvCxnSpPr>
          <p:nvPr/>
        </p:nvCxnSpPr>
        <p:spPr>
          <a:xfrm>
            <a:off x="1210645" y="1023913"/>
            <a:ext cx="648599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F40D44F-F839-4B98-2D7A-9CA88B1EC956}"/>
              </a:ext>
            </a:extLst>
          </p:cNvPr>
          <p:cNvCxnSpPr>
            <a:cxnSpLocks/>
          </p:cNvCxnSpPr>
          <p:nvPr/>
        </p:nvCxnSpPr>
        <p:spPr>
          <a:xfrm>
            <a:off x="1210645" y="4117542"/>
            <a:ext cx="648599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7F815A7-A737-E2CD-08ED-34F4E6B0F566}"/>
              </a:ext>
            </a:extLst>
          </p:cNvPr>
          <p:cNvCxnSpPr>
            <a:cxnSpLocks/>
          </p:cNvCxnSpPr>
          <p:nvPr/>
        </p:nvCxnSpPr>
        <p:spPr>
          <a:xfrm>
            <a:off x="1946395" y="319139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846B68-0724-AA1E-E5F7-966F511FED01}"/>
              </a:ext>
            </a:extLst>
          </p:cNvPr>
          <p:cNvCxnSpPr>
            <a:cxnSpLocks/>
          </p:cNvCxnSpPr>
          <p:nvPr/>
        </p:nvCxnSpPr>
        <p:spPr>
          <a:xfrm>
            <a:off x="1894908" y="257163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E237390-DA2F-7212-BBBA-E83EFD4C122C}"/>
              </a:ext>
            </a:extLst>
          </p:cNvPr>
          <p:cNvCxnSpPr>
            <a:cxnSpLocks/>
          </p:cNvCxnSpPr>
          <p:nvPr/>
        </p:nvCxnSpPr>
        <p:spPr>
          <a:xfrm>
            <a:off x="1894908" y="192139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F7AF469-D5AE-260C-B8D9-1CCCAA2FC243}"/>
              </a:ext>
            </a:extLst>
          </p:cNvPr>
          <p:cNvCxnSpPr>
            <a:cxnSpLocks/>
          </p:cNvCxnSpPr>
          <p:nvPr/>
        </p:nvCxnSpPr>
        <p:spPr>
          <a:xfrm>
            <a:off x="1946395" y="3851794"/>
            <a:ext cx="825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DB58281-D9EF-64B9-A8BF-6677CF7DD2E9}"/>
              </a:ext>
            </a:extLst>
          </p:cNvPr>
          <p:cNvCxnSpPr>
            <a:cxnSpLocks/>
          </p:cNvCxnSpPr>
          <p:nvPr/>
        </p:nvCxnSpPr>
        <p:spPr>
          <a:xfrm>
            <a:off x="1878593" y="1266074"/>
            <a:ext cx="8325433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97F9EF7-ACED-71A1-899B-D612F40F9536}"/>
              </a:ext>
            </a:extLst>
          </p:cNvPr>
          <p:cNvCxnSpPr>
            <a:cxnSpLocks/>
          </p:cNvCxnSpPr>
          <p:nvPr/>
        </p:nvCxnSpPr>
        <p:spPr>
          <a:xfrm>
            <a:off x="5364002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5687204-0EE6-2EA8-0A5F-081F1B9A9F52}"/>
              </a:ext>
            </a:extLst>
          </p:cNvPr>
          <p:cNvCxnSpPr>
            <a:cxnSpLocks/>
          </p:cNvCxnSpPr>
          <p:nvPr/>
        </p:nvCxnSpPr>
        <p:spPr>
          <a:xfrm>
            <a:off x="3649502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802CB0-38DF-5CDB-E6DB-F5F27C9C4781}"/>
              </a:ext>
            </a:extLst>
          </p:cNvPr>
          <p:cNvCxnSpPr>
            <a:cxnSpLocks/>
          </p:cNvCxnSpPr>
          <p:nvPr/>
        </p:nvCxnSpPr>
        <p:spPr>
          <a:xfrm>
            <a:off x="7086968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06E678-C712-CE77-ECED-18D19EFDDE66}"/>
              </a:ext>
            </a:extLst>
          </p:cNvPr>
          <p:cNvSpPr txBox="1"/>
          <p:nvPr/>
        </p:nvSpPr>
        <p:spPr>
          <a:xfrm>
            <a:off x="4413058" y="1884332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7431C-C1A6-97AC-8798-679D46EBB5BF}"/>
              </a:ext>
            </a:extLst>
          </p:cNvPr>
          <p:cNvSpPr txBox="1"/>
          <p:nvPr/>
        </p:nvSpPr>
        <p:spPr>
          <a:xfrm>
            <a:off x="4402647" y="3158901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6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E57A052-6870-1D3E-EFA9-7812D074F693}"/>
              </a:ext>
            </a:extLst>
          </p:cNvPr>
          <p:cNvCxnSpPr/>
          <p:nvPr/>
        </p:nvCxnSpPr>
        <p:spPr>
          <a:xfrm>
            <a:off x="1999281" y="5025499"/>
            <a:ext cx="165022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21BD1EC-3567-AE7B-4103-F62F6BEBBC85}"/>
              </a:ext>
            </a:extLst>
          </p:cNvPr>
          <p:cNvCxnSpPr>
            <a:cxnSpLocks/>
          </p:cNvCxnSpPr>
          <p:nvPr/>
        </p:nvCxnSpPr>
        <p:spPr>
          <a:xfrm>
            <a:off x="1999281" y="5308074"/>
            <a:ext cx="336472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973F5DE-3966-EB51-524D-07E7C016A4F7}"/>
              </a:ext>
            </a:extLst>
          </p:cNvPr>
          <p:cNvCxnSpPr>
            <a:cxnSpLocks/>
          </p:cNvCxnSpPr>
          <p:nvPr/>
        </p:nvCxnSpPr>
        <p:spPr>
          <a:xfrm>
            <a:off x="1999281" y="5635099"/>
            <a:ext cx="508162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2C3EC7-E1C0-BFA6-8031-50891008C392}"/>
              </a:ext>
            </a:extLst>
          </p:cNvPr>
          <p:cNvSpPr txBox="1"/>
          <p:nvPr/>
        </p:nvSpPr>
        <p:spPr>
          <a:xfrm>
            <a:off x="10314033" y="3729918"/>
            <a:ext cx="1482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7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7C0F581-FC43-5DEC-B0B4-C0FF3ACAD5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18269" y="3666704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A5EC4E0-1E89-48CB-68FC-811DBD9DD4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10512" y="3001363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B413502-ADE8-AE2F-6566-F4E1FDB1E3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85097" y="2374723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E77D31-03EE-D876-8E05-09254F127F2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02803" y="1731363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9637551-A05C-5A6B-9C78-FF94AE095E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02803" y="1077984"/>
            <a:ext cx="5206" cy="385268"/>
          </a:xfrm>
          <a:prstGeom prst="straightConnector1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50CE510-581F-C3A6-B49C-465B3E95ED80}"/>
              </a:ext>
            </a:extLst>
          </p:cNvPr>
          <p:cNvSpPr txBox="1"/>
          <p:nvPr/>
        </p:nvSpPr>
        <p:spPr>
          <a:xfrm>
            <a:off x="10386791" y="2394145"/>
            <a:ext cx="1482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3, 4,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F9FCC-3180-9641-B6C6-A559A5392447}"/>
              </a:ext>
            </a:extLst>
          </p:cNvPr>
          <p:cNvSpPr txBox="1"/>
          <p:nvPr/>
        </p:nvSpPr>
        <p:spPr>
          <a:xfrm>
            <a:off x="10314033" y="1091064"/>
            <a:ext cx="1482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F3D8C1-18F2-E1B2-394A-8C1295DA7543}"/>
              </a:ext>
            </a:extLst>
          </p:cNvPr>
          <p:cNvSpPr txBox="1"/>
          <p:nvPr/>
        </p:nvSpPr>
        <p:spPr>
          <a:xfrm>
            <a:off x="10314033" y="3001999"/>
            <a:ext cx="1482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1400" b="1" kern="0" dirty="0">
                <a:solidFill>
                  <a:prstClr val="black"/>
                </a:solidFill>
              </a:rPr>
              <a:t>DISP 6</a:t>
            </a:r>
          </a:p>
          <a:p>
            <a:pPr lvl="0" algn="ctr" latinLnBrk="0">
              <a:defRPr/>
            </a:pPr>
            <a:r>
              <a:rPr lang="en-US" altLang="ko-KR" sz="1400" b="1" kern="0" dirty="0">
                <a:solidFill>
                  <a:srgbClr val="C00000"/>
                </a:solidFill>
              </a:rPr>
              <a:t>FBG2</a:t>
            </a:r>
            <a:r>
              <a:rPr lang="en-US" altLang="ko-KR" sz="1400" b="1" kern="0" dirty="0"/>
              <a:t>,</a:t>
            </a:r>
            <a:r>
              <a:rPr lang="en-US" altLang="ko-KR" sz="1400" b="1" kern="0" dirty="0">
                <a:solidFill>
                  <a:srgbClr val="00B050"/>
                </a:solidFill>
              </a:rPr>
              <a:t> </a:t>
            </a:r>
            <a:r>
              <a:rPr lang="en-US" altLang="ko-KR" sz="1400" b="1" kern="0" dirty="0">
                <a:solidFill>
                  <a:srgbClr val="537DC9"/>
                </a:solidFill>
              </a:rPr>
              <a:t>BOCDA2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24D465-C90B-4585-7A02-1EC2FB579B59}"/>
              </a:ext>
            </a:extLst>
          </p:cNvPr>
          <p:cNvSpPr txBox="1"/>
          <p:nvPr/>
        </p:nvSpPr>
        <p:spPr>
          <a:xfrm>
            <a:off x="10239887" y="1744507"/>
            <a:ext cx="1631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rgbClr val="C00000"/>
                </a:solidFill>
              </a:rPr>
              <a:t>FBG1</a:t>
            </a:r>
            <a:r>
              <a:rPr lang="en-US" altLang="ko-KR" sz="1400" b="1" kern="0" dirty="0"/>
              <a:t>,</a:t>
            </a:r>
            <a:r>
              <a:rPr lang="en-US" altLang="ko-KR" sz="1400" b="1" kern="0" dirty="0">
                <a:solidFill>
                  <a:srgbClr val="00B050"/>
                </a:solidFill>
              </a:rPr>
              <a:t> </a:t>
            </a:r>
            <a:r>
              <a:rPr lang="en-US" altLang="ko-KR" sz="1400" b="1" kern="0" dirty="0">
                <a:solidFill>
                  <a:srgbClr val="537DC9"/>
                </a:solidFill>
              </a:rPr>
              <a:t>BOCDA1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537DC9"/>
              </a:solidFill>
              <a:effectLst/>
              <a:uLnTx/>
              <a:uFillTx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94F03-CC82-AE9F-3DA6-CEB329047BA4}"/>
              </a:ext>
            </a:extLst>
          </p:cNvPr>
          <p:cNvCxnSpPr>
            <a:cxnSpLocks/>
          </p:cNvCxnSpPr>
          <p:nvPr/>
        </p:nvCxnSpPr>
        <p:spPr>
          <a:xfrm flipH="1" flipV="1">
            <a:off x="2033057" y="3472924"/>
            <a:ext cx="337609" cy="68691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FB72D0-2CC6-D421-F03F-6D8A13FCFF52}"/>
              </a:ext>
            </a:extLst>
          </p:cNvPr>
          <p:cNvSpPr txBox="1"/>
          <p:nvPr/>
        </p:nvSpPr>
        <p:spPr>
          <a:xfrm>
            <a:off x="3389970" y="4840833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B10D2B-17EA-8864-65D1-34D162A577CC}"/>
              </a:ext>
            </a:extLst>
          </p:cNvPr>
          <p:cNvSpPr txBox="1"/>
          <p:nvPr/>
        </p:nvSpPr>
        <p:spPr>
          <a:xfrm>
            <a:off x="4707651" y="42786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30,000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8C6776-283C-FF73-EAE4-830A4C643E87}"/>
              </a:ext>
            </a:extLst>
          </p:cNvPr>
          <p:cNvSpPr txBox="1"/>
          <p:nvPr/>
        </p:nvSpPr>
        <p:spPr>
          <a:xfrm>
            <a:off x="5194237" y="5105006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15,000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7BCE20-3DF4-2482-263D-F69BB18606C7}"/>
              </a:ext>
            </a:extLst>
          </p:cNvPr>
          <p:cNvSpPr txBox="1"/>
          <p:nvPr/>
        </p:nvSpPr>
        <p:spPr>
          <a:xfrm>
            <a:off x="6834014" y="5392756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22,500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4797F1-2197-1BE9-FC60-229D92AA0477}"/>
              </a:ext>
            </a:extLst>
          </p:cNvPr>
          <p:cNvSpPr txBox="1"/>
          <p:nvPr/>
        </p:nvSpPr>
        <p:spPr>
          <a:xfrm>
            <a:off x="527257" y="5141005"/>
            <a:ext cx="804333" cy="37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화성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AD0493-B8EB-704B-AEB7-DCC9D690529B}"/>
              </a:ext>
            </a:extLst>
          </p:cNvPr>
          <p:cNvSpPr txBox="1"/>
          <p:nvPr/>
        </p:nvSpPr>
        <p:spPr>
          <a:xfrm>
            <a:off x="9421533" y="5169419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오산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AB2082-FC5D-A6B7-B7A7-265AFA243363}"/>
              </a:ext>
            </a:extLst>
          </p:cNvPr>
          <p:cNvSpPr txBox="1"/>
          <p:nvPr/>
        </p:nvSpPr>
        <p:spPr>
          <a:xfrm>
            <a:off x="8795215" y="388898"/>
            <a:ext cx="14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(Unit: mm)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3DED6BC-DCB7-A7DB-6D13-4CDB6A6993E4}"/>
              </a:ext>
            </a:extLst>
          </p:cNvPr>
          <p:cNvSpPr/>
          <p:nvPr/>
        </p:nvSpPr>
        <p:spPr>
          <a:xfrm>
            <a:off x="3555644" y="2493483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3570B9A-C2EA-1901-5B4C-400A60194EC3}"/>
              </a:ext>
            </a:extLst>
          </p:cNvPr>
          <p:cNvSpPr/>
          <p:nvPr/>
        </p:nvSpPr>
        <p:spPr>
          <a:xfrm>
            <a:off x="5275137" y="2493483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5F9AB15-E3FB-388B-D48C-7697C67A61C7}"/>
              </a:ext>
            </a:extLst>
          </p:cNvPr>
          <p:cNvSpPr/>
          <p:nvPr/>
        </p:nvSpPr>
        <p:spPr>
          <a:xfrm>
            <a:off x="6998071" y="2493483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3240134-6F16-D6C5-A6BE-E19B2AAF8DA7}"/>
              </a:ext>
            </a:extLst>
          </p:cNvPr>
          <p:cNvSpPr/>
          <p:nvPr/>
        </p:nvSpPr>
        <p:spPr>
          <a:xfrm>
            <a:off x="5270846" y="3767108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A33E8D1-F4A1-18B6-CD11-E9D036E02324}"/>
              </a:ext>
            </a:extLst>
          </p:cNvPr>
          <p:cNvSpPr/>
          <p:nvPr/>
        </p:nvSpPr>
        <p:spPr>
          <a:xfrm>
            <a:off x="5275137" y="1218905"/>
            <a:ext cx="190834" cy="15730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BAF84C-83C7-9A26-8F07-1C45A747B214}"/>
              </a:ext>
            </a:extLst>
          </p:cNvPr>
          <p:cNvSpPr txBox="1"/>
          <p:nvPr/>
        </p:nvSpPr>
        <p:spPr>
          <a:xfrm>
            <a:off x="4418605" y="1222570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156148-39D2-6E06-DB8B-3CAD03E04680}"/>
              </a:ext>
            </a:extLst>
          </p:cNvPr>
          <p:cNvSpPr txBox="1"/>
          <p:nvPr/>
        </p:nvSpPr>
        <p:spPr>
          <a:xfrm>
            <a:off x="2674142" y="240423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F4A405F-6D28-23F1-2938-F71C47DE0639}"/>
              </a:ext>
            </a:extLst>
          </p:cNvPr>
          <p:cNvSpPr txBox="1"/>
          <p:nvPr/>
        </p:nvSpPr>
        <p:spPr>
          <a:xfrm>
            <a:off x="4402647" y="240423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61BBF31-0B20-01DB-0CAE-AB8D83184D11}"/>
              </a:ext>
            </a:extLst>
          </p:cNvPr>
          <p:cNvSpPr txBox="1"/>
          <p:nvPr/>
        </p:nvSpPr>
        <p:spPr>
          <a:xfrm>
            <a:off x="6113324" y="240423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17DC9-2C59-7434-6CD1-AAB3C579FE38}"/>
              </a:ext>
            </a:extLst>
          </p:cNvPr>
          <p:cNvSpPr txBox="1"/>
          <p:nvPr/>
        </p:nvSpPr>
        <p:spPr>
          <a:xfrm>
            <a:off x="4427737" y="3909004"/>
            <a:ext cx="9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DISP 7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-927621" y="-1218750"/>
            <a:ext cx="5808101" cy="1528499"/>
            <a:chOff x="2085833" y="-1904742"/>
            <a:chExt cx="5808101" cy="1528499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2436072" y="-1174169"/>
              <a:ext cx="4816860" cy="0"/>
            </a:xfrm>
            <a:prstGeom prst="line">
              <a:avLst/>
            </a:prstGeom>
            <a:noFill/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cxnSp>
        <p:cxnSp>
          <p:nvCxnSpPr>
            <p:cNvPr id="123" name="직선 연결선 122"/>
            <p:cNvCxnSpPr/>
            <p:nvPr/>
          </p:nvCxnSpPr>
          <p:spPr>
            <a:xfrm flipH="1">
              <a:off x="2418656" y="-1493639"/>
              <a:ext cx="5117585" cy="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854054" y="-1904742"/>
              <a:ext cx="4051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30,000 (30 m) = </a:t>
              </a:r>
              <a:r>
                <a:rPr lang="en-US" altLang="ko-KR" sz="1400" b="1" dirty="0">
                  <a:solidFill>
                    <a:prstClr val="black"/>
                  </a:solidFill>
                  <a:latin typeface="Calibri" panose="020F0502020204030204"/>
                </a:rPr>
                <a:t>2,400@2 + 25,200</a:t>
              </a:r>
              <a:endParaRPr lang="ko-KR" altLang="en-US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5" name="직선 연결선 124"/>
            <p:cNvCxnSpPr>
              <a:cxnSpLocks/>
            </p:cNvCxnSpPr>
            <p:nvPr/>
          </p:nvCxnSpPr>
          <p:spPr>
            <a:xfrm>
              <a:off x="2386844" y="-1573784"/>
              <a:ext cx="0" cy="78624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26" name="직선 연결선 125"/>
            <p:cNvCxnSpPr>
              <a:cxnSpLocks/>
            </p:cNvCxnSpPr>
            <p:nvPr/>
          </p:nvCxnSpPr>
          <p:spPr>
            <a:xfrm>
              <a:off x="7543043" y="-1573784"/>
              <a:ext cx="0" cy="786248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27" name="직선 연결선 126"/>
            <p:cNvCxnSpPr>
              <a:cxnSpLocks/>
            </p:cNvCxnSpPr>
            <p:nvPr/>
          </p:nvCxnSpPr>
          <p:spPr>
            <a:xfrm flipH="1">
              <a:off x="2664809" y="-959872"/>
              <a:ext cx="4589584" cy="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3674777" y="-983997"/>
              <a:ext cx="359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25,200=</a:t>
              </a:r>
              <a:r>
                <a:rPr lang="en-US" altLang="ko-KR" b="1" dirty="0">
                  <a:solidFill>
                    <a:srgbClr val="00B050"/>
                  </a:solidFill>
                  <a:latin typeface="Calibri" panose="020F0502020204030204"/>
                </a:rPr>
                <a:t>1,800</a:t>
              </a:r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@</a:t>
              </a:r>
              <a:r>
                <a:rPr lang="en-US" altLang="ko-KR" b="1" dirty="0">
                  <a:solidFill>
                    <a:srgbClr val="FF0000"/>
                  </a:solidFill>
                  <a:latin typeface="Calibri" panose="020F0502020204030204"/>
                </a:rPr>
                <a:t>11EA</a:t>
              </a:r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(# </a:t>
              </a:r>
              <a:r>
                <a:rPr lang="ko-KR" altLang="en-US" b="1" dirty="0">
                  <a:solidFill>
                    <a:prstClr val="black"/>
                  </a:solidFill>
                  <a:latin typeface="Calibri" panose="020F0502020204030204"/>
                </a:rPr>
                <a:t>센서 간격</a:t>
              </a:r>
              <a:r>
                <a:rPr lang="en-US" altLang="ko-KR" b="1" dirty="0">
                  <a:solidFill>
                    <a:prstClr val="black"/>
                  </a:solidFill>
                  <a:latin typeface="Calibri" panose="020F0502020204030204"/>
                </a:rPr>
                <a:t>)</a:t>
              </a:r>
              <a:endParaRPr lang="ko-KR" altLang="en-US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260916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92744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3234237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3527118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3806919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4106359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442310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476678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5448981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5789486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6173284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420491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729681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>
                  <a:solidFill>
                    <a:srgbClr val="FF0000"/>
                  </a:solidFill>
                  <a:latin typeface="Calibri" panose="020F0502020204030204"/>
                </a:rPr>
                <a:t>(2)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046999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(3)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34833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(4)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619183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(5)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913367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(6)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26641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(7)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573767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(8)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51619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(10)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93468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(11)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953294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(12)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8B5CBE1-66C3-4765-8516-8D02CE4B1047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84" y="-1057387"/>
              <a:ext cx="33337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DF23F3-308A-47A1-B42F-7D7454B847D9}"/>
                </a:ext>
              </a:extLst>
            </p:cNvPr>
            <p:cNvSpPr txBox="1"/>
            <p:nvPr/>
          </p:nvSpPr>
          <p:spPr>
            <a:xfrm>
              <a:off x="6748532" y="-1823982"/>
              <a:ext cx="88074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 latinLnBrk="0"/>
              <a:r>
                <a:rPr lang="en-US" altLang="ko-KR" sz="1200" b="1" dirty="0">
                  <a:solidFill>
                    <a:prstClr val="black"/>
                  </a:solidFill>
                  <a:latin typeface="Calibri" panose="020F0502020204030204"/>
                </a:rPr>
                <a:t>(unit: mm)</a:t>
              </a:r>
              <a:endParaRPr lang="ko-KR" alt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모서리가 둥근 직사각형 42">
              <a:extLst>
                <a:ext uri="{FF2B5EF4-FFF2-40B4-BE49-F238E27FC236}">
                  <a16:creationId xmlns:a16="http://schemas.microsoft.com/office/drawing/2014/main" id="{D50CF668-926A-D5D8-3835-312F373183DB}"/>
                </a:ext>
              </a:extLst>
            </p:cNvPr>
            <p:cNvSpPr/>
            <p:nvPr/>
          </p:nvSpPr>
          <p:spPr>
            <a:xfrm>
              <a:off x="5106835" y="-1223497"/>
              <a:ext cx="125261" cy="88933"/>
            </a:xfrm>
            <a:prstGeom prst="roundRect">
              <a:avLst/>
            </a:prstGeom>
            <a:pattFill prst="ltVert">
              <a:fgClr>
                <a:srgbClr val="C00000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36963B4-4958-98CA-064C-0E84AE856EAB}"/>
                </a:ext>
              </a:extLst>
            </p:cNvPr>
            <p:cNvSpPr txBox="1"/>
            <p:nvPr/>
          </p:nvSpPr>
          <p:spPr>
            <a:xfrm>
              <a:off x="4909473" y="-1480823"/>
              <a:ext cx="509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100" b="1" dirty="0">
                  <a:solidFill>
                    <a:srgbClr val="FF0000"/>
                  </a:solidFill>
                  <a:latin typeface="Calibri" panose="020F0502020204030204"/>
                </a:rPr>
                <a:t>(9)</a:t>
              </a:r>
              <a:endParaRPr lang="ko-KR" altLang="en-US" sz="11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DDC639F-67CC-3053-7F5A-35D10CD3B0D1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3296868" y="-1134564"/>
              <a:ext cx="75710" cy="39607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706E634-9862-A386-CF2B-96E34FFB0AF8}"/>
                </a:ext>
              </a:extLst>
            </p:cNvPr>
            <p:cNvSpPr txBox="1"/>
            <p:nvPr/>
          </p:nvSpPr>
          <p:spPr>
            <a:xfrm>
              <a:off x="2867042" y="-756308"/>
              <a:ext cx="1320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sz="1400" b="1" dirty="0">
                  <a:solidFill>
                    <a:srgbClr val="FF0000"/>
                  </a:solidFill>
                  <a:latin typeface="Calibri" panose="020F0502020204030204"/>
                </a:rPr>
                <a:t>FBG </a:t>
              </a:r>
              <a:r>
                <a:rPr lang="ko-KR" altLang="en-US" sz="1400" b="1" dirty="0">
                  <a:solidFill>
                    <a:srgbClr val="FF0000"/>
                  </a:solidFill>
                  <a:latin typeface="Calibri" panose="020F0502020204030204"/>
                </a:rPr>
                <a:t>센서</a:t>
              </a:r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A2025EDB-A4D5-3480-A260-A9328B806CBA}"/>
                </a:ext>
              </a:extLst>
            </p:cNvPr>
            <p:cNvCxnSpPr>
              <a:cxnSpLocks/>
            </p:cNvCxnSpPr>
            <p:nvPr/>
          </p:nvCxnSpPr>
          <p:spPr>
            <a:xfrm>
              <a:off x="7254393" y="-1107917"/>
              <a:ext cx="0" cy="303132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525521AB-AB26-D2F0-4790-CAEE90B1DD42}"/>
                </a:ext>
              </a:extLst>
            </p:cNvPr>
            <p:cNvCxnSpPr>
              <a:cxnSpLocks/>
            </p:cNvCxnSpPr>
            <p:nvPr/>
          </p:nvCxnSpPr>
          <p:spPr>
            <a:xfrm>
              <a:off x="2672868" y="-1090668"/>
              <a:ext cx="0" cy="303132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BC22E51-DF39-F65F-C817-7A624C478F01}"/>
                </a:ext>
              </a:extLst>
            </p:cNvPr>
            <p:cNvSpPr txBox="1"/>
            <p:nvPr/>
          </p:nvSpPr>
          <p:spPr>
            <a:xfrm>
              <a:off x="2085833" y="-800310"/>
              <a:ext cx="969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srgbClr val="ED7D31"/>
                  </a:solidFill>
                  <a:latin typeface="Calibri" panose="020F0502020204030204"/>
                </a:rPr>
                <a:t>2,400</a:t>
              </a:r>
              <a:endParaRPr lang="ko-KR" altLang="en-US" b="1" dirty="0">
                <a:solidFill>
                  <a:srgbClr val="ED7D31"/>
                </a:solidFill>
                <a:latin typeface="Calibri" panose="020F0502020204030204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5C03B6F-60F4-E89A-5C42-BFC84490A5B2}"/>
                </a:ext>
              </a:extLst>
            </p:cNvPr>
            <p:cNvSpPr txBox="1"/>
            <p:nvPr/>
          </p:nvSpPr>
          <p:spPr>
            <a:xfrm>
              <a:off x="6924083" y="-745575"/>
              <a:ext cx="969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 latinLnBrk="0"/>
              <a:r>
                <a:rPr lang="en-US" altLang="ko-KR" b="1" dirty="0">
                  <a:solidFill>
                    <a:srgbClr val="ED7D31"/>
                  </a:solidFill>
                  <a:latin typeface="Calibri" panose="020F0502020204030204"/>
                </a:rPr>
                <a:t>2,400</a:t>
              </a:r>
              <a:endParaRPr lang="ko-KR" altLang="en-US" b="1" dirty="0">
                <a:solidFill>
                  <a:srgbClr val="ED7D31"/>
                </a:solidFill>
                <a:latin typeface="Calibri" panose="020F0502020204030204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1050A68C-E9EF-4027-7BD6-6874CF478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2932" y="-959872"/>
              <a:ext cx="288463" cy="0"/>
            </a:xfrm>
            <a:prstGeom prst="line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3F596C57-9594-4778-AD4C-D8ABFD2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79" y="-955108"/>
              <a:ext cx="288463" cy="0"/>
            </a:xfrm>
            <a:prstGeom prst="line">
              <a:avLst/>
            </a:prstGeom>
            <a:noFill/>
            <a:ln w="6350" cap="flat" cmpd="sng" algn="ctr">
              <a:solidFill>
                <a:srgbClr val="ED7D3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198" name="직선 연결선 197"/>
          <p:cNvCxnSpPr/>
          <p:nvPr/>
        </p:nvCxnSpPr>
        <p:spPr>
          <a:xfrm>
            <a:off x="2085833" y="1921394"/>
            <a:ext cx="6616927" cy="0"/>
          </a:xfrm>
          <a:prstGeom prst="line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BB1BB9C6-DC59-24D9-701A-C0F81F5F8791}"/>
              </a:ext>
            </a:extLst>
          </p:cNvPr>
          <p:cNvSpPr/>
          <p:nvPr/>
        </p:nvSpPr>
        <p:spPr>
          <a:xfrm>
            <a:off x="5269456" y="1830101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2085832" y="3191394"/>
            <a:ext cx="6616927" cy="0"/>
          </a:xfrm>
          <a:prstGeom prst="line">
            <a:avLst/>
          </a:prstGeom>
          <a:noFill/>
          <a:ln w="57150" cap="flat" cmpd="sng" algn="ctr">
            <a:solidFill>
              <a:srgbClr val="4472C4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EC11C472-E555-C7B3-2B7F-2EE428671C93}"/>
              </a:ext>
            </a:extLst>
          </p:cNvPr>
          <p:cNvSpPr/>
          <p:nvPr/>
        </p:nvSpPr>
        <p:spPr>
          <a:xfrm>
            <a:off x="5269456" y="3095977"/>
            <a:ext cx="190834" cy="190834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56681" y="366439"/>
            <a:ext cx="707348" cy="1538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3342721" y="342242"/>
            <a:ext cx="660165" cy="2848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4944451" y="-860439"/>
            <a:ext cx="255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GFRP </a:t>
            </a:r>
            <a:r>
              <a:rPr lang="ko-KR" altLang="en-US" b="1" dirty="0"/>
              <a:t>광섬유센서</a:t>
            </a:r>
            <a:endParaRPr lang="en-US" altLang="ko-KR" b="1" dirty="0"/>
          </a:p>
          <a:p>
            <a:pPr algn="ctr"/>
            <a:r>
              <a:rPr lang="en-US" altLang="ko-KR" b="1" dirty="0"/>
              <a:t>(FBG + BOCDA)</a:t>
            </a:r>
            <a:endParaRPr lang="ko-KR" altLang="en-US" b="1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69047" y="1266074"/>
            <a:ext cx="0" cy="65532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5D4C8E7-4DC3-7A1B-E6A2-FA9EF63D248D}"/>
              </a:ext>
            </a:extLst>
          </p:cNvPr>
          <p:cNvSpPr txBox="1"/>
          <p:nvPr/>
        </p:nvSpPr>
        <p:spPr>
          <a:xfrm>
            <a:off x="2104100" y="1378433"/>
            <a:ext cx="92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1,900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138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BB49D8-20BC-42DB-EFD0-19162F2BCE52}"/>
              </a:ext>
            </a:extLst>
          </p:cNvPr>
          <p:cNvSpPr/>
          <p:nvPr/>
        </p:nvSpPr>
        <p:spPr>
          <a:xfrm>
            <a:off x="2688258" y="1131206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B612E6-BEEC-8EB0-BD2D-29AEC5E9A185}"/>
              </a:ext>
            </a:extLst>
          </p:cNvPr>
          <p:cNvSpPr/>
          <p:nvPr/>
        </p:nvSpPr>
        <p:spPr>
          <a:xfrm>
            <a:off x="2688258" y="2253603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00BF9-975A-ECC0-DE84-CCE517711A98}"/>
              </a:ext>
            </a:extLst>
          </p:cNvPr>
          <p:cNvCxnSpPr>
            <a:cxnSpLocks/>
          </p:cNvCxnSpPr>
          <p:nvPr/>
        </p:nvCxnSpPr>
        <p:spPr>
          <a:xfrm>
            <a:off x="6049804" y="11312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CF91D6-7D61-3F86-4B5B-896B01C5363E}"/>
              </a:ext>
            </a:extLst>
          </p:cNvPr>
          <p:cNvCxnSpPr>
            <a:cxnSpLocks/>
          </p:cNvCxnSpPr>
          <p:nvPr/>
        </p:nvCxnSpPr>
        <p:spPr>
          <a:xfrm>
            <a:off x="4335304" y="11312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D7B3DD-22EA-33F3-24D3-D1B23546C45B}"/>
              </a:ext>
            </a:extLst>
          </p:cNvPr>
          <p:cNvCxnSpPr>
            <a:cxnSpLocks/>
          </p:cNvCxnSpPr>
          <p:nvPr/>
        </p:nvCxnSpPr>
        <p:spPr>
          <a:xfrm>
            <a:off x="7772770" y="11312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2FF1-594B-5F37-FCD9-ED885CA1EC0C}"/>
              </a:ext>
            </a:extLst>
          </p:cNvPr>
          <p:cNvGrpSpPr/>
          <p:nvPr/>
        </p:nvGrpSpPr>
        <p:grpSpPr>
          <a:xfrm>
            <a:off x="3440007" y="1398512"/>
            <a:ext cx="1279620" cy="587783"/>
            <a:chOff x="4358694" y="-2313210"/>
            <a:chExt cx="1279620" cy="58778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D46F79B-32E2-C8D5-1C80-35CBE3499B16}"/>
                </a:ext>
              </a:extLst>
            </p:cNvPr>
            <p:cNvGrpSpPr/>
            <p:nvPr/>
          </p:nvGrpSpPr>
          <p:grpSpPr>
            <a:xfrm>
              <a:off x="4358694" y="-2313210"/>
              <a:ext cx="1279620" cy="587783"/>
              <a:chOff x="6715125" y="3070225"/>
              <a:chExt cx="722312" cy="30162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F2E78F-261F-328E-2FD7-652F0D0CB2CA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F425616-78A7-DA7C-EA20-12E68A543EB4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963AF3D-4F94-AB54-748E-FD4C6F7FEFFC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54571CFF-DCDE-48F7-8ADF-66FC355CC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0BCE024B-D524-5A55-D8D4-F789BFC4B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C177BB9B-39BC-96FA-2E6A-743496F7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866E88-9D24-EFD3-3B0B-D0D6C441852D}"/>
                </a:ext>
              </a:extLst>
            </p:cNvPr>
            <p:cNvSpPr txBox="1"/>
            <p:nvPr/>
          </p:nvSpPr>
          <p:spPr>
            <a:xfrm>
              <a:off x="4547801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LC1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B1E27A9-DC51-080D-8292-709B9191958B}"/>
              </a:ext>
            </a:extLst>
          </p:cNvPr>
          <p:cNvGrpSpPr/>
          <p:nvPr/>
        </p:nvGrpSpPr>
        <p:grpSpPr>
          <a:xfrm>
            <a:off x="5151673" y="1398512"/>
            <a:ext cx="1279620" cy="587783"/>
            <a:chOff x="6070360" y="-2313210"/>
            <a:chExt cx="1279620" cy="58778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23F1BFD-DBB4-FF5B-5456-242B349085B5}"/>
                </a:ext>
              </a:extLst>
            </p:cNvPr>
            <p:cNvGrpSpPr/>
            <p:nvPr/>
          </p:nvGrpSpPr>
          <p:grpSpPr>
            <a:xfrm>
              <a:off x="6070360" y="-2313210"/>
              <a:ext cx="1279620" cy="587783"/>
              <a:chOff x="6715125" y="3070225"/>
              <a:chExt cx="722312" cy="30162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913439A-529A-4415-8C5C-509FF0846E25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8C7DC2C-2A04-870C-FEC3-246722570BF5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327A3831-84D0-81D7-1A08-3140EF0960B1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924F6CCF-2CAD-DF7C-55DA-F16D5624B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1C4DB6B8-BF71-616B-547A-85F144304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56FA7955-8D01-3B0A-0435-020B5D395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D31FF7-E999-1C87-5B48-47ED33263E97}"/>
                </a:ext>
              </a:extLst>
            </p:cNvPr>
            <p:cNvSpPr txBox="1"/>
            <p:nvPr/>
          </p:nvSpPr>
          <p:spPr>
            <a:xfrm>
              <a:off x="6273049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LC2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EBFB611-CE5B-D4AC-2520-3EBCD7B98CAB}"/>
              </a:ext>
            </a:extLst>
          </p:cNvPr>
          <p:cNvGrpSpPr/>
          <p:nvPr/>
        </p:nvGrpSpPr>
        <p:grpSpPr>
          <a:xfrm>
            <a:off x="6884351" y="1398512"/>
            <a:ext cx="1279620" cy="587783"/>
            <a:chOff x="7803038" y="-2313210"/>
            <a:chExt cx="1279620" cy="58778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520AC24-85EA-DA73-61F4-A5E84DFADC58}"/>
                </a:ext>
              </a:extLst>
            </p:cNvPr>
            <p:cNvGrpSpPr/>
            <p:nvPr/>
          </p:nvGrpSpPr>
          <p:grpSpPr>
            <a:xfrm>
              <a:off x="7803038" y="-2313210"/>
              <a:ext cx="1279620" cy="587783"/>
              <a:chOff x="6715125" y="3070225"/>
              <a:chExt cx="722312" cy="30162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ECD9696-90F2-3733-1B1A-F78FE4AFF9D1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546F8DF-8E5D-1308-F34A-97459997BA40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8051FCA-3943-B285-8B51-017CFE282365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3F3F4683-4C1D-8639-AF62-32865B33B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7572B8A-0103-ED22-5EAB-78206A859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05C4CD7B-58FF-7918-7369-B369D7C78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986542-F312-C1C9-F0BD-D5905408D108}"/>
                </a:ext>
              </a:extLst>
            </p:cNvPr>
            <p:cNvSpPr txBox="1"/>
            <p:nvPr/>
          </p:nvSpPr>
          <p:spPr>
            <a:xfrm>
              <a:off x="8037387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LC3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5142095" y="2492417"/>
            <a:ext cx="1279620" cy="587783"/>
            <a:chOff x="6060782" y="-1219305"/>
            <a:chExt cx="1279620" cy="58778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LC5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B125CA0-8E1F-71D0-2BF8-17E502E76DA4}"/>
              </a:ext>
            </a:extLst>
          </p:cNvPr>
          <p:cNvCxnSpPr/>
          <p:nvPr/>
        </p:nvCxnSpPr>
        <p:spPr>
          <a:xfrm>
            <a:off x="2688258" y="520441"/>
            <a:ext cx="6720478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E380A70-DE18-73AE-F269-12088DBE1C7A}"/>
              </a:ext>
            </a:extLst>
          </p:cNvPr>
          <p:cNvSpPr txBox="1"/>
          <p:nvPr/>
        </p:nvSpPr>
        <p:spPr>
          <a:xfrm>
            <a:off x="8493502" y="1504369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53B19AE-4A48-1282-9855-55799975E9EA}"/>
              </a:ext>
            </a:extLst>
          </p:cNvPr>
          <p:cNvCxnSpPr>
            <a:cxnSpLocks/>
          </p:cNvCxnSpPr>
          <p:nvPr/>
        </p:nvCxnSpPr>
        <p:spPr>
          <a:xfrm>
            <a:off x="2469542" y="2253603"/>
            <a:ext cx="0" cy="1128303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8BCC3D-769E-ECC7-8D57-1B142EE15E70}"/>
              </a:ext>
            </a:extLst>
          </p:cNvPr>
          <p:cNvCxnSpPr>
            <a:cxnSpLocks/>
          </p:cNvCxnSpPr>
          <p:nvPr/>
        </p:nvCxnSpPr>
        <p:spPr>
          <a:xfrm flipH="1">
            <a:off x="1314067" y="705882"/>
            <a:ext cx="13" cy="309362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5F01BF-792F-88CD-912C-1334E7701D4B}"/>
              </a:ext>
            </a:extLst>
          </p:cNvPr>
          <p:cNvSpPr/>
          <p:nvPr/>
        </p:nvSpPr>
        <p:spPr>
          <a:xfrm>
            <a:off x="2688258" y="3370119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3FAF08-6E69-A95A-2AA5-A88515AFB3D5}"/>
              </a:ext>
            </a:extLst>
          </p:cNvPr>
          <p:cNvSpPr/>
          <p:nvPr/>
        </p:nvSpPr>
        <p:spPr>
          <a:xfrm>
            <a:off x="2688258" y="712285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332C03-496C-8A3D-59BB-63DB1C63A0D9}"/>
              </a:ext>
            </a:extLst>
          </p:cNvPr>
          <p:cNvSpPr txBox="1"/>
          <p:nvPr/>
        </p:nvSpPr>
        <p:spPr>
          <a:xfrm>
            <a:off x="853682" y="2140099"/>
            <a:ext cx="92078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9,000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4FF6B22-F0F9-DD96-0654-F4353F3454A8}"/>
              </a:ext>
            </a:extLst>
          </p:cNvPr>
          <p:cNvCxnSpPr>
            <a:cxnSpLocks/>
          </p:cNvCxnSpPr>
          <p:nvPr/>
        </p:nvCxnSpPr>
        <p:spPr>
          <a:xfrm>
            <a:off x="2469542" y="3373328"/>
            <a:ext cx="0" cy="43352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5505F0E-0E88-8102-A422-6AF911E94CC9}"/>
              </a:ext>
            </a:extLst>
          </p:cNvPr>
          <p:cNvSpPr txBox="1"/>
          <p:nvPr/>
        </p:nvSpPr>
        <p:spPr>
          <a:xfrm>
            <a:off x="1606168" y="26783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F984A8-53E9-B877-E8D5-45B7D37E164D}"/>
              </a:ext>
            </a:extLst>
          </p:cNvPr>
          <p:cNvSpPr txBox="1"/>
          <p:nvPr/>
        </p:nvSpPr>
        <p:spPr>
          <a:xfrm>
            <a:off x="1606168" y="34276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3825669-F53B-9651-5638-216795F5101E}"/>
              </a:ext>
            </a:extLst>
          </p:cNvPr>
          <p:cNvCxnSpPr>
            <a:cxnSpLocks/>
          </p:cNvCxnSpPr>
          <p:nvPr/>
        </p:nvCxnSpPr>
        <p:spPr>
          <a:xfrm>
            <a:off x="2469542" y="1138225"/>
            <a:ext cx="0" cy="111537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98268D1-0B56-C6F7-E9D2-E1EEB4E22117}"/>
              </a:ext>
            </a:extLst>
          </p:cNvPr>
          <p:cNvSpPr txBox="1"/>
          <p:nvPr/>
        </p:nvSpPr>
        <p:spPr>
          <a:xfrm>
            <a:off x="1613906" y="1562932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06E0162-9C37-DC04-9AB6-2805C59EB8DE}"/>
              </a:ext>
            </a:extLst>
          </p:cNvPr>
          <p:cNvCxnSpPr>
            <a:cxnSpLocks/>
          </p:cNvCxnSpPr>
          <p:nvPr/>
        </p:nvCxnSpPr>
        <p:spPr>
          <a:xfrm>
            <a:off x="2469542" y="677243"/>
            <a:ext cx="0" cy="46944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0F9BD4E-B01B-8BBF-9513-3042D9B357DD}"/>
              </a:ext>
            </a:extLst>
          </p:cNvPr>
          <p:cNvSpPr txBox="1"/>
          <p:nvPr/>
        </p:nvSpPr>
        <p:spPr>
          <a:xfrm>
            <a:off x="1613906" y="715617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89C2B81-B50C-65D4-DFDC-D07B012783CA}"/>
              </a:ext>
            </a:extLst>
          </p:cNvPr>
          <p:cNvSpPr/>
          <p:nvPr/>
        </p:nvSpPr>
        <p:spPr>
          <a:xfrm>
            <a:off x="2751668" y="4495523"/>
            <a:ext cx="66421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77628F-BD26-A765-61D0-E35C7486744A}"/>
              </a:ext>
            </a:extLst>
          </p:cNvPr>
          <p:cNvSpPr/>
          <p:nvPr/>
        </p:nvSpPr>
        <p:spPr>
          <a:xfrm>
            <a:off x="9508068" y="4495523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D88037-858D-563C-E346-D6B4C138426D}"/>
              </a:ext>
            </a:extLst>
          </p:cNvPr>
          <p:cNvSpPr/>
          <p:nvPr/>
        </p:nvSpPr>
        <p:spPr>
          <a:xfrm>
            <a:off x="2022597" y="4495523"/>
            <a:ext cx="609600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370A570-F277-6461-14E3-C6753BDB7501}"/>
              </a:ext>
            </a:extLst>
          </p:cNvPr>
          <p:cNvSpPr/>
          <p:nvPr/>
        </p:nvSpPr>
        <p:spPr>
          <a:xfrm>
            <a:off x="2746462" y="4258738"/>
            <a:ext cx="6642100" cy="19545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84275A-9E2E-71AE-82B1-2F141AA26DF4}"/>
              </a:ext>
            </a:extLst>
          </p:cNvPr>
          <p:cNvSpPr/>
          <p:nvPr/>
        </p:nvSpPr>
        <p:spPr>
          <a:xfrm>
            <a:off x="9304699" y="5551934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E457FE4-D184-3AE9-FD79-90BEA0B87E91}"/>
              </a:ext>
            </a:extLst>
          </p:cNvPr>
          <p:cNvSpPr/>
          <p:nvPr/>
        </p:nvSpPr>
        <p:spPr>
          <a:xfrm>
            <a:off x="2544325" y="5551934"/>
            <a:ext cx="287866" cy="973856"/>
          </a:xfrm>
          <a:prstGeom prst="rect">
            <a:avLst/>
          </a:prstGeom>
          <a:solidFill>
            <a:sysClr val="window" lastClr="FFFFFF"/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C25D7E5-D25E-93FF-9315-DE421E1DF65B}"/>
              </a:ext>
            </a:extLst>
          </p:cNvPr>
          <p:cNvCxnSpPr>
            <a:cxnSpLocks/>
          </p:cNvCxnSpPr>
          <p:nvPr/>
        </p:nvCxnSpPr>
        <p:spPr>
          <a:xfrm flipV="1">
            <a:off x="2758018" y="4176183"/>
            <a:ext cx="6635750" cy="1376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5049489-3073-5A45-9C10-4A068393DAAE}"/>
              </a:ext>
            </a:extLst>
          </p:cNvPr>
          <p:cNvSpPr txBox="1"/>
          <p:nvPr/>
        </p:nvSpPr>
        <p:spPr>
          <a:xfrm>
            <a:off x="5414004" y="3826010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29,950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44F50A6-E84B-503F-B524-10638F03C676}"/>
              </a:ext>
            </a:extLst>
          </p:cNvPr>
          <p:cNvSpPr/>
          <p:nvPr/>
        </p:nvSpPr>
        <p:spPr>
          <a:xfrm>
            <a:off x="2688258" y="7202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E78D77-8D60-2380-3748-F44B5DF8ABEA}"/>
              </a:ext>
            </a:extLst>
          </p:cNvPr>
          <p:cNvSpPr/>
          <p:nvPr/>
        </p:nvSpPr>
        <p:spPr>
          <a:xfrm>
            <a:off x="9388631" y="7202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510BC2-2029-7E2C-B42D-A30C5F845F47}"/>
              </a:ext>
            </a:extLst>
          </p:cNvPr>
          <p:cNvSpPr/>
          <p:nvPr/>
        </p:nvSpPr>
        <p:spPr>
          <a:xfrm>
            <a:off x="2688259" y="4258738"/>
            <a:ext cx="58204" cy="1954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42F3999-3FC6-F61A-2776-E3CAD3063D7D}"/>
              </a:ext>
            </a:extLst>
          </p:cNvPr>
          <p:cNvSpPr/>
          <p:nvPr/>
        </p:nvSpPr>
        <p:spPr>
          <a:xfrm>
            <a:off x="9388632" y="4258738"/>
            <a:ext cx="58204" cy="1954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025496C-B7BD-BA1E-FAD6-B396DBF9B92E}"/>
              </a:ext>
            </a:extLst>
          </p:cNvPr>
          <p:cNvCxnSpPr>
            <a:cxnSpLocks/>
          </p:cNvCxnSpPr>
          <p:nvPr/>
        </p:nvCxnSpPr>
        <p:spPr>
          <a:xfrm flipV="1">
            <a:off x="2685083" y="225163"/>
            <a:ext cx="0" cy="6519965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13D4777-B7FF-95FC-8997-57C9712D9316}"/>
              </a:ext>
            </a:extLst>
          </p:cNvPr>
          <p:cNvCxnSpPr>
            <a:cxnSpLocks/>
            <a:stCxn id="87" idx="2"/>
          </p:cNvCxnSpPr>
          <p:nvPr/>
        </p:nvCxnSpPr>
        <p:spPr>
          <a:xfrm flipV="1">
            <a:off x="9448632" y="201041"/>
            <a:ext cx="0" cy="654492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91A07BA-4E78-74DD-D938-D9CFE426C12A}"/>
              </a:ext>
            </a:extLst>
          </p:cNvPr>
          <p:cNvCxnSpPr>
            <a:cxnSpLocks/>
          </p:cNvCxnSpPr>
          <p:nvPr/>
        </p:nvCxnSpPr>
        <p:spPr>
          <a:xfrm flipV="1">
            <a:off x="9388562" y="3806856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190F153-3E33-276A-3B28-F4918ABADB2E}"/>
              </a:ext>
            </a:extLst>
          </p:cNvPr>
          <p:cNvCxnSpPr>
            <a:cxnSpLocks/>
          </p:cNvCxnSpPr>
          <p:nvPr/>
        </p:nvCxnSpPr>
        <p:spPr>
          <a:xfrm flipV="1">
            <a:off x="2741256" y="3806856"/>
            <a:ext cx="0" cy="64733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FD1CA3D-BC6A-9D2C-0CF3-E90802D54B91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2644" y="-3330627"/>
            <a:ext cx="0" cy="893770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7C2E866-B50F-5477-5536-FA70C86817B4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2644" y="-2215249"/>
            <a:ext cx="0" cy="893770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3CDF25D-9753-68F1-ADDB-B34B665E6290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2644" y="-1098733"/>
            <a:ext cx="0" cy="893770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91D153E-58A8-9633-F8DE-0776D3487231}"/>
              </a:ext>
            </a:extLst>
          </p:cNvPr>
          <p:cNvCxnSpPr>
            <a:cxnSpLocks/>
          </p:cNvCxnSpPr>
          <p:nvPr/>
        </p:nvCxnSpPr>
        <p:spPr>
          <a:xfrm>
            <a:off x="1085428" y="705882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C6C45D7-D6BD-3B0C-37B5-E83E0DCE8F58}"/>
              </a:ext>
            </a:extLst>
          </p:cNvPr>
          <p:cNvCxnSpPr>
            <a:cxnSpLocks/>
          </p:cNvCxnSpPr>
          <p:nvPr/>
        </p:nvCxnSpPr>
        <p:spPr>
          <a:xfrm>
            <a:off x="1085428" y="3799511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7593413-78E1-FC58-9A54-D3481250A117}"/>
              </a:ext>
            </a:extLst>
          </p:cNvPr>
          <p:cNvSpPr txBox="1"/>
          <p:nvPr/>
        </p:nvSpPr>
        <p:spPr>
          <a:xfrm>
            <a:off x="1158829" y="4850072"/>
            <a:ext cx="804333" cy="37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화성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633D676-3775-7DA9-7144-B8DBDB1D6B21}"/>
              </a:ext>
            </a:extLst>
          </p:cNvPr>
          <p:cNvSpPr txBox="1"/>
          <p:nvPr/>
        </p:nvSpPr>
        <p:spPr>
          <a:xfrm>
            <a:off x="10107335" y="4851388"/>
            <a:ext cx="8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오산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E98AA7-A22B-E6C5-8E96-35BCADF168D7}"/>
              </a:ext>
            </a:extLst>
          </p:cNvPr>
          <p:cNvSpPr txBox="1"/>
          <p:nvPr/>
        </p:nvSpPr>
        <p:spPr>
          <a:xfrm>
            <a:off x="9488529" y="118940"/>
            <a:ext cx="14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(Unit: mm)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FEBCA0D-3588-49D9-51DC-3B4DA51C9806}"/>
              </a:ext>
            </a:extLst>
          </p:cNvPr>
          <p:cNvCxnSpPr/>
          <p:nvPr/>
        </p:nvCxnSpPr>
        <p:spPr>
          <a:xfrm>
            <a:off x="2669326" y="4685588"/>
            <a:ext cx="165022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2DC44F2-6342-3D11-3308-2AEE90B15494}"/>
              </a:ext>
            </a:extLst>
          </p:cNvPr>
          <p:cNvCxnSpPr>
            <a:cxnSpLocks/>
          </p:cNvCxnSpPr>
          <p:nvPr/>
        </p:nvCxnSpPr>
        <p:spPr>
          <a:xfrm>
            <a:off x="2669326" y="4968163"/>
            <a:ext cx="336472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95A4D5F-AC3E-7C85-3A34-0BC43A4D56CE}"/>
              </a:ext>
            </a:extLst>
          </p:cNvPr>
          <p:cNvCxnSpPr>
            <a:cxnSpLocks/>
          </p:cNvCxnSpPr>
          <p:nvPr/>
        </p:nvCxnSpPr>
        <p:spPr>
          <a:xfrm>
            <a:off x="2669326" y="5295188"/>
            <a:ext cx="508162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FB6FA86-D5BA-5242-E0A6-F0A59826C8E8}"/>
              </a:ext>
            </a:extLst>
          </p:cNvPr>
          <p:cNvSpPr txBox="1"/>
          <p:nvPr/>
        </p:nvSpPr>
        <p:spPr>
          <a:xfrm>
            <a:off x="4060015" y="4500922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7,500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97B59E-0394-DDF5-2288-165CCA407DFD}"/>
              </a:ext>
            </a:extLst>
          </p:cNvPr>
          <p:cNvSpPr txBox="1"/>
          <p:nvPr/>
        </p:nvSpPr>
        <p:spPr>
          <a:xfrm>
            <a:off x="5864282" y="476509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15,000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F4968A-4928-3B58-8E35-874EE4949E55}"/>
              </a:ext>
            </a:extLst>
          </p:cNvPr>
          <p:cNvSpPr txBox="1"/>
          <p:nvPr/>
        </p:nvSpPr>
        <p:spPr>
          <a:xfrm>
            <a:off x="7504059" y="505284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22,500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1F481DD-01C3-6370-E4B5-601576E1B3B3}"/>
              </a:ext>
            </a:extLst>
          </p:cNvPr>
          <p:cNvCxnSpPr>
            <a:cxnSpLocks/>
          </p:cNvCxnSpPr>
          <p:nvPr/>
        </p:nvCxnSpPr>
        <p:spPr>
          <a:xfrm>
            <a:off x="6052301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40A8404-005A-4873-C4B2-EDF7FF0492BC}"/>
              </a:ext>
            </a:extLst>
          </p:cNvPr>
          <p:cNvCxnSpPr>
            <a:cxnSpLocks/>
          </p:cNvCxnSpPr>
          <p:nvPr/>
        </p:nvCxnSpPr>
        <p:spPr>
          <a:xfrm>
            <a:off x="4337801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AD54DF6-D11D-3238-FA32-CCB7A69F4B74}"/>
              </a:ext>
            </a:extLst>
          </p:cNvPr>
          <p:cNvCxnSpPr>
            <a:cxnSpLocks/>
          </p:cNvCxnSpPr>
          <p:nvPr/>
        </p:nvCxnSpPr>
        <p:spPr>
          <a:xfrm>
            <a:off x="7775267" y="975511"/>
            <a:ext cx="0" cy="481191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8276253-A974-AE39-D80D-FED60DDF36E7}"/>
              </a:ext>
            </a:extLst>
          </p:cNvPr>
          <p:cNvCxnSpPr>
            <a:cxnSpLocks/>
          </p:cNvCxnSpPr>
          <p:nvPr/>
        </p:nvCxnSpPr>
        <p:spPr>
          <a:xfrm>
            <a:off x="8301713" y="14155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0EF878B-0C8A-547E-27D4-E41AC1756FC4}"/>
              </a:ext>
            </a:extLst>
          </p:cNvPr>
          <p:cNvCxnSpPr>
            <a:cxnSpLocks/>
          </p:cNvCxnSpPr>
          <p:nvPr/>
        </p:nvCxnSpPr>
        <p:spPr>
          <a:xfrm>
            <a:off x="8301713" y="19692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24AE963-0799-4AEF-D4CF-086855CFDA92}"/>
              </a:ext>
            </a:extLst>
          </p:cNvPr>
          <p:cNvCxnSpPr>
            <a:cxnSpLocks/>
          </p:cNvCxnSpPr>
          <p:nvPr/>
        </p:nvCxnSpPr>
        <p:spPr>
          <a:xfrm>
            <a:off x="8301713" y="25145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DA912287-79BE-78A8-7F12-3763533CFF3B}"/>
              </a:ext>
            </a:extLst>
          </p:cNvPr>
          <p:cNvCxnSpPr>
            <a:cxnSpLocks/>
          </p:cNvCxnSpPr>
          <p:nvPr/>
        </p:nvCxnSpPr>
        <p:spPr>
          <a:xfrm>
            <a:off x="8301713" y="30682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75B70E0-AD01-4B29-A653-8D4976F28F04}"/>
              </a:ext>
            </a:extLst>
          </p:cNvPr>
          <p:cNvCxnSpPr>
            <a:cxnSpLocks/>
          </p:cNvCxnSpPr>
          <p:nvPr/>
        </p:nvCxnSpPr>
        <p:spPr>
          <a:xfrm>
            <a:off x="8484934" y="2509431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1076412-BF55-83AA-DFBE-31B465415D87}"/>
              </a:ext>
            </a:extLst>
          </p:cNvPr>
          <p:cNvCxnSpPr>
            <a:cxnSpLocks/>
          </p:cNvCxnSpPr>
          <p:nvPr/>
        </p:nvCxnSpPr>
        <p:spPr>
          <a:xfrm>
            <a:off x="8484934" y="1398512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FFDEEF5-0BFA-D74D-369A-5686780098A9}"/>
              </a:ext>
            </a:extLst>
          </p:cNvPr>
          <p:cNvCxnSpPr>
            <a:cxnSpLocks/>
          </p:cNvCxnSpPr>
          <p:nvPr/>
        </p:nvCxnSpPr>
        <p:spPr>
          <a:xfrm>
            <a:off x="8484934" y="1986295"/>
            <a:ext cx="0" cy="523136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A392F6E-DBC7-C431-30D8-493B71941BBB}"/>
              </a:ext>
            </a:extLst>
          </p:cNvPr>
          <p:cNvCxnSpPr>
            <a:cxnSpLocks/>
          </p:cNvCxnSpPr>
          <p:nvPr/>
        </p:nvCxnSpPr>
        <p:spPr>
          <a:xfrm>
            <a:off x="8484934" y="3103718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D264DDB-4475-08D8-AF55-FAEB127F4D8E}"/>
              </a:ext>
            </a:extLst>
          </p:cNvPr>
          <p:cNvCxnSpPr>
            <a:cxnSpLocks/>
          </p:cNvCxnSpPr>
          <p:nvPr/>
        </p:nvCxnSpPr>
        <p:spPr>
          <a:xfrm>
            <a:off x="8484934" y="1149125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4FF30EC-6BAD-4A07-D4F0-E7A7C5580168}"/>
              </a:ext>
            </a:extLst>
          </p:cNvPr>
          <p:cNvCxnSpPr>
            <a:cxnSpLocks/>
          </p:cNvCxnSpPr>
          <p:nvPr/>
        </p:nvCxnSpPr>
        <p:spPr>
          <a:xfrm>
            <a:off x="8301713" y="1138225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3446A2A-41B1-E8C1-EEF6-327ADB181250}"/>
              </a:ext>
            </a:extLst>
          </p:cNvPr>
          <p:cNvCxnSpPr>
            <a:cxnSpLocks/>
          </p:cNvCxnSpPr>
          <p:nvPr/>
        </p:nvCxnSpPr>
        <p:spPr>
          <a:xfrm>
            <a:off x="8301713" y="3370119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56A89FA-8838-1C7E-6377-DD12693D2A17}"/>
              </a:ext>
            </a:extLst>
          </p:cNvPr>
          <p:cNvSpPr txBox="1"/>
          <p:nvPr/>
        </p:nvSpPr>
        <p:spPr>
          <a:xfrm>
            <a:off x="5513808" y="322668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30,000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977820-05D3-6142-E302-1150B22DD01A}"/>
              </a:ext>
            </a:extLst>
          </p:cNvPr>
          <p:cNvSpPr txBox="1"/>
          <p:nvPr/>
        </p:nvSpPr>
        <p:spPr>
          <a:xfrm>
            <a:off x="8493502" y="259998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6CEB88-445A-4BA4-CDEB-46DFD97EE300}"/>
              </a:ext>
            </a:extLst>
          </p:cNvPr>
          <p:cNvSpPr txBox="1"/>
          <p:nvPr/>
        </p:nvSpPr>
        <p:spPr>
          <a:xfrm>
            <a:off x="8493502" y="2068814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1,890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21540CB-89BF-A437-6FED-EC97D8C5C0AD}"/>
              </a:ext>
            </a:extLst>
          </p:cNvPr>
          <p:cNvSpPr txBox="1"/>
          <p:nvPr/>
        </p:nvSpPr>
        <p:spPr>
          <a:xfrm>
            <a:off x="8493502" y="3049395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A1C72-9F1E-6117-02F9-0A022819CCDC}"/>
              </a:ext>
            </a:extLst>
          </p:cNvPr>
          <p:cNvSpPr txBox="1"/>
          <p:nvPr/>
        </p:nvSpPr>
        <p:spPr>
          <a:xfrm>
            <a:off x="8493502" y="1076578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5151807" y="1961316"/>
            <a:ext cx="1279620" cy="587783"/>
            <a:chOff x="6060782" y="-1219305"/>
            <a:chExt cx="1279620" cy="58778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LC7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37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632058728" descr="EMB000050fc3a8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01" y="592666"/>
            <a:ext cx="2808288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632058728" descr="EMB000050fc3a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" b="5478"/>
          <a:stretch>
            <a:fillRect/>
          </a:stretch>
        </p:blipFill>
        <p:spPr bwMode="auto">
          <a:xfrm>
            <a:off x="465751" y="592666"/>
            <a:ext cx="2808288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632058888" descr="EMB000050fc3a8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29237" r="5096" b="27588"/>
          <a:stretch>
            <a:fillRect/>
          </a:stretch>
        </p:blipFill>
        <p:spPr bwMode="auto">
          <a:xfrm>
            <a:off x="658450" y="3392430"/>
            <a:ext cx="5462588" cy="16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601" y="25421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변위계</a:t>
            </a:r>
            <a:r>
              <a:rPr lang="ko-KR" altLang="en-US" b="1" dirty="0"/>
              <a:t> 설치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2701" y="25421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재하시험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88689"/>
              </p:ext>
            </p:extLst>
          </p:nvPr>
        </p:nvGraphicFramePr>
        <p:xfrm>
          <a:off x="1000811" y="5133918"/>
          <a:ext cx="4777867" cy="1100963"/>
        </p:xfrm>
        <a:graphic>
          <a:graphicData uri="http://schemas.openxmlformats.org/drawingml/2006/table">
            <a:tbl>
              <a:tblPr/>
              <a:tblGrid>
                <a:gridCol w="980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총중량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250.8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(9.8kN/Ton)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60" name="_x632051128" descr="EMB000050fc3a6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" t="2031" r="4022"/>
          <a:stretch>
            <a:fillRect/>
          </a:stretch>
        </p:blipFill>
        <p:spPr bwMode="auto">
          <a:xfrm>
            <a:off x="6746379" y="1941810"/>
            <a:ext cx="1514029" cy="35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_x632051848" descr="EMB000050fc3a9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3033" r="51236" b="1393"/>
          <a:stretch/>
        </p:blipFill>
        <p:spPr bwMode="auto">
          <a:xfrm>
            <a:off x="8646193" y="1843228"/>
            <a:ext cx="1189957" cy="36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_x632051768" descr="EMB000050fc3a9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6" t="3033" r="1688" b="1393"/>
          <a:stretch/>
        </p:blipFill>
        <p:spPr bwMode="auto">
          <a:xfrm>
            <a:off x="10341504" y="1840328"/>
            <a:ext cx="1164805" cy="361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064812" y="13567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총중량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0103" y="1273634"/>
            <a:ext cx="54213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축</a:t>
            </a:r>
            <a:endParaRPr lang="ko-KR" altLang="en-US" kern="0" dirty="0">
              <a:solidFill>
                <a:srgbClr val="000000"/>
              </a:solidFill>
              <a:latin typeface="휴먼명조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93152" y="1273634"/>
            <a:ext cx="106150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축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+3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축</a:t>
            </a:r>
            <a:endParaRPr lang="ko-KR" altLang="en-US" kern="0" dirty="0">
              <a:solidFill>
                <a:srgbClr val="000000"/>
              </a:solidFill>
              <a:latin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121511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BB49D8-20BC-42DB-EFD0-19162F2BCE52}"/>
              </a:ext>
            </a:extLst>
          </p:cNvPr>
          <p:cNvSpPr/>
          <p:nvPr/>
        </p:nvSpPr>
        <p:spPr>
          <a:xfrm>
            <a:off x="1834576" y="1563006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B612E6-BEEC-8EB0-BD2D-29AEC5E9A185}"/>
              </a:ext>
            </a:extLst>
          </p:cNvPr>
          <p:cNvSpPr/>
          <p:nvPr/>
        </p:nvSpPr>
        <p:spPr>
          <a:xfrm>
            <a:off x="1834576" y="2685403"/>
            <a:ext cx="6720478" cy="112239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C00BF9-975A-ECC0-DE84-CCE517711A98}"/>
              </a:ext>
            </a:extLst>
          </p:cNvPr>
          <p:cNvCxnSpPr>
            <a:cxnSpLocks/>
          </p:cNvCxnSpPr>
          <p:nvPr/>
        </p:nvCxnSpPr>
        <p:spPr>
          <a:xfrm>
            <a:off x="5196122" y="15630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1CF91D6-7D61-3F86-4B5B-896B01C5363E}"/>
              </a:ext>
            </a:extLst>
          </p:cNvPr>
          <p:cNvCxnSpPr>
            <a:cxnSpLocks/>
          </p:cNvCxnSpPr>
          <p:nvPr/>
        </p:nvCxnSpPr>
        <p:spPr>
          <a:xfrm>
            <a:off x="3481622" y="15630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D7B3DD-22EA-33F3-24D3-D1B23546C45B}"/>
              </a:ext>
            </a:extLst>
          </p:cNvPr>
          <p:cNvCxnSpPr>
            <a:cxnSpLocks/>
          </p:cNvCxnSpPr>
          <p:nvPr/>
        </p:nvCxnSpPr>
        <p:spPr>
          <a:xfrm>
            <a:off x="6919088" y="1563006"/>
            <a:ext cx="0" cy="224479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192FF1-594B-5F37-FCD9-ED885CA1EC0C}"/>
              </a:ext>
            </a:extLst>
          </p:cNvPr>
          <p:cNvGrpSpPr/>
          <p:nvPr/>
        </p:nvGrpSpPr>
        <p:grpSpPr>
          <a:xfrm>
            <a:off x="2586325" y="1830312"/>
            <a:ext cx="1279620" cy="587783"/>
            <a:chOff x="4358694" y="-2313210"/>
            <a:chExt cx="1279620" cy="5877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46F79B-32E2-C8D5-1C80-35CBE3499B16}"/>
                </a:ext>
              </a:extLst>
            </p:cNvPr>
            <p:cNvGrpSpPr/>
            <p:nvPr/>
          </p:nvGrpSpPr>
          <p:grpSpPr>
            <a:xfrm>
              <a:off x="4358694" y="-2313210"/>
              <a:ext cx="1279620" cy="587783"/>
              <a:chOff x="6715125" y="3070225"/>
              <a:chExt cx="722312" cy="30162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EF2E78F-261F-328E-2FD7-652F0D0CB2CA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F425616-78A7-DA7C-EA20-12E68A543EB4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963AF3D-4F94-AB54-748E-FD4C6F7FEFFC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54571CFF-DCDE-48F7-8ADF-66FC355CC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BCE024B-D524-5A55-D8D4-F789BFC4B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177BB9B-39BC-96FA-2E6A-743496F7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866E88-9D24-EFD3-3B0B-D0D6C441852D}"/>
                </a:ext>
              </a:extLst>
            </p:cNvPr>
            <p:cNvSpPr txBox="1"/>
            <p:nvPr/>
          </p:nvSpPr>
          <p:spPr>
            <a:xfrm>
              <a:off x="4547801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LC1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1E27A9-DC51-080D-8292-709B9191958B}"/>
              </a:ext>
            </a:extLst>
          </p:cNvPr>
          <p:cNvGrpSpPr/>
          <p:nvPr/>
        </p:nvGrpSpPr>
        <p:grpSpPr>
          <a:xfrm>
            <a:off x="4297991" y="1830312"/>
            <a:ext cx="1279620" cy="587783"/>
            <a:chOff x="6070360" y="-2313210"/>
            <a:chExt cx="1279620" cy="58778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23F1BFD-DBB4-FF5B-5456-242B349085B5}"/>
                </a:ext>
              </a:extLst>
            </p:cNvPr>
            <p:cNvGrpSpPr/>
            <p:nvPr/>
          </p:nvGrpSpPr>
          <p:grpSpPr>
            <a:xfrm>
              <a:off x="6070360" y="-2313210"/>
              <a:ext cx="1279620" cy="587783"/>
              <a:chOff x="6715125" y="3070225"/>
              <a:chExt cx="722312" cy="30162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13439A-529A-4415-8C5C-509FF0846E25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8C7DC2C-2A04-870C-FEC3-246722570BF5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27A3831-84D0-81D7-1A08-3140EF0960B1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924F6CCF-2CAD-DF7C-55DA-F16D5624B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1C4DB6B8-BF71-616B-547A-85F144304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56FA7955-8D01-3B0A-0435-020B5D395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31FF7-E999-1C87-5B48-47ED33263E97}"/>
                </a:ext>
              </a:extLst>
            </p:cNvPr>
            <p:cNvSpPr txBox="1"/>
            <p:nvPr/>
          </p:nvSpPr>
          <p:spPr>
            <a:xfrm>
              <a:off x="6273049" y="-2195440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LC2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4288413" y="2924217"/>
            <a:ext cx="1279620" cy="587783"/>
            <a:chOff x="6060782" y="-1219305"/>
            <a:chExt cx="1279620" cy="587783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LC3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B125CA0-8E1F-71D0-2BF8-17E502E76DA4}"/>
              </a:ext>
            </a:extLst>
          </p:cNvPr>
          <p:cNvCxnSpPr/>
          <p:nvPr/>
        </p:nvCxnSpPr>
        <p:spPr>
          <a:xfrm>
            <a:off x="1834576" y="952241"/>
            <a:ext cx="6720478" cy="0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380A70-DE18-73AE-F269-12088DBE1C7A}"/>
              </a:ext>
            </a:extLst>
          </p:cNvPr>
          <p:cNvSpPr txBox="1"/>
          <p:nvPr/>
        </p:nvSpPr>
        <p:spPr>
          <a:xfrm>
            <a:off x="7639820" y="1936169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53B19AE-4A48-1282-9855-55799975E9EA}"/>
              </a:ext>
            </a:extLst>
          </p:cNvPr>
          <p:cNvCxnSpPr>
            <a:cxnSpLocks/>
          </p:cNvCxnSpPr>
          <p:nvPr/>
        </p:nvCxnSpPr>
        <p:spPr>
          <a:xfrm>
            <a:off x="1615860" y="2685403"/>
            <a:ext cx="0" cy="1128303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8BCC3D-769E-ECC7-8D57-1B142EE15E70}"/>
              </a:ext>
            </a:extLst>
          </p:cNvPr>
          <p:cNvCxnSpPr>
            <a:cxnSpLocks/>
          </p:cNvCxnSpPr>
          <p:nvPr/>
        </p:nvCxnSpPr>
        <p:spPr>
          <a:xfrm flipH="1">
            <a:off x="460385" y="1137682"/>
            <a:ext cx="13" cy="3093629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5F01BF-792F-88CD-912C-1334E7701D4B}"/>
              </a:ext>
            </a:extLst>
          </p:cNvPr>
          <p:cNvSpPr/>
          <p:nvPr/>
        </p:nvSpPr>
        <p:spPr>
          <a:xfrm>
            <a:off x="1834576" y="3801919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3FAF08-6E69-A95A-2AA5-A88515AFB3D5}"/>
              </a:ext>
            </a:extLst>
          </p:cNvPr>
          <p:cNvSpPr/>
          <p:nvPr/>
        </p:nvSpPr>
        <p:spPr>
          <a:xfrm>
            <a:off x="1834576" y="1144085"/>
            <a:ext cx="6720478" cy="4231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32C03-496C-8A3D-59BB-63DB1C63A0D9}"/>
              </a:ext>
            </a:extLst>
          </p:cNvPr>
          <p:cNvSpPr txBox="1"/>
          <p:nvPr/>
        </p:nvSpPr>
        <p:spPr>
          <a:xfrm>
            <a:off x="0" y="2571899"/>
            <a:ext cx="92078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9,000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4FF6B22-F0F9-DD96-0654-F4353F3454A8}"/>
              </a:ext>
            </a:extLst>
          </p:cNvPr>
          <p:cNvCxnSpPr>
            <a:cxnSpLocks/>
          </p:cNvCxnSpPr>
          <p:nvPr/>
        </p:nvCxnSpPr>
        <p:spPr>
          <a:xfrm>
            <a:off x="1615860" y="3805128"/>
            <a:ext cx="0" cy="43352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505F0E-0E88-8102-A422-6AF911E94CC9}"/>
              </a:ext>
            </a:extLst>
          </p:cNvPr>
          <p:cNvSpPr txBox="1"/>
          <p:nvPr/>
        </p:nvSpPr>
        <p:spPr>
          <a:xfrm>
            <a:off x="752486" y="31101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F984A8-53E9-B877-E8D5-45B7D37E164D}"/>
              </a:ext>
            </a:extLst>
          </p:cNvPr>
          <p:cNvSpPr txBox="1"/>
          <p:nvPr/>
        </p:nvSpPr>
        <p:spPr>
          <a:xfrm>
            <a:off x="752486" y="385941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3825669-F53B-9651-5638-216795F5101E}"/>
              </a:ext>
            </a:extLst>
          </p:cNvPr>
          <p:cNvCxnSpPr>
            <a:cxnSpLocks/>
          </p:cNvCxnSpPr>
          <p:nvPr/>
        </p:nvCxnSpPr>
        <p:spPr>
          <a:xfrm>
            <a:off x="1615860" y="1570025"/>
            <a:ext cx="0" cy="111537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8268D1-0B56-C6F7-E9D2-E1EEB4E22117}"/>
              </a:ext>
            </a:extLst>
          </p:cNvPr>
          <p:cNvSpPr txBox="1"/>
          <p:nvPr/>
        </p:nvSpPr>
        <p:spPr>
          <a:xfrm>
            <a:off x="760224" y="1994732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3,750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06E0162-9C37-DC04-9AB6-2805C59EB8DE}"/>
              </a:ext>
            </a:extLst>
          </p:cNvPr>
          <p:cNvCxnSpPr>
            <a:cxnSpLocks/>
          </p:cNvCxnSpPr>
          <p:nvPr/>
        </p:nvCxnSpPr>
        <p:spPr>
          <a:xfrm>
            <a:off x="1615860" y="1109043"/>
            <a:ext cx="0" cy="469448"/>
          </a:xfrm>
          <a:prstGeom prst="straightConnector1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0F9BD4E-B01B-8BBF-9513-3042D9B357DD}"/>
              </a:ext>
            </a:extLst>
          </p:cNvPr>
          <p:cNvSpPr txBox="1"/>
          <p:nvPr/>
        </p:nvSpPr>
        <p:spPr>
          <a:xfrm>
            <a:off x="760224" y="1147417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750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4F50A6-E84B-503F-B524-10638F03C676}"/>
              </a:ext>
            </a:extLst>
          </p:cNvPr>
          <p:cNvSpPr/>
          <p:nvPr/>
        </p:nvSpPr>
        <p:spPr>
          <a:xfrm>
            <a:off x="1834576" y="11520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E78D77-8D60-2380-3748-F44B5DF8ABEA}"/>
              </a:ext>
            </a:extLst>
          </p:cNvPr>
          <p:cNvSpPr/>
          <p:nvPr/>
        </p:nvSpPr>
        <p:spPr>
          <a:xfrm>
            <a:off x="8534949" y="1152076"/>
            <a:ext cx="58205" cy="307295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FD1CA3D-BC6A-9D2C-0CF3-E90802D54B91}"/>
              </a:ext>
            </a:extLst>
          </p:cNvPr>
          <p:cNvCxnSpPr>
            <a:cxnSpLocks/>
          </p:cNvCxnSpPr>
          <p:nvPr/>
        </p:nvCxnSpPr>
        <p:spPr>
          <a:xfrm flipV="1">
            <a:off x="964989" y="1570025"/>
            <a:ext cx="7386533" cy="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7C2E866-B50F-5477-5536-FA70C86817B4}"/>
              </a:ext>
            </a:extLst>
          </p:cNvPr>
          <p:cNvCxnSpPr>
            <a:cxnSpLocks/>
          </p:cNvCxnSpPr>
          <p:nvPr/>
        </p:nvCxnSpPr>
        <p:spPr>
          <a:xfrm flipV="1">
            <a:off x="965981" y="2677163"/>
            <a:ext cx="7406383" cy="824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3CDF25D-9753-68F1-ADDB-B34B665E6290}"/>
              </a:ext>
            </a:extLst>
          </p:cNvPr>
          <p:cNvCxnSpPr>
            <a:cxnSpLocks/>
          </p:cNvCxnSpPr>
          <p:nvPr/>
        </p:nvCxnSpPr>
        <p:spPr>
          <a:xfrm>
            <a:off x="964989" y="3801920"/>
            <a:ext cx="7386533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91D153E-58A8-9633-F8DE-0776D3487231}"/>
              </a:ext>
            </a:extLst>
          </p:cNvPr>
          <p:cNvCxnSpPr>
            <a:cxnSpLocks/>
          </p:cNvCxnSpPr>
          <p:nvPr/>
        </p:nvCxnSpPr>
        <p:spPr>
          <a:xfrm>
            <a:off x="231746" y="1137682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C6C45D7-D6BD-3B0C-37B5-E83E0DCE8F58}"/>
              </a:ext>
            </a:extLst>
          </p:cNvPr>
          <p:cNvCxnSpPr>
            <a:cxnSpLocks/>
          </p:cNvCxnSpPr>
          <p:nvPr/>
        </p:nvCxnSpPr>
        <p:spPr>
          <a:xfrm>
            <a:off x="231746" y="4231311"/>
            <a:ext cx="837896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E98AA7-A22B-E6C5-8E96-35BCADF168D7}"/>
              </a:ext>
            </a:extLst>
          </p:cNvPr>
          <p:cNvSpPr txBox="1"/>
          <p:nvPr/>
        </p:nvSpPr>
        <p:spPr>
          <a:xfrm>
            <a:off x="6964044" y="1138457"/>
            <a:ext cx="148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(Unit: mm)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1F481DD-01C3-6370-E4B5-601576E1B3B3}"/>
              </a:ext>
            </a:extLst>
          </p:cNvPr>
          <p:cNvCxnSpPr>
            <a:cxnSpLocks/>
          </p:cNvCxnSpPr>
          <p:nvPr/>
        </p:nvCxnSpPr>
        <p:spPr>
          <a:xfrm>
            <a:off x="5198619" y="1450766"/>
            <a:ext cx="0" cy="2469273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40A8404-005A-4873-C4B2-EDF7FF0492BC}"/>
              </a:ext>
            </a:extLst>
          </p:cNvPr>
          <p:cNvCxnSpPr>
            <a:cxnSpLocks/>
          </p:cNvCxnSpPr>
          <p:nvPr/>
        </p:nvCxnSpPr>
        <p:spPr>
          <a:xfrm>
            <a:off x="3484119" y="1450766"/>
            <a:ext cx="0" cy="2469273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miter lim="800000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8276253-A974-AE39-D80D-FED60DDF36E7}"/>
              </a:ext>
            </a:extLst>
          </p:cNvPr>
          <p:cNvCxnSpPr>
            <a:cxnSpLocks/>
          </p:cNvCxnSpPr>
          <p:nvPr/>
        </p:nvCxnSpPr>
        <p:spPr>
          <a:xfrm>
            <a:off x="7448031" y="18473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0EF878B-0C8A-547E-27D4-E41AC1756FC4}"/>
              </a:ext>
            </a:extLst>
          </p:cNvPr>
          <p:cNvCxnSpPr>
            <a:cxnSpLocks/>
          </p:cNvCxnSpPr>
          <p:nvPr/>
        </p:nvCxnSpPr>
        <p:spPr>
          <a:xfrm>
            <a:off x="7448031" y="24010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24AE963-0799-4AEF-D4CF-086855CFDA92}"/>
              </a:ext>
            </a:extLst>
          </p:cNvPr>
          <p:cNvCxnSpPr>
            <a:cxnSpLocks/>
          </p:cNvCxnSpPr>
          <p:nvPr/>
        </p:nvCxnSpPr>
        <p:spPr>
          <a:xfrm>
            <a:off x="7448031" y="2946326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A912287-79BE-78A8-7F12-3763533CFF3B}"/>
              </a:ext>
            </a:extLst>
          </p:cNvPr>
          <p:cNvCxnSpPr>
            <a:cxnSpLocks/>
          </p:cNvCxnSpPr>
          <p:nvPr/>
        </p:nvCxnSpPr>
        <p:spPr>
          <a:xfrm>
            <a:off x="7448031" y="3500078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75B70E0-AD01-4B29-A653-8D4976F28F04}"/>
              </a:ext>
            </a:extLst>
          </p:cNvPr>
          <p:cNvCxnSpPr>
            <a:cxnSpLocks/>
          </p:cNvCxnSpPr>
          <p:nvPr/>
        </p:nvCxnSpPr>
        <p:spPr>
          <a:xfrm>
            <a:off x="7631252" y="2941231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1076412-BF55-83AA-DFBE-31B465415D87}"/>
              </a:ext>
            </a:extLst>
          </p:cNvPr>
          <p:cNvCxnSpPr>
            <a:cxnSpLocks/>
          </p:cNvCxnSpPr>
          <p:nvPr/>
        </p:nvCxnSpPr>
        <p:spPr>
          <a:xfrm>
            <a:off x="7631252" y="1830312"/>
            <a:ext cx="0" cy="570769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FFDEEF5-0BFA-D74D-369A-5686780098A9}"/>
              </a:ext>
            </a:extLst>
          </p:cNvPr>
          <p:cNvCxnSpPr>
            <a:cxnSpLocks/>
          </p:cNvCxnSpPr>
          <p:nvPr/>
        </p:nvCxnSpPr>
        <p:spPr>
          <a:xfrm>
            <a:off x="7631252" y="2418095"/>
            <a:ext cx="0" cy="523136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A392F6E-DBC7-C431-30D8-493B71941BBB}"/>
              </a:ext>
            </a:extLst>
          </p:cNvPr>
          <p:cNvCxnSpPr>
            <a:cxnSpLocks/>
          </p:cNvCxnSpPr>
          <p:nvPr/>
        </p:nvCxnSpPr>
        <p:spPr>
          <a:xfrm>
            <a:off x="7631252" y="3535518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D264DDB-4475-08D8-AF55-FAEB127F4D8E}"/>
              </a:ext>
            </a:extLst>
          </p:cNvPr>
          <p:cNvCxnSpPr>
            <a:cxnSpLocks/>
          </p:cNvCxnSpPr>
          <p:nvPr/>
        </p:nvCxnSpPr>
        <p:spPr>
          <a:xfrm>
            <a:off x="7631252" y="1580925"/>
            <a:ext cx="0" cy="266401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4FF30EC-6BAD-4A07-D4F0-E7A7C5580168}"/>
              </a:ext>
            </a:extLst>
          </p:cNvPr>
          <p:cNvCxnSpPr>
            <a:cxnSpLocks/>
          </p:cNvCxnSpPr>
          <p:nvPr/>
        </p:nvCxnSpPr>
        <p:spPr>
          <a:xfrm>
            <a:off x="7448031" y="1570025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3446A2A-41B1-E8C1-EEF6-327ADB181250}"/>
              </a:ext>
            </a:extLst>
          </p:cNvPr>
          <p:cNvCxnSpPr>
            <a:cxnSpLocks/>
          </p:cNvCxnSpPr>
          <p:nvPr/>
        </p:nvCxnSpPr>
        <p:spPr>
          <a:xfrm>
            <a:off x="7448031" y="3801919"/>
            <a:ext cx="366442" cy="0"/>
          </a:xfrm>
          <a:prstGeom prst="line">
            <a:avLst/>
          </a:prstGeom>
          <a:noFill/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56A89FA-8838-1C7E-6377-DD12693D2A17}"/>
              </a:ext>
            </a:extLst>
          </p:cNvPr>
          <p:cNvSpPr txBox="1"/>
          <p:nvPr/>
        </p:nvSpPr>
        <p:spPr>
          <a:xfrm>
            <a:off x="4660126" y="646565"/>
            <a:ext cx="13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</a:rPr>
              <a:t>30,000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977820-05D3-6142-E302-1150B22DD01A}"/>
              </a:ext>
            </a:extLst>
          </p:cNvPr>
          <p:cNvSpPr txBox="1"/>
          <p:nvPr/>
        </p:nvSpPr>
        <p:spPr>
          <a:xfrm>
            <a:off x="7639820" y="3031780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1,855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6CEB88-445A-4BA4-CDEB-46DFD97EE300}"/>
              </a:ext>
            </a:extLst>
          </p:cNvPr>
          <p:cNvSpPr txBox="1"/>
          <p:nvPr/>
        </p:nvSpPr>
        <p:spPr>
          <a:xfrm>
            <a:off x="7639820" y="2500614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1,890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1540CB-89BF-A437-6FED-EC97D8C5C0AD}"/>
              </a:ext>
            </a:extLst>
          </p:cNvPr>
          <p:cNvSpPr txBox="1"/>
          <p:nvPr/>
        </p:nvSpPr>
        <p:spPr>
          <a:xfrm>
            <a:off x="7639820" y="3481195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0A1C72-9F1E-6117-02F9-0A022819CCDC}"/>
              </a:ext>
            </a:extLst>
          </p:cNvPr>
          <p:cNvSpPr txBox="1"/>
          <p:nvPr/>
        </p:nvSpPr>
        <p:spPr>
          <a:xfrm>
            <a:off x="7639820" y="1508378"/>
            <a:ext cx="8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950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E60C337-8AE2-C686-F4DC-A9C632E0C624}"/>
              </a:ext>
            </a:extLst>
          </p:cNvPr>
          <p:cNvGrpSpPr/>
          <p:nvPr/>
        </p:nvGrpSpPr>
        <p:grpSpPr>
          <a:xfrm>
            <a:off x="4298125" y="2393116"/>
            <a:ext cx="1279620" cy="587783"/>
            <a:chOff x="6060782" y="-1219305"/>
            <a:chExt cx="1279620" cy="58778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CA81135-89DA-DCCA-2895-A2AF5E337D69}"/>
                </a:ext>
              </a:extLst>
            </p:cNvPr>
            <p:cNvGrpSpPr/>
            <p:nvPr/>
          </p:nvGrpSpPr>
          <p:grpSpPr>
            <a:xfrm>
              <a:off x="6060782" y="-1219305"/>
              <a:ext cx="1279620" cy="587783"/>
              <a:chOff x="6715125" y="3070225"/>
              <a:chExt cx="722312" cy="30162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AF6E153-B154-B004-69B4-CA3E60E143B6}"/>
                  </a:ext>
                </a:extLst>
              </p:cNvPr>
              <p:cNvSpPr/>
              <p:nvPr/>
            </p:nvSpPr>
            <p:spPr>
              <a:xfrm>
                <a:off x="6715125" y="3070225"/>
                <a:ext cx="96838" cy="30162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0E12BDAC-502D-1198-3408-363FB402B949}"/>
                  </a:ext>
                </a:extLst>
              </p:cNvPr>
              <p:cNvSpPr/>
              <p:nvPr/>
            </p:nvSpPr>
            <p:spPr>
              <a:xfrm>
                <a:off x="6811962" y="3078956"/>
                <a:ext cx="625475" cy="2841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581E4BB-76BF-0ED9-E603-467C06DB2F6A}"/>
                  </a:ext>
                </a:extLst>
              </p:cNvPr>
              <p:cNvGrpSpPr/>
              <p:nvPr/>
            </p:nvGrpSpPr>
            <p:grpSpPr>
              <a:xfrm>
                <a:off x="6761160" y="3078956"/>
                <a:ext cx="641351" cy="284162"/>
                <a:chOff x="6761160" y="3078956"/>
                <a:chExt cx="641351" cy="284162"/>
              </a:xfrm>
            </p:grpSpPr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45CFBEC8-CB5A-9FE5-9A9A-EFC7A9FF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2511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3BF94746-A9C7-CCC9-02B3-F6EECCCA9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1535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CCDB9719-6362-1764-2D5A-E3E459C92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1160" y="3078956"/>
                  <a:ext cx="0" cy="284162"/>
                </a:xfrm>
                <a:prstGeom prst="line">
                  <a:avLst/>
                </a:prstGeom>
                <a:noFill/>
                <a:ln w="9525" cap="sq" cmpd="sng" algn="ctr">
                  <a:solidFill>
                    <a:sysClr val="windowText" lastClr="000000"/>
                  </a:solidFill>
                  <a:prstDash val="sysDash"/>
                  <a:miter lim="800000"/>
                  <a:headEnd type="oval" w="med" len="sm"/>
                  <a:tailEnd type="oval" w="med" len="sm"/>
                </a:ln>
                <a:effectLst/>
              </p:spPr>
            </p:cxn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9EEF0-699D-EAEC-5891-E4DBEAE9041D}"/>
                </a:ext>
              </a:extLst>
            </p:cNvPr>
            <p:cNvSpPr txBox="1"/>
            <p:nvPr/>
          </p:nvSpPr>
          <p:spPr>
            <a:xfrm>
              <a:off x="6273049" y="-1083386"/>
              <a:ext cx="696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LC4</a:t>
              </a: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20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182619048" descr="EMB000050fc3a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5849"/>
          <a:stretch>
            <a:fillRect/>
          </a:stretch>
        </p:blipFill>
        <p:spPr bwMode="auto">
          <a:xfrm>
            <a:off x="2285207" y="2252133"/>
            <a:ext cx="4884738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182522264" descr="EMB000050fc3aa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67" y="457200"/>
            <a:ext cx="2509838" cy="1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_x182522584" descr="EMB000050fc3a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3995" y="-118268"/>
            <a:ext cx="143033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_x182769688" descr="DRW000050fc3ac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9" y="4360333"/>
            <a:ext cx="5281613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_x125696424" descr="EMB000050fc3af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067" y="-29105"/>
            <a:ext cx="7856538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-3283393"/>
            <a:ext cx="10076033" cy="3027874"/>
          </a:xfrm>
          <a:prstGeom prst="rect">
            <a:avLst/>
          </a:prstGeom>
        </p:spPr>
      </p:pic>
      <p:pic>
        <p:nvPicPr>
          <p:cNvPr id="293" name="그림 2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02" y="170189"/>
            <a:ext cx="7047711" cy="3024000"/>
          </a:xfrm>
          <a:prstGeom prst="rect">
            <a:avLst/>
          </a:prstGeom>
        </p:spPr>
      </p:pic>
      <p:pic>
        <p:nvPicPr>
          <p:cNvPr id="298" name="그림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770" y="3511927"/>
            <a:ext cx="4332743" cy="2880000"/>
          </a:xfrm>
          <a:prstGeom prst="rect">
            <a:avLst/>
          </a:prstGeom>
        </p:spPr>
      </p:pic>
      <p:pic>
        <p:nvPicPr>
          <p:cNvPr id="299" name="그림 2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875" y="3537681"/>
            <a:ext cx="4120354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26F34E-C6AD-46F7-B8FA-3E7888BEC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11927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79" y="0"/>
            <a:ext cx="7036138" cy="3024000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00" y="3367685"/>
            <a:ext cx="4332743" cy="28800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432" y="3367684"/>
            <a:ext cx="4120354" cy="288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AB87E3-11B2-491F-9481-CB3687BF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7685"/>
            <a:ext cx="3725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213</Words>
  <Application>Microsoft Office PowerPoint</Application>
  <PresentationFormat>와이드스크린</PresentationFormat>
  <Paragraphs>110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휴먼명조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진승섭</cp:lastModifiedBy>
  <cp:revision>55</cp:revision>
  <dcterms:created xsi:type="dcterms:W3CDTF">2023-03-21T00:37:07Z</dcterms:created>
  <dcterms:modified xsi:type="dcterms:W3CDTF">2023-03-26T05:21:59Z</dcterms:modified>
</cp:coreProperties>
</file>