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84" r:id="rId5"/>
    <p:sldId id="260" r:id="rId6"/>
    <p:sldId id="261" r:id="rId7"/>
    <p:sldId id="262" r:id="rId8"/>
    <p:sldId id="285" r:id="rId9"/>
    <p:sldId id="286" r:id="rId10"/>
    <p:sldId id="287" r:id="rId11"/>
    <p:sldId id="288" r:id="rId12"/>
    <p:sldId id="273" r:id="rId13"/>
    <p:sldId id="274" r:id="rId14"/>
    <p:sldId id="275" r:id="rId15"/>
    <p:sldId id="277" r:id="rId16"/>
    <p:sldId id="278" r:id="rId17"/>
    <p:sldId id="279" r:id="rId18"/>
    <p:sldId id="280" r:id="rId19"/>
    <p:sldId id="281" r:id="rId20"/>
    <p:sldId id="282" r:id="rId21"/>
    <p:sldId id="283" r:id="rId22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gOoh1vDsQ7wBrLU+UPBnIOzwii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4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93bbbc898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93bbbc8981_0_1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93bbbc898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93bbbc8981_0_4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1081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93bbbc8981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93bbbc8981_0_4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45030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93bbbc8981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93bbbc8981_0_5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93bbbc898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9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93bbbc8981_0_6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93bbbc898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93bbbc8981_0_6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16384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93bbbc898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93bbbc8981_0_6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43810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93bbbc898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93bbbc8981_0_6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78416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93bbbc898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93bbbc8981_0_6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10945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93bbbc898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93bbbc8981_0_6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28781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93bbbc898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93bbbc8981_0_6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0360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93bbbc898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93bbbc8981_0_6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79021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93bbbc898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93bbbc8981_0_6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9107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4476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93bbbc898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93bbbc8981_0_4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93bbbc8981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93bbbc8981_0_4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93bbbc898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93bbbc8981_0_4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0459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93bbbc8981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93bbbc8981_0_49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2717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1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9;p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93bbbc8981_0_13"/>
          <p:cNvSpPr/>
          <p:nvPr/>
        </p:nvSpPr>
        <p:spPr>
          <a:xfrm>
            <a:off x="2607549" y="1493456"/>
            <a:ext cx="6892800" cy="26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7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 b="1" i="0" u="sng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Data_2</a:t>
            </a:r>
            <a:r>
              <a:rPr lang="en-US" sz="3700" b="1" i="0" u="sng" strike="noStrike" cap="none" baseline="30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nd</a:t>
            </a:r>
            <a:r>
              <a:rPr lang="en-US" sz="3700" b="1" i="0" u="sng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_Exp</a:t>
            </a:r>
            <a:endParaRPr sz="37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8816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519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93bbbc8981_0_55"/>
          <p:cNvSpPr/>
          <p:nvPr/>
        </p:nvSpPr>
        <p:spPr>
          <a:xfrm>
            <a:off x="2607549" y="1493456"/>
            <a:ext cx="6892800" cy="26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7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 b="1" i="0" u="sng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Data_</a:t>
            </a:r>
            <a:r>
              <a:rPr lang="en-US" sz="3700" b="1" u="sng"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en-US" sz="3700" b="1" u="sng" baseline="30000">
                <a:latin typeface="Malgun Gothic"/>
                <a:ea typeface="Malgun Gothic"/>
                <a:cs typeface="Malgun Gothic"/>
                <a:sym typeface="Malgun Gothic"/>
              </a:rPr>
              <a:t>r</a:t>
            </a:r>
            <a:r>
              <a:rPr lang="en-US" sz="3700" b="1" i="0" u="sng" strike="noStrike" cap="none" baseline="30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</a:t>
            </a:r>
            <a:r>
              <a:rPr lang="en-US" sz="3700" b="1" i="0" u="sng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_Exp.</a:t>
            </a:r>
            <a:endParaRPr sz="37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g193bbbc8981_0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56188"/>
            <a:ext cx="11887198" cy="5345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F65333C-4F98-72F7-7898-67A7E17EB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0383"/>
            <a:ext cx="12192000" cy="585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714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43A9C30-78E2-C164-A2DA-443BF4627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4830"/>
            <a:ext cx="12192000" cy="550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313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3580151-9828-0C3D-9DB2-1421C7ACA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47246"/>
            <a:ext cx="12192000" cy="516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452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93569F1-3E1B-6CE9-F993-95A645540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331" y="0"/>
            <a:ext cx="91093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52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DAF475C-40ED-C4D1-D0FD-E5BB089C5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47246"/>
            <a:ext cx="12192000" cy="516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785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0302369-7B41-69BE-9F02-3F3C56CCA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331" y="0"/>
            <a:ext cx="91093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637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1"/>
          <p:cNvGrpSpPr/>
          <p:nvPr/>
        </p:nvGrpSpPr>
        <p:grpSpPr>
          <a:xfrm>
            <a:off x="127080" y="91440"/>
            <a:ext cx="11988360" cy="6720480"/>
            <a:chOff x="127080" y="91440"/>
            <a:chExt cx="11988360" cy="6720480"/>
          </a:xfrm>
        </p:grpSpPr>
        <p:sp>
          <p:nvSpPr>
            <p:cNvPr id="69" name="Google Shape;69;p1"/>
            <p:cNvSpPr/>
            <p:nvPr/>
          </p:nvSpPr>
          <p:spPr>
            <a:xfrm>
              <a:off x="127080" y="91440"/>
              <a:ext cx="11988360" cy="672048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3193200" y="402120"/>
              <a:ext cx="1100520" cy="202104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3"/>
            </a:solidFill>
            <a:ln w="254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파랑</a:t>
              </a: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방향</a:t>
              </a: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1721160" y="2704320"/>
              <a:ext cx="4044600" cy="1563840"/>
            </a:xfrm>
            <a:prstGeom prst="rect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1"/>
            <p:cNvGrpSpPr/>
            <p:nvPr/>
          </p:nvGrpSpPr>
          <p:grpSpPr>
            <a:xfrm>
              <a:off x="688680" y="268920"/>
              <a:ext cx="1491120" cy="1581480"/>
              <a:chOff x="688680" y="268920"/>
              <a:chExt cx="1491120" cy="1581480"/>
            </a:xfrm>
          </p:grpSpPr>
          <p:sp>
            <p:nvSpPr>
              <p:cNvPr id="73" name="Google Shape;73;p1"/>
              <p:cNvSpPr/>
              <p:nvPr/>
            </p:nvSpPr>
            <p:spPr>
              <a:xfrm rot="10800000" flipH="1">
                <a:off x="1956600" y="578880"/>
                <a:ext cx="360" cy="8175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 cap="flat" cmpd="sng">
                <a:solidFill>
                  <a:srgbClr val="3E6EC2"/>
                </a:solidFill>
                <a:prstDash val="solid"/>
                <a:miter lim="8000"/>
                <a:headEnd type="none" w="sm" len="sm"/>
                <a:tailEnd type="stealth" w="med" len="med"/>
              </a:ln>
            </p:spPr>
          </p:sp>
          <p:sp>
            <p:nvSpPr>
              <p:cNvPr id="74" name="Google Shape;74;p1"/>
              <p:cNvSpPr/>
              <p:nvPr/>
            </p:nvSpPr>
            <p:spPr>
              <a:xfrm rot="10800000">
                <a:off x="1157760" y="1396800"/>
                <a:ext cx="79848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 cap="flat" cmpd="sng">
                <a:solidFill>
                  <a:srgbClr val="3E6EC2"/>
                </a:solidFill>
                <a:prstDash val="solid"/>
                <a:miter lim="8000"/>
                <a:headEnd type="none" w="sm" len="sm"/>
                <a:tailEnd type="stealth" w="med" len="med"/>
              </a:ln>
            </p:spPr>
          </p:sp>
          <p:sp>
            <p:nvSpPr>
              <p:cNvPr id="75" name="Google Shape;75;p1"/>
              <p:cNvSpPr/>
              <p:nvPr/>
            </p:nvSpPr>
            <p:spPr>
              <a:xfrm>
                <a:off x="688680" y="1220400"/>
                <a:ext cx="428040" cy="3639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000" tIns="45000" rIns="90000" bIns="450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Y+</a:t>
                </a:r>
                <a:endParaRPr sz="1800" b="0" i="0" u="none" strike="noStrike" cap="non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1"/>
              <p:cNvSpPr/>
              <p:nvPr/>
            </p:nvSpPr>
            <p:spPr>
              <a:xfrm>
                <a:off x="1738080" y="268920"/>
                <a:ext cx="437040" cy="3639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000" tIns="45000" rIns="90000" bIns="450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X+</a:t>
                </a:r>
                <a:endParaRPr sz="1800" b="0" i="0" u="none" strike="noStrike" cap="non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1"/>
              <p:cNvSpPr/>
              <p:nvPr/>
            </p:nvSpPr>
            <p:spPr>
              <a:xfrm>
                <a:off x="1867680" y="1308600"/>
                <a:ext cx="177480" cy="177480"/>
              </a:xfrm>
              <a:prstGeom prst="donut">
                <a:avLst>
                  <a:gd name="adj" fmla="val 39634"/>
                </a:avLst>
              </a:prstGeom>
              <a:noFill/>
              <a:ln w="25400" cap="flat" cmpd="sng">
                <a:solidFill>
                  <a:srgbClr val="31538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"/>
              <p:cNvSpPr/>
              <p:nvPr/>
            </p:nvSpPr>
            <p:spPr>
              <a:xfrm>
                <a:off x="1736640" y="1486440"/>
                <a:ext cx="443160" cy="3639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000" tIns="45000" rIns="90000" bIns="450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Z+</a:t>
                </a:r>
                <a:endParaRPr sz="1800" b="0" i="0" u="none" strike="noStrike" cap="non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9" name="Google Shape;79;p1"/>
            <p:cNvSpPr/>
            <p:nvPr/>
          </p:nvSpPr>
          <p:spPr>
            <a:xfrm>
              <a:off x="1781280" y="2793240"/>
              <a:ext cx="432720" cy="43272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rgbClr val="31538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ACC-X1</a:t>
              </a:r>
              <a:endParaRPr sz="10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279760" y="2793240"/>
              <a:ext cx="432720" cy="43272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rgbClr val="31538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ACC-X2</a:t>
              </a:r>
              <a:endParaRPr sz="10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2274480" y="2793240"/>
              <a:ext cx="432720" cy="43272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rgbClr val="31538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ACC-Z1</a:t>
              </a:r>
              <a:endParaRPr sz="10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4793400" y="2793240"/>
              <a:ext cx="432720" cy="43272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rgbClr val="31538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ACC-Z2</a:t>
              </a:r>
              <a:endParaRPr sz="10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2274480" y="3269880"/>
              <a:ext cx="432720" cy="43272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rgbClr val="31538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Tilt-</a:t>
              </a:r>
              <a:endParaRPr sz="10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X1</a:t>
              </a:r>
              <a:endParaRPr sz="10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2736000" y="3269880"/>
              <a:ext cx="432720" cy="43272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rgbClr val="31538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Tilt-</a:t>
              </a:r>
              <a:endParaRPr sz="10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Y1</a:t>
              </a:r>
              <a:endParaRPr sz="10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4331880" y="3269880"/>
              <a:ext cx="432720" cy="43272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rgbClr val="31538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Tilt-</a:t>
              </a:r>
              <a:endParaRPr sz="10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X2</a:t>
              </a:r>
              <a:endParaRPr sz="10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4793400" y="3269880"/>
              <a:ext cx="432720" cy="43272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rgbClr val="31538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Tilt-</a:t>
              </a:r>
              <a:endParaRPr sz="10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Y2</a:t>
              </a:r>
              <a:endParaRPr sz="10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279760" y="2221560"/>
              <a:ext cx="432720" cy="43272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rgbClr val="31538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DISP-X2</a:t>
              </a:r>
              <a:endParaRPr sz="10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1786320" y="2221560"/>
              <a:ext cx="432720" cy="43272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25400" cap="flat" cmpd="sng">
              <a:solidFill>
                <a:srgbClr val="31538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0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DISP-X1</a:t>
              </a:r>
              <a:endParaRPr sz="10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6518880" y="1060920"/>
              <a:ext cx="5317560" cy="42609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sng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1차 송부 데이터</a:t>
              </a:r>
              <a:r>
                <a:rPr lang="en-US"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(2022.8.17.)</a:t>
              </a: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sng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sng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Data_1st_Exp.mat (안전율1.0)</a:t>
              </a: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sng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Data_2</a:t>
              </a:r>
              <a:r>
                <a:rPr lang="en-US" sz="1800" b="1" i="0" u="sng" strike="noStrike" cap="none" baseline="3000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nd</a:t>
              </a:r>
              <a:r>
                <a:rPr lang="en-US" sz="1800" b="1" i="0" u="sng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_Exp.mat (안전율0.7)</a:t>
              </a: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Tilt-X: 파 방향(x)으로의 경사(전도)(degree)</a:t>
              </a: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Tilt-Y: 파 직교방향(y)으로의 경사(뒤틀림)(degree)</a:t>
              </a: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Acc-X: 파 방향으로의 진동(g)</a:t>
              </a: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Acc-Z: 중력방향으로의 진동(g)</a:t>
              </a: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Disp-Z: 파 방향으로의 변위(활동/밀림)(mm)</a:t>
              </a: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t: 센서 시간정보(fs=100Hz)</a:t>
              </a: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tw: 파고계 시간정보(fs=20Hz)</a:t>
              </a: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Wv1: 파고계(cm)</a:t>
              </a: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4550760" y="2380680"/>
              <a:ext cx="804240" cy="3646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상부</a:t>
              </a: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4601880" y="3899160"/>
              <a:ext cx="804240" cy="3646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45000" rIns="90000" bIns="450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뒷면</a:t>
              </a:r>
              <a:endParaRPr sz="1800" b="0" i="0" u="none" strike="noStrike" cap="none"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2" name="Google Shape;92;p1"/>
            <p:cNvGrpSpPr/>
            <p:nvPr/>
          </p:nvGrpSpPr>
          <p:grpSpPr>
            <a:xfrm>
              <a:off x="281160" y="4644720"/>
              <a:ext cx="2879640" cy="1923480"/>
              <a:chOff x="281160" y="4644720"/>
              <a:chExt cx="2879640" cy="1923480"/>
            </a:xfrm>
          </p:grpSpPr>
          <p:pic>
            <p:nvPicPr>
              <p:cNvPr id="93" name="Google Shape;93;p1"/>
              <p:cNvPicPr preferRelativeResize="0"/>
              <p:nvPr/>
            </p:nvPicPr>
            <p:blipFill rotWithShape="1">
              <a:blip r:embed="rId3">
                <a:alphaModFix/>
              </a:blip>
              <a:srcRect l="12086" t="8536" r="13435" b="3954"/>
              <a:stretch/>
            </p:blipFill>
            <p:spPr>
              <a:xfrm>
                <a:off x="281160" y="4644720"/>
                <a:ext cx="2879640" cy="192348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4" name="Google Shape;94;p1"/>
              <p:cNvSpPr/>
              <p:nvPr/>
            </p:nvSpPr>
            <p:spPr>
              <a:xfrm>
                <a:off x="317880" y="5271120"/>
                <a:ext cx="1012680" cy="3949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000" tIns="45000" rIns="90000" bIns="450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b="1" i="0" u="none" strike="noStrike" cap="none">
                    <a:solidFill>
                      <a:srgbClr val="FFFF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가속도계 및 </a:t>
                </a:r>
                <a:endParaRPr sz="1000" b="0" i="0" u="none" strike="noStrike" cap="none"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b="1" i="0" u="none" strike="noStrike" cap="none">
                    <a:solidFill>
                      <a:srgbClr val="FFFF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경사계</a:t>
                </a:r>
                <a:endParaRPr sz="1000" b="0" i="0" u="none" strike="noStrike" cap="non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1"/>
              <p:cNvSpPr/>
              <p:nvPr/>
            </p:nvSpPr>
            <p:spPr>
              <a:xfrm>
                <a:off x="1051200" y="4819320"/>
                <a:ext cx="729720" cy="2426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000" tIns="45000" rIns="90000" bIns="450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b="1" i="0" u="none" strike="noStrike" cap="none">
                    <a:solidFill>
                      <a:srgbClr val="FFFF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변위계</a:t>
                </a:r>
                <a:endParaRPr sz="1000" b="0" i="0" u="none" strike="noStrike" cap="none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96" name="Google Shape;96;p1"/>
            <p:cNvPicPr preferRelativeResize="0"/>
            <p:nvPr/>
          </p:nvPicPr>
          <p:blipFill rotWithShape="1">
            <a:blip r:embed="rId4">
              <a:alphaModFix/>
            </a:blip>
            <a:srcRect l="1529" t="33944" r="1850" b="6048"/>
            <a:stretch/>
          </p:blipFill>
          <p:spPr>
            <a:xfrm>
              <a:off x="3303360" y="4644720"/>
              <a:ext cx="2526480" cy="1913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1"/>
            <p:cNvSpPr/>
            <p:nvPr/>
          </p:nvSpPr>
          <p:spPr>
            <a:xfrm>
              <a:off x="1241640" y="5119560"/>
              <a:ext cx="341280" cy="588960"/>
            </a:xfrm>
            <a:prstGeom prst="rect">
              <a:avLst/>
            </a:prstGeom>
            <a:noFill/>
            <a:ln w="25400" cap="flat" cmpd="sng">
              <a:solidFill>
                <a:srgbClr val="FFFF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 rot="5400000">
              <a:off x="2538720" y="5105880"/>
              <a:ext cx="394920" cy="7254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3"/>
            </a:solidFill>
            <a:ln w="254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1E43F8E-BFB2-2C79-C297-26B70A34E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47246"/>
            <a:ext cx="12192000" cy="516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576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1FCF7F2-3CC2-B149-5095-F39005EB0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331" y="0"/>
            <a:ext cx="91093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17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3CC207C-B891-D3E0-5C2E-EC82E2A90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7647"/>
            <a:ext cx="12192000" cy="54827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F98F9B6-4A00-9358-BFA4-98C4C2E25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9593"/>
            <a:ext cx="12192000" cy="591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424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280" y="789120"/>
            <a:ext cx="11856240" cy="5402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8EB69A4-04FA-B9CA-4994-3346094AD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2135"/>
            <a:ext cx="12192000" cy="50937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D5B452F-68EE-FB65-D280-E61199AB3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938" y="0"/>
            <a:ext cx="9234123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1E80664-E7C5-6DCA-E310-D5691FFC5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2135"/>
            <a:ext cx="12192000" cy="509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743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A4B6ED1-FD63-7F6E-5FF2-6F661D1F2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938" y="0"/>
            <a:ext cx="92341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239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148</Words>
  <Application>Microsoft Office PowerPoint</Application>
  <PresentationFormat>와이드스크린</PresentationFormat>
  <Paragraphs>42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Malgun Gothic</vt:lpstr>
      <vt:lpstr>Arial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Jiyoung</dc:creator>
  <cp:lastModifiedBy>seungsab</cp:lastModifiedBy>
  <cp:revision>4</cp:revision>
  <dcterms:created xsi:type="dcterms:W3CDTF">2022-08-17T01:06:16Z</dcterms:created>
  <dcterms:modified xsi:type="dcterms:W3CDTF">2022-11-16T02:31:34Z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와이드스크린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