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8" r:id="rId10"/>
    <p:sldId id="269" r:id="rId11"/>
    <p:sldId id="270" r:id="rId12"/>
    <p:sldId id="271" r:id="rId13"/>
    <p:sldId id="272" r:id="rId14"/>
    <p:sldId id="274" r:id="rId15"/>
    <p:sldId id="266" r:id="rId16"/>
    <p:sldId id="263" r:id="rId17"/>
    <p:sldId id="264" r:id="rId18"/>
    <p:sldId id="267" r:id="rId19"/>
    <p:sldId id="26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4" y="5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908A209-185F-43C5-ACC0-2EF4D1F37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D70AAC4-EF9A-4ED6-9959-0BC99A746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46932ED-3AB0-4BE1-88BD-58FBD652F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657-2802-4D36-A859-D81AD93B9EA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4DA359A-EF67-4642-B8EA-6DAFFDB80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1F523C-E897-4CAB-BF05-A3DEC788B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5D96-1626-4036-87E8-1CF05D5F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04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C05A058-BBDC-42B8-BD27-C33D30B0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10F37F2-D8F1-4814-8EBC-F5E36BCCF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833DCC6-3417-4786-BDA2-9EBE3E0BA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657-2802-4D36-A859-D81AD93B9EA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6C0DEBA-5A5B-4090-9232-F1AF06437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2D2CC0D-276B-4557-A6E8-DED2B182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5D96-1626-4036-87E8-1CF05D5F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90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79FA12D-F58B-40E0-B1F8-B3A805E4A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977C4EC0-8C33-464A-9BD5-C162E795C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7F914F2-4797-413C-88B7-97A454C4D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657-2802-4D36-A859-D81AD93B9EA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51CD4E1-D11B-4D52-B9F8-05652D8D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3D18C2E8-CF14-46DA-8F80-37D49C0A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5D96-1626-4036-87E8-1CF05D5F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74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BA6184-4493-461A-BA3A-752680030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3588642-10A8-4FA2-8981-684B1CD21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530BFF6-F0B8-4DD7-BB04-47D0E4FCC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657-2802-4D36-A859-D81AD93B9EA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E8B5EF4-9C25-42DF-87A8-0A54F1DAD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D62EAFE-B0D8-4224-BAEE-A921165B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5D96-1626-4036-87E8-1CF05D5F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35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9E1B0C0-7666-4FC0-86D3-14F96E022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C6B47CC-C7D4-41F5-8AD4-F359BF644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D3FBE53-9D33-4B47-9BDA-A0F58533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657-2802-4D36-A859-D81AD93B9EA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80586D1-EB26-45E6-BEFC-3A0B0906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E8A3A2-C959-45DA-B93D-D3410C60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5D96-1626-4036-87E8-1CF05D5F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680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61AC7C-C2DB-4DA0-ABC1-BB265481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9AEF4F7-AC81-4799-86B7-3577D08C8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63C2A9A0-CCB3-42E8-9451-8FBC46F6C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E595E16-1356-41D3-B9BA-0421BE14C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657-2802-4D36-A859-D81AD93B9EA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3DFA3C6-AFA2-424D-B481-89FA35ACC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2757EDD9-5790-48C2-9CD3-563011704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5D96-1626-4036-87E8-1CF05D5F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59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325C30C-2EC1-4C71-8726-F027886B9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0C4DC613-45AB-471B-9DAC-09A4CFA8D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CAFE8F5A-B99E-4C3C-949F-DAD0B07E6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FEE5CE2-0714-4B38-90D7-CEA137E4D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E928E8F9-D33A-4343-81DE-ADA6B8A58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0B273DB-4A4C-4953-B84D-BE422D680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657-2802-4D36-A859-D81AD93B9EA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B52AAD0F-A747-46F8-88AB-654AB7796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CA87AA76-FEB5-45B1-87A8-DD16B74C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5D96-1626-4036-87E8-1CF05D5F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192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B42EA2A-CA59-41F3-9C68-ADFA9C4E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8B8391F-EE59-472B-B580-E9EC00CB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657-2802-4D36-A859-D81AD93B9EA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53B361C-3339-4C4A-A95C-02ACEA2B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EB6269F-40CC-48EE-90D5-D581B0C8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5D96-1626-4036-87E8-1CF05D5F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34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FFD6222A-AB34-469E-A929-587F40EC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657-2802-4D36-A859-D81AD93B9EA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910866EF-9F49-4632-9D8C-9FBE53BB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11C7A899-7432-457D-B1AD-1A6BD89B4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5D96-1626-4036-87E8-1CF05D5F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03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280446-7AC6-4988-B7E9-9B9266543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48342219-FB64-439D-B2AF-3308C3315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35DD381-0830-4A98-93C2-53B295AA6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F34ED70-A4AB-44BA-AA85-181FB7779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657-2802-4D36-A859-D81AD93B9EA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D9A04E-1591-4948-9FF4-CD4FB6B0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0C249C2D-FCC0-4BEF-909F-F5548C83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5D96-1626-4036-87E8-1CF05D5F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44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C0F037-F109-4F11-A470-A1C2F709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C2901F7-A428-4A8A-9FA8-E79F9714A0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6F448E-526A-4402-9EE7-F53CF20A7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88C2F5E-2D5A-4BA8-B295-1A5FAEA3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D9657-2802-4D36-A859-D81AD93B9EA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21364476-5139-48A1-B4CD-B31E43B4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CD3F8421-6126-4F98-AD22-DC3AB350D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B5D96-1626-4036-87E8-1CF05D5F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266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F58706E5-99A2-45BF-934C-8BF013D5A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DADB67A-C055-4C73-962C-9CFCD0A68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3507741-D236-4298-8E1C-0435040F91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9657-2802-4D36-A859-D81AD93B9EA5}" type="datetimeFigureOut">
              <a:rPr lang="ko-KR" altLang="en-US" smtClean="0"/>
              <a:t>2023-06-14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0AF8C60B-0996-49F6-BE29-1513DF6A2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990C62C1-D588-4512-AEB4-661994353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5D96-1626-4036-87E8-1CF05D5F1E5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27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929D4E37-9B58-435E-90C1-E55909A8C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95" y="1242859"/>
            <a:ext cx="8743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2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839A1C3-C0B9-402C-A678-3B517944A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147762"/>
            <a:ext cx="10144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27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1CA242BD-3B68-4B83-9923-A9497D64F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147762"/>
            <a:ext cx="10144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1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A3F1F8CD-00A3-43BB-A4BD-1EDBED94E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147762"/>
            <a:ext cx="10144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6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3B10D3A-611F-4573-BC4E-9FA60A4EC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147762"/>
            <a:ext cx="10144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0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D1CB8ED-8F62-4BE0-AC5F-5172BFCFDAF1}"/>
              </a:ext>
            </a:extLst>
          </p:cNvPr>
          <p:cNvSpPr/>
          <p:nvPr/>
        </p:nvSpPr>
        <p:spPr>
          <a:xfrm>
            <a:off x="0" y="1813560"/>
            <a:ext cx="12192000" cy="32308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N_train</a:t>
            </a:r>
            <a:r>
              <a:rPr lang="en-US" altLang="ko-KR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900</a:t>
            </a:r>
            <a:endParaRPr lang="ko-KR" altLang="en-US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29463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8D75DF3E-BFD8-4DC0-A556-7E3F45D99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147762"/>
            <a:ext cx="10144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25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CBE2C277-68CA-4FB3-BCBE-FCA2D25AF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147762"/>
            <a:ext cx="10144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287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FEDAB66-9020-4CDC-B2CA-B013C3E7F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147762"/>
            <a:ext cx="10144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43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413E85E1-1B3C-4A4E-AAB5-A9519309D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147762"/>
            <a:ext cx="10144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481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65DD75F4-07BB-4A8B-856D-2884C8B19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147762"/>
            <a:ext cx="10144125" cy="4562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FCFD35F7-71AE-4EFB-859E-0A69C34DB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7" y="1300162"/>
            <a:ext cx="10144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8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EBBC8349-154C-49D8-90DE-268F8E9B1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147762"/>
            <a:ext cx="8743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86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B00B742-7251-47AE-BB53-FA7A9EAEF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147762"/>
            <a:ext cx="8743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69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D803E2AC-B3D2-462F-9322-2F9946195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147762"/>
            <a:ext cx="8743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22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5E95C7D6-39D3-431D-8D66-88075832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147762"/>
            <a:ext cx="8743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44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CCA658F3-804D-451E-B5A4-7E93F980D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147762"/>
            <a:ext cx="8743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78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0154CC4C-429F-42FA-8B75-9A9810BA7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" y="1147762"/>
            <a:ext cx="8743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62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BD1CB8ED-8F62-4BE0-AC5F-5172BFCFDAF1}"/>
              </a:ext>
            </a:extLst>
          </p:cNvPr>
          <p:cNvSpPr/>
          <p:nvPr/>
        </p:nvSpPr>
        <p:spPr>
          <a:xfrm>
            <a:off x="0" y="1813560"/>
            <a:ext cx="12192000" cy="323088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N_train</a:t>
            </a:r>
            <a:r>
              <a:rPr lang="en-US" altLang="ko-KR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500</a:t>
            </a:r>
            <a:endParaRPr lang="ko-KR" altLang="en-US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60355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xmlns="" id="{D6008A9A-44B4-4323-890B-57EC24300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7" y="1147762"/>
            <a:ext cx="101441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7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와이드스크린</PresentationFormat>
  <Paragraphs>2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진승섭</dc:creator>
  <cp:lastModifiedBy>user</cp:lastModifiedBy>
  <cp:revision>4</cp:revision>
  <dcterms:created xsi:type="dcterms:W3CDTF">2023-05-17T13:29:36Z</dcterms:created>
  <dcterms:modified xsi:type="dcterms:W3CDTF">2023-06-14T08:07:24Z</dcterms:modified>
</cp:coreProperties>
</file>