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2" autoAdjust="0"/>
    <p:restoredTop sz="94660"/>
  </p:normalViewPr>
  <p:slideViewPr>
    <p:cSldViewPr snapToGrid="0">
      <p:cViewPr varScale="1">
        <p:scale>
          <a:sx n="82" d="100"/>
          <a:sy n="82" d="100"/>
        </p:scale>
        <p:origin x="52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78B2-8AD5-45F5-B461-5C6F68AC3F3E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E2B4-8258-4A45-8571-3AD1A1460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4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78B2-8AD5-45F5-B461-5C6F68AC3F3E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E2B4-8258-4A45-8571-3AD1A1460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1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78B2-8AD5-45F5-B461-5C6F68AC3F3E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E2B4-8258-4A45-8571-3AD1A1460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18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78B2-8AD5-45F5-B461-5C6F68AC3F3E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E2B4-8258-4A45-8571-3AD1A1460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3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78B2-8AD5-45F5-B461-5C6F68AC3F3E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E2B4-8258-4A45-8571-3AD1A1460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73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78B2-8AD5-45F5-B461-5C6F68AC3F3E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E2B4-8258-4A45-8571-3AD1A1460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2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78B2-8AD5-45F5-B461-5C6F68AC3F3E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E2B4-8258-4A45-8571-3AD1A1460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1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78B2-8AD5-45F5-B461-5C6F68AC3F3E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E2B4-8258-4A45-8571-3AD1A1460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2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78B2-8AD5-45F5-B461-5C6F68AC3F3E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E2B4-8258-4A45-8571-3AD1A1460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3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78B2-8AD5-45F5-B461-5C6F68AC3F3E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E2B4-8258-4A45-8571-3AD1A1460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45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78B2-8AD5-45F5-B461-5C6F68AC3F3E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E2B4-8258-4A45-8571-3AD1A1460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8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F78B2-8AD5-45F5-B461-5C6F68AC3F3E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3E2B4-8258-4A45-8571-3AD1A1460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7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12" y="1670685"/>
            <a:ext cx="9156375" cy="33926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733" y="5063328"/>
            <a:ext cx="6665225" cy="23914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733" y="7454729"/>
            <a:ext cx="6665225" cy="239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3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874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2023-10-12T03:51:19Z</dcterms:created>
  <dcterms:modified xsi:type="dcterms:W3CDTF">2023-10-12T03:51:35Z</dcterms:modified>
</cp:coreProperties>
</file>