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4" r:id="rId3"/>
    <p:sldId id="267" r:id="rId4"/>
    <p:sldId id="262" r:id="rId5"/>
    <p:sldId id="263" r:id="rId6"/>
    <p:sldId id="258" r:id="rId7"/>
    <p:sldId id="259" r:id="rId8"/>
    <p:sldId id="260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4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63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6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7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26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58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1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75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460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0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7AEC2-F8CD-4126-8981-5F22BB29A6F9}" type="datetimeFigureOut">
              <a:rPr lang="ko-KR" altLang="en-US" smtClean="0"/>
              <a:t>2023-10-13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69764-BBC8-4362-AC7D-99A6681A8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23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D69DE-7EA5-4DAB-8316-09FEEFA8E103}"/>
              </a:ext>
            </a:extLst>
          </p:cNvPr>
          <p:cNvSpPr txBox="1"/>
          <p:nvPr/>
        </p:nvSpPr>
        <p:spPr>
          <a:xfrm>
            <a:off x="243231" y="1620151"/>
            <a:ext cx="8529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/>
              <a:t>항만구조물</a:t>
            </a:r>
            <a:endParaRPr lang="en-US" altLang="ko-KR" sz="6000" b="1" dirty="0"/>
          </a:p>
          <a:p>
            <a:pPr algn="ctr"/>
            <a:r>
              <a:rPr lang="ko-KR" altLang="en-US" sz="6000" b="1" dirty="0"/>
              <a:t>이상치 탐지 알고리즘</a:t>
            </a:r>
            <a:endParaRPr lang="en-US" altLang="ko-KR" sz="6000" b="1" dirty="0"/>
          </a:p>
          <a:p>
            <a:pPr algn="ctr"/>
            <a:r>
              <a:rPr lang="en-US" altLang="ko-KR" sz="4000" b="1" dirty="0"/>
              <a:t>- </a:t>
            </a:r>
            <a:r>
              <a:rPr lang="ko-KR" altLang="en-US" sz="4000" b="1" dirty="0"/>
              <a:t>결과 정리 </a:t>
            </a:r>
            <a:r>
              <a:rPr lang="en-US" altLang="ko-KR" sz="4000" b="1" dirty="0"/>
              <a:t>-</a:t>
            </a:r>
            <a:endParaRPr lang="ko-KR" altLang="en-US" sz="6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B821F-097C-4561-B986-BD2CE12B96F6}"/>
              </a:ext>
            </a:extLst>
          </p:cNvPr>
          <p:cNvSpPr txBox="1"/>
          <p:nvPr/>
        </p:nvSpPr>
        <p:spPr>
          <a:xfrm>
            <a:off x="2259574" y="4564518"/>
            <a:ext cx="462485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/>
              <a:t>Seung-Seop Jin</a:t>
            </a:r>
            <a:endParaRPr lang="en-US" altLang="ko-KR" sz="2000" b="1" dirty="0"/>
          </a:p>
          <a:p>
            <a:pPr algn="ctr"/>
            <a:r>
              <a:rPr lang="en-US" altLang="ko-KR" sz="2000" b="1" dirty="0"/>
              <a:t>Depart. Civil. &amp; Env. Eng.</a:t>
            </a:r>
          </a:p>
          <a:p>
            <a:pPr algn="ctr"/>
            <a:r>
              <a:rPr lang="en-US" altLang="ko-KR" sz="2000" b="1" dirty="0"/>
              <a:t>Sejong University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64704-842A-44E9-809E-99EAC7F9F2D7}"/>
              </a:ext>
            </a:extLst>
          </p:cNvPr>
          <p:cNvSpPr txBox="1"/>
          <p:nvPr/>
        </p:nvSpPr>
        <p:spPr>
          <a:xfrm>
            <a:off x="141162" y="86868"/>
            <a:ext cx="19579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b="1" dirty="0"/>
              <a:t>KICT </a:t>
            </a:r>
            <a:r>
              <a:rPr lang="ko-KR" altLang="en-US" sz="2200" b="1" dirty="0"/>
              <a:t>서면자문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AC3BB5-3345-46B6-95D4-6E55E19D5990}"/>
              </a:ext>
            </a:extLst>
          </p:cNvPr>
          <p:cNvSpPr/>
          <p:nvPr/>
        </p:nvSpPr>
        <p:spPr>
          <a:xfrm>
            <a:off x="7584187" y="86868"/>
            <a:ext cx="14766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200" b="1" dirty="0"/>
              <a:t>2023.10.13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212339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3" y="208677"/>
            <a:ext cx="8958353" cy="64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5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3" y="807345"/>
            <a:ext cx="8793652" cy="5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4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5" y="569619"/>
            <a:ext cx="8495051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3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8" y="972864"/>
            <a:ext cx="8915405" cy="491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8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1" y="501434"/>
            <a:ext cx="8143957" cy="5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79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3" y="807345"/>
            <a:ext cx="8793652" cy="5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390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5" y="569619"/>
            <a:ext cx="8495051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54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13" y="980197"/>
            <a:ext cx="8846975" cy="48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80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21" y="501434"/>
            <a:ext cx="8143957" cy="585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0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3" y="807345"/>
            <a:ext cx="8793652" cy="5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4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70EDD6F-4493-4324-A23E-36220ABFFC3E}"/>
              </a:ext>
            </a:extLst>
          </p:cNvPr>
          <p:cNvSpPr/>
          <p:nvPr/>
        </p:nvSpPr>
        <p:spPr>
          <a:xfrm>
            <a:off x="-18714" y="2411920"/>
            <a:ext cx="9181428" cy="20341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chemeClr val="tx1"/>
                </a:solidFill>
              </a:rPr>
              <a:t>Part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1.</a:t>
            </a:r>
            <a:r>
              <a:rPr lang="ko-KR" altLang="en-US" sz="4800" b="1" dirty="0">
                <a:solidFill>
                  <a:schemeClr val="tx1"/>
                </a:solidFill>
              </a:rPr>
              <a:t> </a:t>
            </a:r>
            <a:r>
              <a:rPr lang="en-US" altLang="ko-KR" sz="4800" b="1" dirty="0">
                <a:solidFill>
                  <a:schemeClr val="tx1"/>
                </a:solidFill>
              </a:rPr>
              <a:t>Anomaly detection using GMM: Univariate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747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5" y="569619"/>
            <a:ext cx="8495051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39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62" y="1048626"/>
            <a:ext cx="8886077" cy="476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8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3" y="208677"/>
            <a:ext cx="8958353" cy="64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2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3" y="807345"/>
            <a:ext cx="8793652" cy="5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2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5" y="569619"/>
            <a:ext cx="8495051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0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C3429D-9681-4FDA-A0A9-DF953B7F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4124"/>
            <a:ext cx="9144000" cy="357371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AC0549-9D53-457D-A0E8-440FE0EB8700}"/>
              </a:ext>
            </a:extLst>
          </p:cNvPr>
          <p:cNvCxnSpPr>
            <a:cxnSpLocks/>
          </p:cNvCxnSpPr>
          <p:nvPr/>
        </p:nvCxnSpPr>
        <p:spPr>
          <a:xfrm flipH="1" flipV="1">
            <a:off x="448887" y="4160139"/>
            <a:ext cx="1662545" cy="814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324E68-71C5-4B4D-9319-552C3FA0E365}"/>
              </a:ext>
            </a:extLst>
          </p:cNvPr>
          <p:cNvSpPr txBox="1"/>
          <p:nvPr/>
        </p:nvSpPr>
        <p:spPr>
          <a:xfrm>
            <a:off x="1815816" y="5112328"/>
            <a:ext cx="4863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Computational time for GMM fitting: 3 seconds 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626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28" y="2273027"/>
            <a:ext cx="8778545" cy="231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368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0A32F-50A7-43B3-9F64-B13C7BD3CA20}"/>
              </a:ext>
            </a:extLst>
          </p:cNvPr>
          <p:cNvSpPr txBox="1"/>
          <p:nvPr/>
        </p:nvSpPr>
        <p:spPr>
          <a:xfrm>
            <a:off x="197993" y="274319"/>
            <a:ext cx="2678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Signal: CG 1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8" y="1091113"/>
            <a:ext cx="8851863" cy="502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25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3" y="208677"/>
            <a:ext cx="8958353" cy="644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52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73" y="807345"/>
            <a:ext cx="8793652" cy="5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6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75" y="569619"/>
            <a:ext cx="8495051" cy="571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8" y="955758"/>
            <a:ext cx="8851863" cy="494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20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45</Words>
  <Application>Microsoft Office PowerPoint</Application>
  <PresentationFormat>화면 슬라이드 쇼(4:3)</PresentationFormat>
  <Paragraphs>11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seung-Seop Jin</dc:creator>
  <cp:lastModifiedBy>user</cp:lastModifiedBy>
  <cp:revision>29</cp:revision>
  <dcterms:created xsi:type="dcterms:W3CDTF">2023-10-12T08:22:59Z</dcterms:created>
  <dcterms:modified xsi:type="dcterms:W3CDTF">2023-10-13T09:04:09Z</dcterms:modified>
</cp:coreProperties>
</file>