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7" r:id="rId4"/>
    <p:sldId id="257" r:id="rId5"/>
    <p:sldId id="265" r:id="rId6"/>
    <p:sldId id="268" r:id="rId7"/>
    <p:sldId id="269" r:id="rId8"/>
    <p:sldId id="259" r:id="rId9"/>
    <p:sldId id="266" r:id="rId10"/>
    <p:sldId id="270" r:id="rId11"/>
    <p:sldId id="271" r:id="rId12"/>
    <p:sldId id="260" r:id="rId13"/>
    <p:sldId id="261" r:id="rId14"/>
    <p:sldId id="262" r:id="rId15"/>
    <p:sldId id="263" r:id="rId1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8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24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9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58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91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17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63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3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166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13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344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6AB55-62AE-4E3C-AAF4-3AC0297D199F}" type="datetimeFigureOut">
              <a:rPr lang="ko-KR" altLang="en-US" smtClean="0"/>
              <a:t>2023-08-29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D3650-683B-48CE-AF5B-8ADFAFB5E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14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817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fn_name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'J_Dataset_1101_0630.csv'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4089919" cy="3600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1629000"/>
            <a:ext cx="4089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464" y="5562000"/>
            <a:ext cx="4533536" cy="1296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526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df_interest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df1.iloc[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24252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26252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, :]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60" y="1425600"/>
            <a:ext cx="4552080" cy="40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89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26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df_interest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df1.iloc[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28716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dirty="0" smtClean="0">
                <a:solidFill>
                  <a:srgbClr val="A37ACC"/>
                </a:solidFill>
                <a:latin typeface="Consolas" panose="020B0609020204030204" pitchFamily="49" charset="0"/>
              </a:rPr>
              <a:t>30716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, :]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00" y="5562000"/>
            <a:ext cx="4212000" cy="1296000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60" y="1425600"/>
            <a:ext cx="4552080" cy="40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617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7436" y="2828836"/>
            <a:ext cx="5149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7200" b="1" dirty="0" smtClean="0"/>
              <a:t>참고용</a:t>
            </a:r>
            <a:r>
              <a:rPr lang="en-US" altLang="ko-KR" sz="7200" b="1" dirty="0" smtClean="0"/>
              <a:t>~</a:t>
            </a:r>
            <a:endParaRPr lang="ko-KR" alt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2931062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fn_name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'J_Dataset_1101_0630_outlier_1sig.csv'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4089919" cy="36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1629000"/>
            <a:ext cx="4089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44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62684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fn_name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'J_Dataset_1101_0630_outlier_2sig.csv'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 preferRelativeResize="0"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4089600" cy="36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1629000"/>
            <a:ext cx="4089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43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fn_name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'J_Dataset_1101_0630_outlier_3sig.csv'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4089919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1629000"/>
            <a:ext cx="4089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25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53" y="0"/>
            <a:ext cx="5095695" cy="196058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425" y="2448708"/>
            <a:ext cx="5135150" cy="196058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6488" y="4897416"/>
            <a:ext cx="5211024" cy="196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60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48427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df_interest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df1.iloc[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8000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, :]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0159" y="5577387"/>
            <a:ext cx="4843841" cy="12806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960" y="1425600"/>
            <a:ext cx="4552080" cy="40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906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fn_name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'J_Dataset_1101_0630_outlier_1sig.csv'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4089919" cy="36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1629000"/>
            <a:ext cx="4089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311" y="0"/>
            <a:ext cx="5099378" cy="1962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141" y="2444400"/>
            <a:ext cx="5157719" cy="19692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037" y="4888800"/>
            <a:ext cx="5233926" cy="19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94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60" y="1425600"/>
            <a:ext cx="4552080" cy="40068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464" y="5562000"/>
            <a:ext cx="4533536" cy="129600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0" y="0"/>
            <a:ext cx="526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df_interest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df1.iloc[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24252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26252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, :]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82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52698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df_interest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df1.iloc[</a:t>
            </a:r>
            <a:r>
              <a:rPr lang="en-US" altLang="ko-KR" b="0" dirty="0" smtClean="0">
                <a:solidFill>
                  <a:srgbClr val="A37ACC"/>
                </a:solidFill>
                <a:effectLst/>
                <a:latin typeface="Consolas" panose="020B0609020204030204" pitchFamily="49" charset="0"/>
              </a:rPr>
              <a:t>28716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dirty="0" smtClean="0">
                <a:solidFill>
                  <a:srgbClr val="A37ACC"/>
                </a:solidFill>
                <a:latin typeface="Consolas" panose="020B0609020204030204" pitchFamily="49" charset="0"/>
              </a:rPr>
              <a:t>30716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, :]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60" y="1425600"/>
            <a:ext cx="4552080" cy="40068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00" y="5562000"/>
            <a:ext cx="4212000" cy="12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0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6302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0" dirty="0" err="1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fn_name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ED936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 dirty="0" smtClean="0">
                <a:solidFill>
                  <a:srgbClr val="5C616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 dirty="0" smtClean="0">
                <a:solidFill>
                  <a:srgbClr val="86B300"/>
                </a:solidFill>
                <a:effectLst/>
                <a:latin typeface="Consolas" panose="020B0609020204030204" pitchFamily="49" charset="0"/>
              </a:rPr>
              <a:t>'J_Dataset_1101_0630_outlier_3sig.csv'</a:t>
            </a:r>
            <a:endParaRPr lang="en-US" altLang="ko-KR" b="0" dirty="0">
              <a:solidFill>
                <a:srgbClr val="5C6166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000"/>
            <a:ext cx="4089919" cy="36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4081" y="1629000"/>
            <a:ext cx="408991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2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955" y="0"/>
            <a:ext cx="5118091" cy="19692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037" y="2444400"/>
            <a:ext cx="5233926" cy="19692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3141" y="4888800"/>
            <a:ext cx="5157719" cy="196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57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130</TotalTime>
  <Words>51</Words>
  <Application>Microsoft Office PowerPoint</Application>
  <PresentationFormat>화면 슬라이드 쇼(4:3)</PresentationFormat>
  <Paragraphs>12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Arial</vt:lpstr>
      <vt:lpstr>Calibri</vt:lpstr>
      <vt:lpstr>Calibri Light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2023-08-29T12:42:50Z</dcterms:created>
  <dcterms:modified xsi:type="dcterms:W3CDTF">2023-08-29T14:52:51Z</dcterms:modified>
</cp:coreProperties>
</file>