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1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0A00-FFED-44B0-BC67-1DA283894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98BA-88A6-4C4C-A16D-09F38E88C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B6D1E-57E7-4E13-A691-85982D31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E3086-E6AF-4544-883A-973308DF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D58DF-AC0E-46AE-AE0C-1BAFCA58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1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E339-EDC2-472D-BBC3-066CE997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4B5EFC-4438-4AA6-8BD0-90A696FD1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CAE6D-A4B4-4591-87BD-C0AE1592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9F6B2-AF21-404A-B5C6-6EF12BB5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B32BB-AC9F-4AEE-A03A-28885F5B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89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DDF67-E6DF-429B-B144-AE3942F4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E45B6-6266-4BFE-8010-816040EA7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DBF71-9671-4639-BCD5-47146086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38944-2609-4FCE-B72E-9A1EA686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827B8-10CB-4B03-B5A8-6AB20707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8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58BC7-9419-4F7A-8B56-95D08F61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3F866-8924-4D81-A4F3-88826A1F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DA2ED-62A2-4E89-8826-AFF75E8B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CC280-0DE6-4D82-8789-B2ACA49B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20E53-E229-4424-A264-78108AB4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72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36FF3-7A4D-4AB2-8841-D2C3D64E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28789-9679-4EB5-A91D-5427C459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27318-E0A8-4924-969F-98409C19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C0612-FC3E-49D5-AC4E-7E57180E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6243C-1A4E-4FD1-B889-F8F9CA48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1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DA7B0-7A6F-4313-AAAF-A2859903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AF5C2-B266-44DF-8C1D-AB8BF72B7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66603-BCCB-469A-AABA-368C7A98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40CC3-4FA5-4002-AB2D-09EF1C2D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FDA69-6548-431B-AB91-10CE015D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B24E6-4CBC-49BD-8B2A-E394280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B1DFF-FC5F-4646-BB98-2A562444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011CE-1F4A-403A-B1E9-0B69AAFB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BA2F4-C5D3-4BEB-98E1-01080D75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A122DD-6A29-4E61-84CF-1B7BEC7E4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BD0D03-1612-46F7-AD52-47465CD87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BAD79E-168D-4445-829B-0CC79CD5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AF5A3-0AB0-4750-927A-8E9576D3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8ABF4-119A-47DC-B63F-CF2B954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5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03DD-2EE3-4598-8AB3-2772C8FE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82341-EA48-42D6-B1F8-D2B7030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B1B401-D164-4778-946F-CB6F426E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2292D-DB04-48C7-B379-D1B9C794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8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7562FB-7619-453F-B8C7-0D4E99BC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B37F09-8A47-432D-9568-E17594D1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02214-B87F-4A8E-BC5C-A8C9B018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1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B775E-1C94-4BCF-BC45-14DA17FA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92B7A-E6A5-4557-8D46-38495A6F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999AE-3837-4E1A-957F-BFC1A042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82564-1BD5-45FD-98A5-39661844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FF4F0-92DB-4F23-9125-4A7AB857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1DA26-5319-47DA-AF11-C3D0E395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7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5C9C0-6C47-4BB0-A1E4-C9DC3CB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B8B579-5BD1-4143-84C1-AA9414A39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69247F-51E5-422B-9EB7-AC4CDAC35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C546-A89C-4BA3-B337-DF5BBF8A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41CC7-1410-4F9D-BF3B-55B993A0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0F3A9F-8923-4A67-93BD-AF1E3B9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7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AA5F74-D173-48E8-86A9-2D0F56CD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4E62C-FC45-4C16-B3D0-70110A25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1FCC5-E9B6-439E-8540-2BF0A9C41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6E2E-85F9-44F5-972D-1F44454795E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885E6-7A61-4523-8AAE-DAB841057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CCDBE-43FD-434A-B091-425C45156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1F17-2EEE-468C-AEE0-68EFD87B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2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A60F86-55E2-4073-BED1-F55FCB2EFCF1}"/>
              </a:ext>
            </a:extLst>
          </p:cNvPr>
          <p:cNvSpPr/>
          <p:nvPr/>
        </p:nvSpPr>
        <p:spPr>
          <a:xfrm>
            <a:off x="1001111" y="476383"/>
            <a:ext cx="8607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# Case #1: No error under normal dist.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IDX_NORMAL, </a:t>
            </a:r>
            <a:r>
              <a:rPr lang="en-US" altLang="ko-KR" b="0" dirty="0" err="1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residaul_type</a:t>
            </a:r>
            <a:r>
              <a:rPr lang="en-US" altLang="ko-KR" b="0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7ACC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b="0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'normal'</a:t>
            </a:r>
            <a:r>
              <a:rPr lang="en-US" altLang="ko-KR" b="0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# First dataset is normal/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4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진승섭</dc:creator>
  <cp:lastModifiedBy>진승섭</cp:lastModifiedBy>
  <cp:revision>4</cp:revision>
  <dcterms:created xsi:type="dcterms:W3CDTF">2024-10-03T22:55:04Z</dcterms:created>
  <dcterms:modified xsi:type="dcterms:W3CDTF">2024-10-04T00:19:48Z</dcterms:modified>
</cp:coreProperties>
</file>