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1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2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57" r:id="rId4"/>
    <p:sldId id="290" r:id="rId5"/>
    <p:sldId id="294" r:id="rId6"/>
    <p:sldId id="295" r:id="rId7"/>
    <p:sldId id="298" r:id="rId8"/>
    <p:sldId id="299" r:id="rId9"/>
    <p:sldId id="300" r:id="rId10"/>
    <p:sldId id="301" r:id="rId11"/>
    <p:sldId id="302" r:id="rId12"/>
    <p:sldId id="309" r:id="rId13"/>
    <p:sldId id="280" r:id="rId14"/>
    <p:sldId id="306" r:id="rId15"/>
    <p:sldId id="310" r:id="rId16"/>
    <p:sldId id="265" r:id="rId17"/>
    <p:sldId id="305" r:id="rId18"/>
    <p:sldId id="266" r:id="rId19"/>
    <p:sldId id="292" r:id="rId20"/>
    <p:sldId id="307" r:id="rId21"/>
    <p:sldId id="293" r:id="rId22"/>
    <p:sldId id="275" r:id="rId23"/>
    <p:sldId id="276" r:id="rId24"/>
    <p:sldId id="277" r:id="rId25"/>
    <p:sldId id="278" r:id="rId26"/>
    <p:sldId id="282" r:id="rId27"/>
    <p:sldId id="279" r:id="rId28"/>
    <p:sldId id="270" r:id="rId29"/>
    <p:sldId id="271" r:id="rId30"/>
    <p:sldId id="272" r:id="rId31"/>
    <p:sldId id="273" r:id="rId32"/>
    <p:sldId id="263" r:id="rId33"/>
    <p:sldId id="262" r:id="rId34"/>
    <p:sldId id="261" r:id="rId35"/>
    <p:sldId id="26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9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Sheet1!$D$1</c:f>
              <c:strCache>
                <c:ptCount val="1"/>
                <c:pt idx="0">
                  <c:v>Points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Sheet1!$A$2:$A$40</c:f>
              <c:numCache>
                <c:formatCode>General</c:formatCode>
                <c:ptCount val="39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4</c:v>
                </c:pt>
                <c:pt idx="4">
                  <c:v>-4</c:v>
                </c:pt>
                <c:pt idx="6">
                  <c:v>0.62919999999999998</c:v>
                </c:pt>
                <c:pt idx="7">
                  <c:v>0.74490000000000001</c:v>
                </c:pt>
                <c:pt idx="8">
                  <c:v>0.88829999999999998</c:v>
                </c:pt>
                <c:pt idx="9">
                  <c:v>1.0274000000000001</c:v>
                </c:pt>
                <c:pt idx="10">
                  <c:v>1.2822</c:v>
                </c:pt>
                <c:pt idx="11">
                  <c:v>0.92749999999999999</c:v>
                </c:pt>
                <c:pt idx="12">
                  <c:v>1.3153999999999999</c:v>
                </c:pt>
                <c:pt idx="13">
                  <c:v>1.1189</c:v>
                </c:pt>
                <c:pt idx="14">
                  <c:v>1.2935000000000001</c:v>
                </c:pt>
                <c:pt idx="15">
                  <c:v>1.0317000000000001</c:v>
                </c:pt>
                <c:pt idx="16">
                  <c:v>-0.98850000000000005</c:v>
                </c:pt>
                <c:pt idx="17">
                  <c:v>-1.0159</c:v>
                </c:pt>
                <c:pt idx="18">
                  <c:v>-0.84719999999999995</c:v>
                </c:pt>
                <c:pt idx="19">
                  <c:v>-0.97270000000000001</c:v>
                </c:pt>
                <c:pt idx="20">
                  <c:v>-0.54649999999999999</c:v>
                </c:pt>
                <c:pt idx="21">
                  <c:v>-0.92200000000000004</c:v>
                </c:pt>
                <c:pt idx="22">
                  <c:v>-0.54890000000000005</c:v>
                </c:pt>
                <c:pt idx="23">
                  <c:v>-1.1808000000000001</c:v>
                </c:pt>
                <c:pt idx="24">
                  <c:v>-0.86839999999999995</c:v>
                </c:pt>
                <c:pt idx="25">
                  <c:v>-1.0650999999999999</c:v>
                </c:pt>
                <c:pt idx="27">
                  <c:v>-6.2899999999999998E-2</c:v>
                </c:pt>
                <c:pt idx="28">
                  <c:v>0.2994</c:v>
                </c:pt>
                <c:pt idx="29">
                  <c:v>1.2E-2</c:v>
                </c:pt>
                <c:pt idx="30">
                  <c:v>-9.3700000000000006E-2</c:v>
                </c:pt>
                <c:pt idx="31">
                  <c:v>-0.34739999999999999</c:v>
                </c:pt>
                <c:pt idx="32">
                  <c:v>-0.18429999999999999</c:v>
                </c:pt>
                <c:pt idx="33">
                  <c:v>-3.5137</c:v>
                </c:pt>
                <c:pt idx="34">
                  <c:v>-3.7797000000000001</c:v>
                </c:pt>
                <c:pt idx="35">
                  <c:v>-3.6566000000000001</c:v>
                </c:pt>
                <c:pt idx="36">
                  <c:v>-3.4376000000000002</c:v>
                </c:pt>
                <c:pt idx="37">
                  <c:v>-3.7483</c:v>
                </c:pt>
              </c:numCache>
            </c:numRef>
          </c:xVal>
          <c:yVal>
            <c:numRef>
              <c:f>Sheet1!$D$2:$D$40</c:f>
              <c:numCache>
                <c:formatCode>General</c:formatCode>
                <c:ptCount val="39"/>
                <c:pt idx="6">
                  <c:v>0.83579999999999999</c:v>
                </c:pt>
                <c:pt idx="7">
                  <c:v>0.62970000000000004</c:v>
                </c:pt>
                <c:pt idx="8">
                  <c:v>1.0388999999999999</c:v>
                </c:pt>
                <c:pt idx="9">
                  <c:v>1.2045999999999999</c:v>
                </c:pt>
                <c:pt idx="10">
                  <c:v>0.92689999999999995</c:v>
                </c:pt>
                <c:pt idx="11">
                  <c:v>0.86480000000000001</c:v>
                </c:pt>
                <c:pt idx="12">
                  <c:v>0.92279999999999995</c:v>
                </c:pt>
                <c:pt idx="13">
                  <c:v>0.72589999999999999</c:v>
                </c:pt>
                <c:pt idx="14">
                  <c:v>0.87670000000000003</c:v>
                </c:pt>
                <c:pt idx="15">
                  <c:v>0.95479999999999998</c:v>
                </c:pt>
                <c:pt idx="16">
                  <c:v>-0.85</c:v>
                </c:pt>
                <c:pt idx="17">
                  <c:v>-0.85150000000000003</c:v>
                </c:pt>
                <c:pt idx="18">
                  <c:v>-1.5465</c:v>
                </c:pt>
                <c:pt idx="19">
                  <c:v>-1.3318000000000001</c:v>
                </c:pt>
                <c:pt idx="20">
                  <c:v>-1.3603000000000001</c:v>
                </c:pt>
                <c:pt idx="21">
                  <c:v>-0.89949999999999997</c:v>
                </c:pt>
                <c:pt idx="22">
                  <c:v>-0.63239999999999996</c:v>
                </c:pt>
                <c:pt idx="23">
                  <c:v>-1.0817000000000001</c:v>
                </c:pt>
                <c:pt idx="24">
                  <c:v>-0.79690000000000005</c:v>
                </c:pt>
                <c:pt idx="25">
                  <c:v>-0.86360000000000003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D94-42E8-BAAE-BC811C6F4660}"/>
            </c:ext>
          </c:extLst>
        </c:ser>
        <c:ser>
          <c:idx val="3"/>
          <c:order val="1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  <a:headEnd type="arrow"/>
              <a:tailEnd type="arrow"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9050" cap="rnd">
                <a:solidFill>
                  <a:srgbClr val="00B050"/>
                </a:solidFill>
                <a:round/>
                <a:headEnd type="arrow"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02-3D94-42E8-BAAE-BC811C6F4660}"/>
              </c:ext>
            </c:extLst>
          </c:dPt>
          <c:xVal>
            <c:numRef>
              <c:f>Sheet1!$A$2:$A$40</c:f>
              <c:numCache>
                <c:formatCode>General</c:formatCode>
                <c:ptCount val="39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4</c:v>
                </c:pt>
                <c:pt idx="4">
                  <c:v>-4</c:v>
                </c:pt>
                <c:pt idx="6">
                  <c:v>0.62919999999999998</c:v>
                </c:pt>
                <c:pt idx="7">
                  <c:v>0.74490000000000001</c:v>
                </c:pt>
                <c:pt idx="8">
                  <c:v>0.88829999999999998</c:v>
                </c:pt>
                <c:pt idx="9">
                  <c:v>1.0274000000000001</c:v>
                </c:pt>
                <c:pt idx="10">
                  <c:v>1.2822</c:v>
                </c:pt>
                <c:pt idx="11">
                  <c:v>0.92749999999999999</c:v>
                </c:pt>
                <c:pt idx="12">
                  <c:v>1.3153999999999999</c:v>
                </c:pt>
                <c:pt idx="13">
                  <c:v>1.1189</c:v>
                </c:pt>
                <c:pt idx="14">
                  <c:v>1.2935000000000001</c:v>
                </c:pt>
                <c:pt idx="15">
                  <c:v>1.0317000000000001</c:v>
                </c:pt>
                <c:pt idx="16">
                  <c:v>-0.98850000000000005</c:v>
                </c:pt>
                <c:pt idx="17">
                  <c:v>-1.0159</c:v>
                </c:pt>
                <c:pt idx="18">
                  <c:v>-0.84719999999999995</c:v>
                </c:pt>
                <c:pt idx="19">
                  <c:v>-0.97270000000000001</c:v>
                </c:pt>
                <c:pt idx="20">
                  <c:v>-0.54649999999999999</c:v>
                </c:pt>
                <c:pt idx="21">
                  <c:v>-0.92200000000000004</c:v>
                </c:pt>
                <c:pt idx="22">
                  <c:v>-0.54890000000000005</c:v>
                </c:pt>
                <c:pt idx="23">
                  <c:v>-1.1808000000000001</c:v>
                </c:pt>
                <c:pt idx="24">
                  <c:v>-0.86839999999999995</c:v>
                </c:pt>
                <c:pt idx="25">
                  <c:v>-1.0650999999999999</c:v>
                </c:pt>
                <c:pt idx="27">
                  <c:v>-6.2899999999999998E-2</c:v>
                </c:pt>
                <c:pt idx="28">
                  <c:v>0.2994</c:v>
                </c:pt>
                <c:pt idx="29">
                  <c:v>1.2E-2</c:v>
                </c:pt>
                <c:pt idx="30">
                  <c:v>-9.3700000000000006E-2</c:v>
                </c:pt>
                <c:pt idx="31">
                  <c:v>-0.34739999999999999</c:v>
                </c:pt>
                <c:pt idx="32">
                  <c:v>-0.18429999999999999</c:v>
                </c:pt>
                <c:pt idx="33">
                  <c:v>-3.5137</c:v>
                </c:pt>
                <c:pt idx="34">
                  <c:v>-3.7797000000000001</c:v>
                </c:pt>
                <c:pt idx="35">
                  <c:v>-3.6566000000000001</c:v>
                </c:pt>
                <c:pt idx="36">
                  <c:v>-3.4376000000000002</c:v>
                </c:pt>
                <c:pt idx="37">
                  <c:v>-3.7483</c:v>
                </c:pt>
              </c:numCache>
            </c:numRef>
          </c:xVal>
          <c:yVal>
            <c:numRef>
              <c:f>Sheet1!$B$2:$B$40</c:f>
              <c:numCache>
                <c:formatCode>General</c:formatCode>
                <c:ptCount val="39"/>
                <c:pt idx="3">
                  <c:v>4</c:v>
                </c:pt>
                <c:pt idx="4">
                  <c:v>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D94-42E8-BAAE-BC811C6F4660}"/>
            </c:ext>
          </c:extLst>
        </c:ser>
        <c:ser>
          <c:idx val="0"/>
          <c:order val="2"/>
          <c:tx>
            <c:strRef>
              <c:f>Sheet1!$E$1</c:f>
              <c:strCache>
                <c:ptCount val="1"/>
                <c:pt idx="0">
                  <c:v>Outlier Points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381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Sheet1!$A$2:$A$40</c:f>
              <c:numCache>
                <c:formatCode>General</c:formatCode>
                <c:ptCount val="39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4</c:v>
                </c:pt>
                <c:pt idx="4">
                  <c:v>-4</c:v>
                </c:pt>
                <c:pt idx="6">
                  <c:v>0.62919999999999998</c:v>
                </c:pt>
                <c:pt idx="7">
                  <c:v>0.74490000000000001</c:v>
                </c:pt>
                <c:pt idx="8">
                  <c:v>0.88829999999999998</c:v>
                </c:pt>
                <c:pt idx="9">
                  <c:v>1.0274000000000001</c:v>
                </c:pt>
                <c:pt idx="10">
                  <c:v>1.2822</c:v>
                </c:pt>
                <c:pt idx="11">
                  <c:v>0.92749999999999999</c:v>
                </c:pt>
                <c:pt idx="12">
                  <c:v>1.3153999999999999</c:v>
                </c:pt>
                <c:pt idx="13">
                  <c:v>1.1189</c:v>
                </c:pt>
                <c:pt idx="14">
                  <c:v>1.2935000000000001</c:v>
                </c:pt>
                <c:pt idx="15">
                  <c:v>1.0317000000000001</c:v>
                </c:pt>
                <c:pt idx="16">
                  <c:v>-0.98850000000000005</c:v>
                </c:pt>
                <c:pt idx="17">
                  <c:v>-1.0159</c:v>
                </c:pt>
                <c:pt idx="18">
                  <c:v>-0.84719999999999995</c:v>
                </c:pt>
                <c:pt idx="19">
                  <c:v>-0.97270000000000001</c:v>
                </c:pt>
                <c:pt idx="20">
                  <c:v>-0.54649999999999999</c:v>
                </c:pt>
                <c:pt idx="21">
                  <c:v>-0.92200000000000004</c:v>
                </c:pt>
                <c:pt idx="22">
                  <c:v>-0.54890000000000005</c:v>
                </c:pt>
                <c:pt idx="23">
                  <c:v>-1.1808000000000001</c:v>
                </c:pt>
                <c:pt idx="24">
                  <c:v>-0.86839999999999995</c:v>
                </c:pt>
                <c:pt idx="25">
                  <c:v>-1.0650999999999999</c:v>
                </c:pt>
                <c:pt idx="27">
                  <c:v>-6.2899999999999998E-2</c:v>
                </c:pt>
                <c:pt idx="28">
                  <c:v>0.2994</c:v>
                </c:pt>
                <c:pt idx="29">
                  <c:v>1.2E-2</c:v>
                </c:pt>
                <c:pt idx="30">
                  <c:v>-9.3700000000000006E-2</c:v>
                </c:pt>
                <c:pt idx="31">
                  <c:v>-0.34739999999999999</c:v>
                </c:pt>
                <c:pt idx="32">
                  <c:v>-0.18429999999999999</c:v>
                </c:pt>
                <c:pt idx="33">
                  <c:v>-3.5137</c:v>
                </c:pt>
                <c:pt idx="34">
                  <c:v>-3.7797000000000001</c:v>
                </c:pt>
                <c:pt idx="35">
                  <c:v>-3.6566000000000001</c:v>
                </c:pt>
                <c:pt idx="36">
                  <c:v>-3.4376000000000002</c:v>
                </c:pt>
                <c:pt idx="37">
                  <c:v>-3.7483</c:v>
                </c:pt>
              </c:numCache>
            </c:numRef>
          </c:xVal>
          <c:yVal>
            <c:numRef>
              <c:f>Sheet1!$E$2:$E$40</c:f>
              <c:numCache>
                <c:formatCode>General</c:formatCode>
                <c:ptCount val="39"/>
                <c:pt idx="27">
                  <c:v>1.7790999999999999</c:v>
                </c:pt>
                <c:pt idx="28">
                  <c:v>1.3918999999999999</c:v>
                </c:pt>
                <c:pt idx="29">
                  <c:v>1.8089999999999999</c:v>
                </c:pt>
                <c:pt idx="30">
                  <c:v>-0.89449999999999996</c:v>
                </c:pt>
                <c:pt idx="31">
                  <c:v>-1.1545000000000001</c:v>
                </c:pt>
                <c:pt idx="32">
                  <c:v>-1.5530999999999999</c:v>
                </c:pt>
                <c:pt idx="33">
                  <c:v>3.7437</c:v>
                </c:pt>
                <c:pt idx="34">
                  <c:v>3.3397999999999999</c:v>
                </c:pt>
                <c:pt idx="35">
                  <c:v>3.9521999999999999</c:v>
                </c:pt>
                <c:pt idx="36">
                  <c:v>3.23</c:v>
                </c:pt>
                <c:pt idx="37">
                  <c:v>3.5497999999999998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3D94-42E8-BAAE-BC811C6F4660}"/>
            </c:ext>
          </c:extLst>
        </c:ser>
        <c:ser>
          <c:idx val="2"/>
          <c:order val="3"/>
          <c:tx>
            <c:strRef>
              <c:f>Sheet1!$C$1</c:f>
              <c:strCache>
                <c:ptCount val="1"/>
                <c:pt idx="0">
                  <c:v>Outliers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38100">
                <a:noFill/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noFill/>
                <a:ln w="38100">
                  <a:noFill/>
                </a:ln>
                <a:effectLst/>
              </c:spPr>
            </c:marker>
            <c:bubble3D val="0"/>
            <c:spPr>
              <a:ln w="19050" cap="rnd">
                <a:solidFill>
                  <a:srgbClr val="FF0000"/>
                </a:solidFill>
                <a:round/>
                <a:headEnd type="arrow"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06-3D94-42E8-BAAE-BC811C6F4660}"/>
              </c:ext>
            </c:extLst>
          </c:dPt>
          <c:xVal>
            <c:numRef>
              <c:f>Sheet1!$A$2:$A$40</c:f>
              <c:numCache>
                <c:formatCode>General</c:formatCode>
                <c:ptCount val="39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4</c:v>
                </c:pt>
                <c:pt idx="4">
                  <c:v>-4</c:v>
                </c:pt>
                <c:pt idx="6">
                  <c:v>0.62919999999999998</c:v>
                </c:pt>
                <c:pt idx="7">
                  <c:v>0.74490000000000001</c:v>
                </c:pt>
                <c:pt idx="8">
                  <c:v>0.88829999999999998</c:v>
                </c:pt>
                <c:pt idx="9">
                  <c:v>1.0274000000000001</c:v>
                </c:pt>
                <c:pt idx="10">
                  <c:v>1.2822</c:v>
                </c:pt>
                <c:pt idx="11">
                  <c:v>0.92749999999999999</c:v>
                </c:pt>
                <c:pt idx="12">
                  <c:v>1.3153999999999999</c:v>
                </c:pt>
                <c:pt idx="13">
                  <c:v>1.1189</c:v>
                </c:pt>
                <c:pt idx="14">
                  <c:v>1.2935000000000001</c:v>
                </c:pt>
                <c:pt idx="15">
                  <c:v>1.0317000000000001</c:v>
                </c:pt>
                <c:pt idx="16">
                  <c:v>-0.98850000000000005</c:v>
                </c:pt>
                <c:pt idx="17">
                  <c:v>-1.0159</c:v>
                </c:pt>
                <c:pt idx="18">
                  <c:v>-0.84719999999999995</c:v>
                </c:pt>
                <c:pt idx="19">
                  <c:v>-0.97270000000000001</c:v>
                </c:pt>
                <c:pt idx="20">
                  <c:v>-0.54649999999999999</c:v>
                </c:pt>
                <c:pt idx="21">
                  <c:v>-0.92200000000000004</c:v>
                </c:pt>
                <c:pt idx="22">
                  <c:v>-0.54890000000000005</c:v>
                </c:pt>
                <c:pt idx="23">
                  <c:v>-1.1808000000000001</c:v>
                </c:pt>
                <c:pt idx="24">
                  <c:v>-0.86839999999999995</c:v>
                </c:pt>
                <c:pt idx="25">
                  <c:v>-1.0650999999999999</c:v>
                </c:pt>
                <c:pt idx="27">
                  <c:v>-6.2899999999999998E-2</c:v>
                </c:pt>
                <c:pt idx="28">
                  <c:v>0.2994</c:v>
                </c:pt>
                <c:pt idx="29">
                  <c:v>1.2E-2</c:v>
                </c:pt>
                <c:pt idx="30">
                  <c:v>-9.3700000000000006E-2</c:v>
                </c:pt>
                <c:pt idx="31">
                  <c:v>-0.34739999999999999</c:v>
                </c:pt>
                <c:pt idx="32">
                  <c:v>-0.18429999999999999</c:v>
                </c:pt>
                <c:pt idx="33">
                  <c:v>-3.5137</c:v>
                </c:pt>
                <c:pt idx="34">
                  <c:v>-3.7797000000000001</c:v>
                </c:pt>
                <c:pt idx="35">
                  <c:v>-3.6566000000000001</c:v>
                </c:pt>
                <c:pt idx="36">
                  <c:v>-3.4376000000000002</c:v>
                </c:pt>
                <c:pt idx="37">
                  <c:v>-3.7483</c:v>
                </c:pt>
              </c:numCache>
            </c:numRef>
          </c:xVal>
          <c:yVal>
            <c:numRef>
              <c:f>Sheet1!$C$2:$C$40</c:f>
              <c:numCache>
                <c:formatCode>General</c:formatCode>
                <c:ptCount val="39"/>
                <c:pt idx="3">
                  <c:v>-4</c:v>
                </c:pt>
                <c:pt idx="4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3D94-42E8-BAAE-BC811C6F46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4974847"/>
        <c:axId val="2084970687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Partial Error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  <a:headEnd type="arrow"/>
                    <a:tailEnd type="arrow"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9525">
                      <a:noFill/>
                    </a:ln>
                    <a:effectLst/>
                  </c:spPr>
                </c:marker>
                <c:dPt>
                  <c:idx val="2"/>
                  <c:marker>
                    <c:symbol val="circle"/>
                    <c:size val="5"/>
                    <c:spPr>
                      <a:noFill/>
                      <a:ln w="9525">
                        <a:noFill/>
                      </a:ln>
                      <a:effectLst/>
                    </c:spPr>
                  </c:marker>
                  <c:bubble3D val="0"/>
                  <c:spPr>
                    <a:ln w="19050" cap="rnd">
                      <a:solidFill>
                        <a:schemeClr val="accent2">
                          <a:lumMod val="75000"/>
                        </a:schemeClr>
                      </a:solidFill>
                      <a:round/>
                      <a:headEnd type="arrow"/>
                      <a:tailEnd type="arrow"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9-3D94-42E8-BAAE-BC811C6F4660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Sheet1!$A$2:$A$40</c15:sqref>
                        </c15:formulaRef>
                      </c:ext>
                    </c:extLst>
                    <c:numCache>
                      <c:formatCode>General</c:formatCode>
                      <c:ptCount val="39"/>
                      <c:pt idx="0">
                        <c:v>-2</c:v>
                      </c:pt>
                      <c:pt idx="1">
                        <c:v>2.8824999999999998</c:v>
                      </c:pt>
                      <c:pt idx="2">
                        <c:v>-2.8824999999999998</c:v>
                      </c:pt>
                      <c:pt idx="3">
                        <c:v>4</c:v>
                      </c:pt>
                      <c:pt idx="4">
                        <c:v>-4</c:v>
                      </c:pt>
                      <c:pt idx="6">
                        <c:v>0.62919999999999998</c:v>
                      </c:pt>
                      <c:pt idx="7">
                        <c:v>0.74490000000000001</c:v>
                      </c:pt>
                      <c:pt idx="8">
                        <c:v>0.88829999999999998</c:v>
                      </c:pt>
                      <c:pt idx="9">
                        <c:v>1.0274000000000001</c:v>
                      </c:pt>
                      <c:pt idx="10">
                        <c:v>1.2822</c:v>
                      </c:pt>
                      <c:pt idx="11">
                        <c:v>0.92749999999999999</c:v>
                      </c:pt>
                      <c:pt idx="12">
                        <c:v>1.3153999999999999</c:v>
                      </c:pt>
                      <c:pt idx="13">
                        <c:v>1.1189</c:v>
                      </c:pt>
                      <c:pt idx="14">
                        <c:v>1.2935000000000001</c:v>
                      </c:pt>
                      <c:pt idx="15">
                        <c:v>1.0317000000000001</c:v>
                      </c:pt>
                      <c:pt idx="16">
                        <c:v>-0.98850000000000005</c:v>
                      </c:pt>
                      <c:pt idx="17">
                        <c:v>-1.0159</c:v>
                      </c:pt>
                      <c:pt idx="18">
                        <c:v>-0.84719999999999995</c:v>
                      </c:pt>
                      <c:pt idx="19">
                        <c:v>-0.97270000000000001</c:v>
                      </c:pt>
                      <c:pt idx="20">
                        <c:v>-0.54649999999999999</c:v>
                      </c:pt>
                      <c:pt idx="21">
                        <c:v>-0.92200000000000004</c:v>
                      </c:pt>
                      <c:pt idx="22">
                        <c:v>-0.54890000000000005</c:v>
                      </c:pt>
                      <c:pt idx="23">
                        <c:v>-1.1808000000000001</c:v>
                      </c:pt>
                      <c:pt idx="24">
                        <c:v>-0.86839999999999995</c:v>
                      </c:pt>
                      <c:pt idx="25">
                        <c:v>-1.0650999999999999</c:v>
                      </c:pt>
                      <c:pt idx="27">
                        <c:v>-6.2899999999999998E-2</c:v>
                      </c:pt>
                      <c:pt idx="28">
                        <c:v>0.2994</c:v>
                      </c:pt>
                      <c:pt idx="29">
                        <c:v>1.2E-2</c:v>
                      </c:pt>
                      <c:pt idx="30">
                        <c:v>-9.3700000000000006E-2</c:v>
                      </c:pt>
                      <c:pt idx="31">
                        <c:v>-0.34739999999999999</c:v>
                      </c:pt>
                      <c:pt idx="32">
                        <c:v>-0.18429999999999999</c:v>
                      </c:pt>
                      <c:pt idx="33">
                        <c:v>-3.5137</c:v>
                      </c:pt>
                      <c:pt idx="34">
                        <c:v>-3.7797000000000001</c:v>
                      </c:pt>
                      <c:pt idx="35">
                        <c:v>-3.6566000000000001</c:v>
                      </c:pt>
                      <c:pt idx="36">
                        <c:v>-3.4376000000000002</c:v>
                      </c:pt>
                      <c:pt idx="37">
                        <c:v>-3.7483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Sheet1!$F$2:$F$40</c15:sqref>
                        </c15:formulaRef>
                      </c:ext>
                    </c:extLst>
                    <c:numCache>
                      <c:formatCode>General</c:formatCode>
                      <c:ptCount val="39"/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A-3D94-42E8-BAAE-BC811C6F4660}"/>
                  </c:ext>
                </c:extLst>
              </c15:ser>
            </c15:filteredScatterSeries>
          </c:ext>
        </c:extLst>
      </c:scatterChart>
      <c:valAx>
        <c:axId val="2084974847"/>
        <c:scaling>
          <c:orientation val="minMax"/>
          <c:max val="4"/>
          <c:min val="-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one"/>
        <c:spPr>
          <a:noFill/>
          <a:ln w="3810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970687"/>
        <c:crosses val="autoZero"/>
        <c:crossBetween val="midCat"/>
      </c:valAx>
      <c:valAx>
        <c:axId val="2084970687"/>
        <c:scaling>
          <c:orientation val="minMax"/>
          <c:max val="4"/>
          <c:min val="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out"/>
        <c:minorTickMark val="none"/>
        <c:tickLblPos val="none"/>
        <c:spPr>
          <a:noFill/>
          <a:ln w="3810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974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>
      <a:solidFill>
        <a:schemeClr val="accent1"/>
      </a:solidFill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  <a:headEnd type="arrow"/>
              <a:tailEnd type="arrow"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Sheet1!$A$2:$A$39</c:f>
              <c:numCache>
                <c:formatCode>General</c:formatCode>
                <c:ptCount val="38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3.5589</c:v>
                </c:pt>
                <c:pt idx="4">
                  <c:v>-3.5589</c:v>
                </c:pt>
                <c:pt idx="6">
                  <c:v>0.62919999999999998</c:v>
                </c:pt>
                <c:pt idx="7">
                  <c:v>0.74490000000000001</c:v>
                </c:pt>
                <c:pt idx="8">
                  <c:v>0.88829999999999998</c:v>
                </c:pt>
                <c:pt idx="9">
                  <c:v>1.0274000000000001</c:v>
                </c:pt>
                <c:pt idx="10">
                  <c:v>1.2822</c:v>
                </c:pt>
                <c:pt idx="11">
                  <c:v>0.92749999999999999</c:v>
                </c:pt>
                <c:pt idx="12">
                  <c:v>1.1189</c:v>
                </c:pt>
                <c:pt idx="13">
                  <c:v>1.0317000000000001</c:v>
                </c:pt>
                <c:pt idx="14">
                  <c:v>-0.98850000000000005</c:v>
                </c:pt>
                <c:pt idx="15">
                  <c:v>-1.0159</c:v>
                </c:pt>
                <c:pt idx="16">
                  <c:v>-0.84719999999999995</c:v>
                </c:pt>
                <c:pt idx="17">
                  <c:v>-0.97270000000000001</c:v>
                </c:pt>
                <c:pt idx="18">
                  <c:v>-0.54649999999999999</c:v>
                </c:pt>
                <c:pt idx="19">
                  <c:v>-0.92200000000000004</c:v>
                </c:pt>
                <c:pt idx="20">
                  <c:v>-0.54890000000000005</c:v>
                </c:pt>
                <c:pt idx="21">
                  <c:v>-1.1808000000000001</c:v>
                </c:pt>
                <c:pt idx="22">
                  <c:v>-0.86839999999999995</c:v>
                </c:pt>
                <c:pt idx="23">
                  <c:v>-1.0650999999999999</c:v>
                </c:pt>
                <c:pt idx="25">
                  <c:v>-9.3700000000000006E-2</c:v>
                </c:pt>
                <c:pt idx="26">
                  <c:v>-0.34739999999999999</c:v>
                </c:pt>
                <c:pt idx="28">
                  <c:v>4</c:v>
                </c:pt>
                <c:pt idx="29">
                  <c:v>-4</c:v>
                </c:pt>
              </c:numCache>
            </c:numRef>
          </c:xVal>
          <c:yVal>
            <c:numRef>
              <c:f>Sheet1!$B$2:$B$39</c:f>
              <c:numCache>
                <c:formatCode>General</c:formatCode>
                <c:ptCount val="38"/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79E-42CC-88FD-D3353FFD6AE1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Outliers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38100">
                <a:noFill/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noFill/>
                <a:ln w="38100">
                  <a:noFill/>
                </a:ln>
                <a:effectLst/>
              </c:spPr>
            </c:marker>
            <c:bubble3D val="0"/>
            <c:spPr>
              <a:ln w="19050" cap="rnd">
                <a:solidFill>
                  <a:srgbClr val="FF0000"/>
                </a:solidFill>
                <a:round/>
                <a:headEnd type="arrow"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02-B79E-42CC-88FD-D3353FFD6AE1}"/>
              </c:ext>
            </c:extLst>
          </c:dPt>
          <c:xVal>
            <c:numRef>
              <c:f>Sheet1!$A$2:$A$39</c:f>
              <c:numCache>
                <c:formatCode>General</c:formatCode>
                <c:ptCount val="38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3.5589</c:v>
                </c:pt>
                <c:pt idx="4">
                  <c:v>-3.5589</c:v>
                </c:pt>
                <c:pt idx="6">
                  <c:v>0.62919999999999998</c:v>
                </c:pt>
                <c:pt idx="7">
                  <c:v>0.74490000000000001</c:v>
                </c:pt>
                <c:pt idx="8">
                  <c:v>0.88829999999999998</c:v>
                </c:pt>
                <c:pt idx="9">
                  <c:v>1.0274000000000001</c:v>
                </c:pt>
                <c:pt idx="10">
                  <c:v>1.2822</c:v>
                </c:pt>
                <c:pt idx="11">
                  <c:v>0.92749999999999999</c:v>
                </c:pt>
                <c:pt idx="12">
                  <c:v>1.1189</c:v>
                </c:pt>
                <c:pt idx="13">
                  <c:v>1.0317000000000001</c:v>
                </c:pt>
                <c:pt idx="14">
                  <c:v>-0.98850000000000005</c:v>
                </c:pt>
                <c:pt idx="15">
                  <c:v>-1.0159</c:v>
                </c:pt>
                <c:pt idx="16">
                  <c:v>-0.84719999999999995</c:v>
                </c:pt>
                <c:pt idx="17">
                  <c:v>-0.97270000000000001</c:v>
                </c:pt>
                <c:pt idx="18">
                  <c:v>-0.54649999999999999</c:v>
                </c:pt>
                <c:pt idx="19">
                  <c:v>-0.92200000000000004</c:v>
                </c:pt>
                <c:pt idx="20">
                  <c:v>-0.54890000000000005</c:v>
                </c:pt>
                <c:pt idx="21">
                  <c:v>-1.1808000000000001</c:v>
                </c:pt>
                <c:pt idx="22">
                  <c:v>-0.86839999999999995</c:v>
                </c:pt>
                <c:pt idx="23">
                  <c:v>-1.0650999999999999</c:v>
                </c:pt>
                <c:pt idx="25">
                  <c:v>-9.3700000000000006E-2</c:v>
                </c:pt>
                <c:pt idx="26">
                  <c:v>-0.34739999999999999</c:v>
                </c:pt>
                <c:pt idx="28">
                  <c:v>4</c:v>
                </c:pt>
                <c:pt idx="29">
                  <c:v>-4</c:v>
                </c:pt>
              </c:numCache>
            </c:numRef>
          </c:xVal>
          <c:yVal>
            <c:numRef>
              <c:f>Sheet1!$C$2:$C$39</c:f>
              <c:numCache>
                <c:formatCode>General</c:formatCode>
                <c:ptCount val="38"/>
                <c:pt idx="3">
                  <c:v>4</c:v>
                </c:pt>
                <c:pt idx="4">
                  <c:v>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79E-42CC-88FD-D3353FFD6AE1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Points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Sheet1!$A$2:$A$39</c:f>
              <c:numCache>
                <c:formatCode>General</c:formatCode>
                <c:ptCount val="38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3.5589</c:v>
                </c:pt>
                <c:pt idx="4">
                  <c:v>-3.5589</c:v>
                </c:pt>
                <c:pt idx="6">
                  <c:v>0.62919999999999998</c:v>
                </c:pt>
                <c:pt idx="7">
                  <c:v>0.74490000000000001</c:v>
                </c:pt>
                <c:pt idx="8">
                  <c:v>0.88829999999999998</c:v>
                </c:pt>
                <c:pt idx="9">
                  <c:v>1.0274000000000001</c:v>
                </c:pt>
                <c:pt idx="10">
                  <c:v>1.2822</c:v>
                </c:pt>
                <c:pt idx="11">
                  <c:v>0.92749999999999999</c:v>
                </c:pt>
                <c:pt idx="12">
                  <c:v>1.1189</c:v>
                </c:pt>
                <c:pt idx="13">
                  <c:v>1.0317000000000001</c:v>
                </c:pt>
                <c:pt idx="14">
                  <c:v>-0.98850000000000005</c:v>
                </c:pt>
                <c:pt idx="15">
                  <c:v>-1.0159</c:v>
                </c:pt>
                <c:pt idx="16">
                  <c:v>-0.84719999999999995</c:v>
                </c:pt>
                <c:pt idx="17">
                  <c:v>-0.97270000000000001</c:v>
                </c:pt>
                <c:pt idx="18">
                  <c:v>-0.54649999999999999</c:v>
                </c:pt>
                <c:pt idx="19">
                  <c:v>-0.92200000000000004</c:v>
                </c:pt>
                <c:pt idx="20">
                  <c:v>-0.54890000000000005</c:v>
                </c:pt>
                <c:pt idx="21">
                  <c:v>-1.1808000000000001</c:v>
                </c:pt>
                <c:pt idx="22">
                  <c:v>-0.86839999999999995</c:v>
                </c:pt>
                <c:pt idx="23">
                  <c:v>-1.0650999999999999</c:v>
                </c:pt>
                <c:pt idx="25">
                  <c:v>-9.3700000000000006E-2</c:v>
                </c:pt>
                <c:pt idx="26">
                  <c:v>-0.34739999999999999</c:v>
                </c:pt>
                <c:pt idx="28">
                  <c:v>4</c:v>
                </c:pt>
                <c:pt idx="29">
                  <c:v>-4</c:v>
                </c:pt>
              </c:numCache>
            </c:numRef>
          </c:xVal>
          <c:yVal>
            <c:numRef>
              <c:f>Sheet1!$D$2:$D$39</c:f>
              <c:numCache>
                <c:formatCode>General</c:formatCode>
                <c:ptCount val="38"/>
                <c:pt idx="6">
                  <c:v>0.83579999999999999</c:v>
                </c:pt>
                <c:pt idx="7">
                  <c:v>0.62970000000000004</c:v>
                </c:pt>
                <c:pt idx="8">
                  <c:v>1.0388999999999999</c:v>
                </c:pt>
                <c:pt idx="9">
                  <c:v>1.2045999999999999</c:v>
                </c:pt>
                <c:pt idx="10">
                  <c:v>0.92689999999999995</c:v>
                </c:pt>
                <c:pt idx="11">
                  <c:v>0.86480000000000001</c:v>
                </c:pt>
                <c:pt idx="12">
                  <c:v>0.72589999999999999</c:v>
                </c:pt>
                <c:pt idx="13">
                  <c:v>0.95479999999999998</c:v>
                </c:pt>
                <c:pt idx="14">
                  <c:v>-0.85</c:v>
                </c:pt>
                <c:pt idx="15">
                  <c:v>-0.85150000000000003</c:v>
                </c:pt>
                <c:pt idx="16">
                  <c:v>-1.5465</c:v>
                </c:pt>
                <c:pt idx="17">
                  <c:v>-1.3318000000000001</c:v>
                </c:pt>
                <c:pt idx="18">
                  <c:v>-1.3603000000000001</c:v>
                </c:pt>
                <c:pt idx="19">
                  <c:v>-0.89949999999999997</c:v>
                </c:pt>
                <c:pt idx="20">
                  <c:v>-0.63239999999999996</c:v>
                </c:pt>
                <c:pt idx="21">
                  <c:v>-1.0817000000000001</c:v>
                </c:pt>
                <c:pt idx="22">
                  <c:v>-0.79690000000000005</c:v>
                </c:pt>
                <c:pt idx="23">
                  <c:v>-0.86360000000000003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B79E-42CC-88FD-D3353FFD6AE1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Outlier Points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381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Sheet1!$A$2:$A$39</c:f>
              <c:numCache>
                <c:formatCode>General</c:formatCode>
                <c:ptCount val="38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3.5589</c:v>
                </c:pt>
                <c:pt idx="4">
                  <c:v>-3.5589</c:v>
                </c:pt>
                <c:pt idx="6">
                  <c:v>0.62919999999999998</c:v>
                </c:pt>
                <c:pt idx="7">
                  <c:v>0.74490000000000001</c:v>
                </c:pt>
                <c:pt idx="8">
                  <c:v>0.88829999999999998</c:v>
                </c:pt>
                <c:pt idx="9">
                  <c:v>1.0274000000000001</c:v>
                </c:pt>
                <c:pt idx="10">
                  <c:v>1.2822</c:v>
                </c:pt>
                <c:pt idx="11">
                  <c:v>0.92749999999999999</c:v>
                </c:pt>
                <c:pt idx="12">
                  <c:v>1.1189</c:v>
                </c:pt>
                <c:pt idx="13">
                  <c:v>1.0317000000000001</c:v>
                </c:pt>
                <c:pt idx="14">
                  <c:v>-0.98850000000000005</c:v>
                </c:pt>
                <c:pt idx="15">
                  <c:v>-1.0159</c:v>
                </c:pt>
                <c:pt idx="16">
                  <c:v>-0.84719999999999995</c:v>
                </c:pt>
                <c:pt idx="17">
                  <c:v>-0.97270000000000001</c:v>
                </c:pt>
                <c:pt idx="18">
                  <c:v>-0.54649999999999999</c:v>
                </c:pt>
                <c:pt idx="19">
                  <c:v>-0.92200000000000004</c:v>
                </c:pt>
                <c:pt idx="20">
                  <c:v>-0.54890000000000005</c:v>
                </c:pt>
                <c:pt idx="21">
                  <c:v>-1.1808000000000001</c:v>
                </c:pt>
                <c:pt idx="22">
                  <c:v>-0.86839999999999995</c:v>
                </c:pt>
                <c:pt idx="23">
                  <c:v>-1.0650999999999999</c:v>
                </c:pt>
                <c:pt idx="25">
                  <c:v>-9.3700000000000006E-2</c:v>
                </c:pt>
                <c:pt idx="26">
                  <c:v>-0.34739999999999999</c:v>
                </c:pt>
                <c:pt idx="28">
                  <c:v>4</c:v>
                </c:pt>
                <c:pt idx="29">
                  <c:v>-4</c:v>
                </c:pt>
              </c:numCache>
            </c:numRef>
          </c:xVal>
          <c:yVal>
            <c:numRef>
              <c:f>Sheet1!$E$2:$E$39</c:f>
              <c:numCache>
                <c:formatCode>General</c:formatCode>
                <c:ptCount val="38"/>
                <c:pt idx="25">
                  <c:v>-0.89449999999999996</c:v>
                </c:pt>
                <c:pt idx="26">
                  <c:v>-1.1545000000000001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B79E-42CC-88FD-D3353FFD6AE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Partial Error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  <a:headEnd type="arrow"/>
              <a:tailEnd type="arrow"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2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9050" cap="rnd">
                <a:solidFill>
                  <a:schemeClr val="accent2">
                    <a:lumMod val="75000"/>
                  </a:schemeClr>
                </a:solidFill>
                <a:round/>
                <a:headEnd type="arrow"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07-B79E-42CC-88FD-D3353FFD6AE1}"/>
              </c:ext>
            </c:extLst>
          </c:dPt>
          <c:xVal>
            <c:numRef>
              <c:f>Sheet1!$A$2:$A$39</c:f>
              <c:numCache>
                <c:formatCode>General</c:formatCode>
                <c:ptCount val="38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3.5589</c:v>
                </c:pt>
                <c:pt idx="4">
                  <c:v>-3.5589</c:v>
                </c:pt>
                <c:pt idx="6">
                  <c:v>0.62919999999999998</c:v>
                </c:pt>
                <c:pt idx="7">
                  <c:v>0.74490000000000001</c:v>
                </c:pt>
                <c:pt idx="8">
                  <c:v>0.88829999999999998</c:v>
                </c:pt>
                <c:pt idx="9">
                  <c:v>1.0274000000000001</c:v>
                </c:pt>
                <c:pt idx="10">
                  <c:v>1.2822</c:v>
                </c:pt>
                <c:pt idx="11">
                  <c:v>0.92749999999999999</c:v>
                </c:pt>
                <c:pt idx="12">
                  <c:v>1.1189</c:v>
                </c:pt>
                <c:pt idx="13">
                  <c:v>1.0317000000000001</c:v>
                </c:pt>
                <c:pt idx="14">
                  <c:v>-0.98850000000000005</c:v>
                </c:pt>
                <c:pt idx="15">
                  <c:v>-1.0159</c:v>
                </c:pt>
                <c:pt idx="16">
                  <c:v>-0.84719999999999995</c:v>
                </c:pt>
                <c:pt idx="17">
                  <c:v>-0.97270000000000001</c:v>
                </c:pt>
                <c:pt idx="18">
                  <c:v>-0.54649999999999999</c:v>
                </c:pt>
                <c:pt idx="19">
                  <c:v>-0.92200000000000004</c:v>
                </c:pt>
                <c:pt idx="20">
                  <c:v>-0.54890000000000005</c:v>
                </c:pt>
                <c:pt idx="21">
                  <c:v>-1.1808000000000001</c:v>
                </c:pt>
                <c:pt idx="22">
                  <c:v>-0.86839999999999995</c:v>
                </c:pt>
                <c:pt idx="23">
                  <c:v>-1.0650999999999999</c:v>
                </c:pt>
                <c:pt idx="25">
                  <c:v>-9.3700000000000006E-2</c:v>
                </c:pt>
                <c:pt idx="26">
                  <c:v>-0.34739999999999999</c:v>
                </c:pt>
                <c:pt idx="28">
                  <c:v>4</c:v>
                </c:pt>
                <c:pt idx="29">
                  <c:v>-4</c:v>
                </c:pt>
              </c:numCache>
            </c:numRef>
          </c:xVal>
          <c:yVal>
            <c:numRef>
              <c:f>Sheet1!$F$2:$F$39</c:f>
              <c:numCache>
                <c:formatCode>General</c:formatCode>
                <c:ptCount val="38"/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B79E-42CC-88FD-D3353FFD6AE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Correct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  <a:headEnd type="arrow"/>
              <a:tailEnd type="arrow"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Sheet1!$A$2:$A$39</c:f>
              <c:numCache>
                <c:formatCode>General</c:formatCode>
                <c:ptCount val="38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3.5589</c:v>
                </c:pt>
                <c:pt idx="4">
                  <c:v>-3.5589</c:v>
                </c:pt>
                <c:pt idx="6">
                  <c:v>0.62919999999999998</c:v>
                </c:pt>
                <c:pt idx="7">
                  <c:v>0.74490000000000001</c:v>
                </c:pt>
                <c:pt idx="8">
                  <c:v>0.88829999999999998</c:v>
                </c:pt>
                <c:pt idx="9">
                  <c:v>1.0274000000000001</c:v>
                </c:pt>
                <c:pt idx="10">
                  <c:v>1.2822</c:v>
                </c:pt>
                <c:pt idx="11">
                  <c:v>0.92749999999999999</c:v>
                </c:pt>
                <c:pt idx="12">
                  <c:v>1.1189</c:v>
                </c:pt>
                <c:pt idx="13">
                  <c:v>1.0317000000000001</c:v>
                </c:pt>
                <c:pt idx="14">
                  <c:v>-0.98850000000000005</c:v>
                </c:pt>
                <c:pt idx="15">
                  <c:v>-1.0159</c:v>
                </c:pt>
                <c:pt idx="16">
                  <c:v>-0.84719999999999995</c:v>
                </c:pt>
                <c:pt idx="17">
                  <c:v>-0.97270000000000001</c:v>
                </c:pt>
                <c:pt idx="18">
                  <c:v>-0.54649999999999999</c:v>
                </c:pt>
                <c:pt idx="19">
                  <c:v>-0.92200000000000004</c:v>
                </c:pt>
                <c:pt idx="20">
                  <c:v>-0.54890000000000005</c:v>
                </c:pt>
                <c:pt idx="21">
                  <c:v>-1.1808000000000001</c:v>
                </c:pt>
                <c:pt idx="22">
                  <c:v>-0.86839999999999995</c:v>
                </c:pt>
                <c:pt idx="23">
                  <c:v>-1.0650999999999999</c:v>
                </c:pt>
                <c:pt idx="25">
                  <c:v>-9.3700000000000006E-2</c:v>
                </c:pt>
                <c:pt idx="26">
                  <c:v>-0.34739999999999999</c:v>
                </c:pt>
                <c:pt idx="28">
                  <c:v>4</c:v>
                </c:pt>
                <c:pt idx="29">
                  <c:v>-4</c:v>
                </c:pt>
              </c:numCache>
            </c:numRef>
          </c:xVal>
          <c:yVal>
            <c:numRef>
              <c:f>Sheet1!$G$2:$G$39</c:f>
              <c:numCache>
                <c:formatCode>General</c:formatCode>
                <c:ptCount val="38"/>
                <c:pt idx="28">
                  <c:v>4</c:v>
                </c:pt>
                <c:pt idx="29">
                  <c:v>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B79E-42CC-88FD-D3353FFD6A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4974847"/>
        <c:axId val="2084970687"/>
      </c:scatterChart>
      <c:valAx>
        <c:axId val="2084974847"/>
        <c:scaling>
          <c:orientation val="minMax"/>
          <c:max val="4"/>
          <c:min val="-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one"/>
        <c:spPr>
          <a:noFill/>
          <a:ln w="3810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970687"/>
        <c:crosses val="autoZero"/>
        <c:crossBetween val="midCat"/>
      </c:valAx>
      <c:valAx>
        <c:axId val="2084970687"/>
        <c:scaling>
          <c:orientation val="minMax"/>
          <c:max val="4"/>
          <c:min val="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out"/>
        <c:minorTickMark val="none"/>
        <c:tickLblPos val="none"/>
        <c:spPr>
          <a:noFill/>
          <a:ln w="3810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974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>
      <a:solidFill>
        <a:schemeClr val="accent1"/>
      </a:solidFill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  <a:headEnd type="arrow"/>
              <a:tailEnd type="arrow"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9050" cap="rnd">
                <a:solidFill>
                  <a:srgbClr val="00B050"/>
                </a:solidFill>
                <a:round/>
                <a:headEnd type="arrow"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D1-4972-886B-BBF6CE74E6E3}"/>
              </c:ext>
            </c:extLst>
          </c:dPt>
          <c:xVal>
            <c:numRef>
              <c:f>Sheet1!$A$2:$A$40</c:f>
              <c:numCache>
                <c:formatCode>General</c:formatCode>
                <c:ptCount val="39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4</c:v>
                </c:pt>
                <c:pt idx="4">
                  <c:v>-4</c:v>
                </c:pt>
                <c:pt idx="6">
                  <c:v>0.62919999999999998</c:v>
                </c:pt>
                <c:pt idx="7">
                  <c:v>0.74490000000000001</c:v>
                </c:pt>
                <c:pt idx="8">
                  <c:v>0.88829999999999998</c:v>
                </c:pt>
                <c:pt idx="9">
                  <c:v>1.0274000000000001</c:v>
                </c:pt>
                <c:pt idx="10">
                  <c:v>1.2822</c:v>
                </c:pt>
                <c:pt idx="11">
                  <c:v>0.92749999999999999</c:v>
                </c:pt>
                <c:pt idx="12">
                  <c:v>1.3153999999999999</c:v>
                </c:pt>
                <c:pt idx="13">
                  <c:v>1.1189</c:v>
                </c:pt>
                <c:pt idx="14">
                  <c:v>1.2935000000000001</c:v>
                </c:pt>
                <c:pt idx="15">
                  <c:v>1.0317000000000001</c:v>
                </c:pt>
                <c:pt idx="16">
                  <c:v>-0.98850000000000005</c:v>
                </c:pt>
                <c:pt idx="17">
                  <c:v>-1.0159</c:v>
                </c:pt>
                <c:pt idx="18">
                  <c:v>-0.84719999999999995</c:v>
                </c:pt>
                <c:pt idx="19">
                  <c:v>-0.97270000000000001</c:v>
                </c:pt>
                <c:pt idx="20">
                  <c:v>-0.54649999999999999</c:v>
                </c:pt>
                <c:pt idx="21">
                  <c:v>-0.92200000000000004</c:v>
                </c:pt>
                <c:pt idx="22">
                  <c:v>-0.54890000000000005</c:v>
                </c:pt>
                <c:pt idx="23">
                  <c:v>-1.1808000000000001</c:v>
                </c:pt>
                <c:pt idx="24">
                  <c:v>-0.86839999999999995</c:v>
                </c:pt>
                <c:pt idx="25">
                  <c:v>-1.0650999999999999</c:v>
                </c:pt>
                <c:pt idx="27">
                  <c:v>-6.2899999999999998E-2</c:v>
                </c:pt>
                <c:pt idx="28">
                  <c:v>0.2994</c:v>
                </c:pt>
                <c:pt idx="29">
                  <c:v>1.2E-2</c:v>
                </c:pt>
                <c:pt idx="30">
                  <c:v>-9.3700000000000006E-2</c:v>
                </c:pt>
                <c:pt idx="31">
                  <c:v>-0.34739999999999999</c:v>
                </c:pt>
                <c:pt idx="32">
                  <c:v>-0.18429999999999999</c:v>
                </c:pt>
                <c:pt idx="33">
                  <c:v>-3.5137</c:v>
                </c:pt>
                <c:pt idx="34">
                  <c:v>-3.7797000000000001</c:v>
                </c:pt>
                <c:pt idx="35">
                  <c:v>-3.6566000000000001</c:v>
                </c:pt>
                <c:pt idx="36">
                  <c:v>-3.4376000000000002</c:v>
                </c:pt>
                <c:pt idx="37">
                  <c:v>-3.7483</c:v>
                </c:pt>
              </c:numCache>
            </c:numRef>
          </c:xVal>
          <c:yVal>
            <c:numRef>
              <c:f>Sheet1!$B$2:$B$40</c:f>
              <c:numCache>
                <c:formatCode>General</c:formatCode>
                <c:ptCount val="39"/>
                <c:pt idx="3">
                  <c:v>4</c:v>
                </c:pt>
                <c:pt idx="4">
                  <c:v>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1D1-4972-886B-BBF6CE74E6E3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Outliers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38100">
                <a:noFill/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noFill/>
                <a:ln w="38100">
                  <a:noFill/>
                </a:ln>
                <a:effectLst/>
              </c:spPr>
            </c:marker>
            <c:bubble3D val="0"/>
            <c:spPr>
              <a:ln w="19050" cap="rnd">
                <a:solidFill>
                  <a:srgbClr val="FF0000"/>
                </a:solidFill>
                <a:round/>
                <a:headEnd type="arrow"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04-B1D1-4972-886B-BBF6CE74E6E3}"/>
              </c:ext>
            </c:extLst>
          </c:dPt>
          <c:xVal>
            <c:numRef>
              <c:f>Sheet1!$A$2:$A$40</c:f>
              <c:numCache>
                <c:formatCode>General</c:formatCode>
                <c:ptCount val="39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4</c:v>
                </c:pt>
                <c:pt idx="4">
                  <c:v>-4</c:v>
                </c:pt>
                <c:pt idx="6">
                  <c:v>0.62919999999999998</c:v>
                </c:pt>
                <c:pt idx="7">
                  <c:v>0.74490000000000001</c:v>
                </c:pt>
                <c:pt idx="8">
                  <c:v>0.88829999999999998</c:v>
                </c:pt>
                <c:pt idx="9">
                  <c:v>1.0274000000000001</c:v>
                </c:pt>
                <c:pt idx="10">
                  <c:v>1.2822</c:v>
                </c:pt>
                <c:pt idx="11">
                  <c:v>0.92749999999999999</c:v>
                </c:pt>
                <c:pt idx="12">
                  <c:v>1.3153999999999999</c:v>
                </c:pt>
                <c:pt idx="13">
                  <c:v>1.1189</c:v>
                </c:pt>
                <c:pt idx="14">
                  <c:v>1.2935000000000001</c:v>
                </c:pt>
                <c:pt idx="15">
                  <c:v>1.0317000000000001</c:v>
                </c:pt>
                <c:pt idx="16">
                  <c:v>-0.98850000000000005</c:v>
                </c:pt>
                <c:pt idx="17">
                  <c:v>-1.0159</c:v>
                </c:pt>
                <c:pt idx="18">
                  <c:v>-0.84719999999999995</c:v>
                </c:pt>
                <c:pt idx="19">
                  <c:v>-0.97270000000000001</c:v>
                </c:pt>
                <c:pt idx="20">
                  <c:v>-0.54649999999999999</c:v>
                </c:pt>
                <c:pt idx="21">
                  <c:v>-0.92200000000000004</c:v>
                </c:pt>
                <c:pt idx="22">
                  <c:v>-0.54890000000000005</c:v>
                </c:pt>
                <c:pt idx="23">
                  <c:v>-1.1808000000000001</c:v>
                </c:pt>
                <c:pt idx="24">
                  <c:v>-0.86839999999999995</c:v>
                </c:pt>
                <c:pt idx="25">
                  <c:v>-1.0650999999999999</c:v>
                </c:pt>
                <c:pt idx="27">
                  <c:v>-6.2899999999999998E-2</c:v>
                </c:pt>
                <c:pt idx="28">
                  <c:v>0.2994</c:v>
                </c:pt>
                <c:pt idx="29">
                  <c:v>1.2E-2</c:v>
                </c:pt>
                <c:pt idx="30">
                  <c:v>-9.3700000000000006E-2</c:v>
                </c:pt>
                <c:pt idx="31">
                  <c:v>-0.34739999999999999</c:v>
                </c:pt>
                <c:pt idx="32">
                  <c:v>-0.18429999999999999</c:v>
                </c:pt>
                <c:pt idx="33">
                  <c:v>-3.5137</c:v>
                </c:pt>
                <c:pt idx="34">
                  <c:v>-3.7797000000000001</c:v>
                </c:pt>
                <c:pt idx="35">
                  <c:v>-3.6566000000000001</c:v>
                </c:pt>
                <c:pt idx="36">
                  <c:v>-3.4376000000000002</c:v>
                </c:pt>
                <c:pt idx="37">
                  <c:v>-3.7483</c:v>
                </c:pt>
              </c:numCache>
            </c:numRef>
          </c:xVal>
          <c:yVal>
            <c:numRef>
              <c:f>Sheet1!$C$2:$C$40</c:f>
              <c:numCache>
                <c:formatCode>General</c:formatCode>
                <c:ptCount val="39"/>
                <c:pt idx="3">
                  <c:v>-4</c:v>
                </c:pt>
                <c:pt idx="4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B1D1-4972-886B-BBF6CE74E6E3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Points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Sheet1!$A$2:$A$40</c:f>
              <c:numCache>
                <c:formatCode>General</c:formatCode>
                <c:ptCount val="39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4</c:v>
                </c:pt>
                <c:pt idx="4">
                  <c:v>-4</c:v>
                </c:pt>
                <c:pt idx="6">
                  <c:v>0.62919999999999998</c:v>
                </c:pt>
                <c:pt idx="7">
                  <c:v>0.74490000000000001</c:v>
                </c:pt>
                <c:pt idx="8">
                  <c:v>0.88829999999999998</c:v>
                </c:pt>
                <c:pt idx="9">
                  <c:v>1.0274000000000001</c:v>
                </c:pt>
                <c:pt idx="10">
                  <c:v>1.2822</c:v>
                </c:pt>
                <c:pt idx="11">
                  <c:v>0.92749999999999999</c:v>
                </c:pt>
                <c:pt idx="12">
                  <c:v>1.3153999999999999</c:v>
                </c:pt>
                <c:pt idx="13">
                  <c:v>1.1189</c:v>
                </c:pt>
                <c:pt idx="14">
                  <c:v>1.2935000000000001</c:v>
                </c:pt>
                <c:pt idx="15">
                  <c:v>1.0317000000000001</c:v>
                </c:pt>
                <c:pt idx="16">
                  <c:v>-0.98850000000000005</c:v>
                </c:pt>
                <c:pt idx="17">
                  <c:v>-1.0159</c:v>
                </c:pt>
                <c:pt idx="18">
                  <c:v>-0.84719999999999995</c:v>
                </c:pt>
                <c:pt idx="19">
                  <c:v>-0.97270000000000001</c:v>
                </c:pt>
                <c:pt idx="20">
                  <c:v>-0.54649999999999999</c:v>
                </c:pt>
                <c:pt idx="21">
                  <c:v>-0.92200000000000004</c:v>
                </c:pt>
                <c:pt idx="22">
                  <c:v>-0.54890000000000005</c:v>
                </c:pt>
                <c:pt idx="23">
                  <c:v>-1.1808000000000001</c:v>
                </c:pt>
                <c:pt idx="24">
                  <c:v>-0.86839999999999995</c:v>
                </c:pt>
                <c:pt idx="25">
                  <c:v>-1.0650999999999999</c:v>
                </c:pt>
                <c:pt idx="27">
                  <c:v>-6.2899999999999998E-2</c:v>
                </c:pt>
                <c:pt idx="28">
                  <c:v>0.2994</c:v>
                </c:pt>
                <c:pt idx="29">
                  <c:v>1.2E-2</c:v>
                </c:pt>
                <c:pt idx="30">
                  <c:v>-9.3700000000000006E-2</c:v>
                </c:pt>
                <c:pt idx="31">
                  <c:v>-0.34739999999999999</c:v>
                </c:pt>
                <c:pt idx="32">
                  <c:v>-0.18429999999999999</c:v>
                </c:pt>
                <c:pt idx="33">
                  <c:v>-3.5137</c:v>
                </c:pt>
                <c:pt idx="34">
                  <c:v>-3.7797000000000001</c:v>
                </c:pt>
                <c:pt idx="35">
                  <c:v>-3.6566000000000001</c:v>
                </c:pt>
                <c:pt idx="36">
                  <c:v>-3.4376000000000002</c:v>
                </c:pt>
                <c:pt idx="37">
                  <c:v>-3.7483</c:v>
                </c:pt>
              </c:numCache>
            </c:numRef>
          </c:xVal>
          <c:yVal>
            <c:numRef>
              <c:f>Sheet1!$D$2:$D$40</c:f>
              <c:numCache>
                <c:formatCode>General</c:formatCode>
                <c:ptCount val="39"/>
                <c:pt idx="6">
                  <c:v>0.83579999999999999</c:v>
                </c:pt>
                <c:pt idx="7">
                  <c:v>0.62970000000000004</c:v>
                </c:pt>
                <c:pt idx="8">
                  <c:v>1.0388999999999999</c:v>
                </c:pt>
                <c:pt idx="9">
                  <c:v>1.2045999999999999</c:v>
                </c:pt>
                <c:pt idx="10">
                  <c:v>0.92689999999999995</c:v>
                </c:pt>
                <c:pt idx="11">
                  <c:v>0.86480000000000001</c:v>
                </c:pt>
                <c:pt idx="12">
                  <c:v>0.92279999999999995</c:v>
                </c:pt>
                <c:pt idx="13">
                  <c:v>0.72589999999999999</c:v>
                </c:pt>
                <c:pt idx="14">
                  <c:v>0.87670000000000003</c:v>
                </c:pt>
                <c:pt idx="15">
                  <c:v>0.95479999999999998</c:v>
                </c:pt>
                <c:pt idx="16">
                  <c:v>-0.85</c:v>
                </c:pt>
                <c:pt idx="17">
                  <c:v>-0.85150000000000003</c:v>
                </c:pt>
                <c:pt idx="18">
                  <c:v>-1.5465</c:v>
                </c:pt>
                <c:pt idx="19">
                  <c:v>-1.3318000000000001</c:v>
                </c:pt>
                <c:pt idx="20">
                  <c:v>-1.3603000000000001</c:v>
                </c:pt>
                <c:pt idx="21">
                  <c:v>-0.89949999999999997</c:v>
                </c:pt>
                <c:pt idx="22">
                  <c:v>-0.63239999999999996</c:v>
                </c:pt>
                <c:pt idx="23">
                  <c:v>-1.0817000000000001</c:v>
                </c:pt>
                <c:pt idx="24">
                  <c:v>-0.79690000000000005</c:v>
                </c:pt>
                <c:pt idx="25">
                  <c:v>-0.86360000000000003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B1D1-4972-886B-BBF6CE74E6E3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Outlier Points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381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Sheet1!$A$2:$A$40</c:f>
              <c:numCache>
                <c:formatCode>General</c:formatCode>
                <c:ptCount val="39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4</c:v>
                </c:pt>
                <c:pt idx="4">
                  <c:v>-4</c:v>
                </c:pt>
                <c:pt idx="6">
                  <c:v>0.62919999999999998</c:v>
                </c:pt>
                <c:pt idx="7">
                  <c:v>0.74490000000000001</c:v>
                </c:pt>
                <c:pt idx="8">
                  <c:v>0.88829999999999998</c:v>
                </c:pt>
                <c:pt idx="9">
                  <c:v>1.0274000000000001</c:v>
                </c:pt>
                <c:pt idx="10">
                  <c:v>1.2822</c:v>
                </c:pt>
                <c:pt idx="11">
                  <c:v>0.92749999999999999</c:v>
                </c:pt>
                <c:pt idx="12">
                  <c:v>1.3153999999999999</c:v>
                </c:pt>
                <c:pt idx="13">
                  <c:v>1.1189</c:v>
                </c:pt>
                <c:pt idx="14">
                  <c:v>1.2935000000000001</c:v>
                </c:pt>
                <c:pt idx="15">
                  <c:v>1.0317000000000001</c:v>
                </c:pt>
                <c:pt idx="16">
                  <c:v>-0.98850000000000005</c:v>
                </c:pt>
                <c:pt idx="17">
                  <c:v>-1.0159</c:v>
                </c:pt>
                <c:pt idx="18">
                  <c:v>-0.84719999999999995</c:v>
                </c:pt>
                <c:pt idx="19">
                  <c:v>-0.97270000000000001</c:v>
                </c:pt>
                <c:pt idx="20">
                  <c:v>-0.54649999999999999</c:v>
                </c:pt>
                <c:pt idx="21">
                  <c:v>-0.92200000000000004</c:v>
                </c:pt>
                <c:pt idx="22">
                  <c:v>-0.54890000000000005</c:v>
                </c:pt>
                <c:pt idx="23">
                  <c:v>-1.1808000000000001</c:v>
                </c:pt>
                <c:pt idx="24">
                  <c:v>-0.86839999999999995</c:v>
                </c:pt>
                <c:pt idx="25">
                  <c:v>-1.0650999999999999</c:v>
                </c:pt>
                <c:pt idx="27">
                  <c:v>-6.2899999999999998E-2</c:v>
                </c:pt>
                <c:pt idx="28">
                  <c:v>0.2994</c:v>
                </c:pt>
                <c:pt idx="29">
                  <c:v>1.2E-2</c:v>
                </c:pt>
                <c:pt idx="30">
                  <c:v>-9.3700000000000006E-2</c:v>
                </c:pt>
                <c:pt idx="31">
                  <c:v>-0.34739999999999999</c:v>
                </c:pt>
                <c:pt idx="32">
                  <c:v>-0.18429999999999999</c:v>
                </c:pt>
                <c:pt idx="33">
                  <c:v>-3.5137</c:v>
                </c:pt>
                <c:pt idx="34">
                  <c:v>-3.7797000000000001</c:v>
                </c:pt>
                <c:pt idx="35">
                  <c:v>-3.6566000000000001</c:v>
                </c:pt>
                <c:pt idx="36">
                  <c:v>-3.4376000000000002</c:v>
                </c:pt>
                <c:pt idx="37">
                  <c:v>-3.7483</c:v>
                </c:pt>
              </c:numCache>
            </c:numRef>
          </c:xVal>
          <c:yVal>
            <c:numRef>
              <c:f>Sheet1!$E$2:$E$40</c:f>
              <c:numCache>
                <c:formatCode>General</c:formatCode>
                <c:ptCount val="39"/>
                <c:pt idx="27">
                  <c:v>1.7790999999999999</c:v>
                </c:pt>
                <c:pt idx="28">
                  <c:v>1.3918999999999999</c:v>
                </c:pt>
                <c:pt idx="29">
                  <c:v>1.8089999999999999</c:v>
                </c:pt>
                <c:pt idx="30">
                  <c:v>-0.89449999999999996</c:v>
                </c:pt>
                <c:pt idx="31">
                  <c:v>-1.1545000000000001</c:v>
                </c:pt>
                <c:pt idx="32">
                  <c:v>-1.5530999999999999</c:v>
                </c:pt>
                <c:pt idx="33">
                  <c:v>3.7437</c:v>
                </c:pt>
                <c:pt idx="34">
                  <c:v>3.3397999999999999</c:v>
                </c:pt>
                <c:pt idx="35">
                  <c:v>3.9521999999999999</c:v>
                </c:pt>
                <c:pt idx="36">
                  <c:v>3.23</c:v>
                </c:pt>
                <c:pt idx="37">
                  <c:v>3.5497999999999998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B1D1-4972-886B-BBF6CE74E6E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Partial Error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  <a:headEnd type="arrow"/>
              <a:tailEnd type="arrow"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2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9050" cap="rnd">
                <a:solidFill>
                  <a:schemeClr val="accent2">
                    <a:lumMod val="75000"/>
                  </a:schemeClr>
                </a:solidFill>
                <a:round/>
                <a:headEnd type="arrow"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09-B1D1-4972-886B-BBF6CE74E6E3}"/>
              </c:ext>
            </c:extLst>
          </c:dPt>
          <c:xVal>
            <c:numRef>
              <c:f>Sheet1!$A$2:$A$40</c:f>
              <c:numCache>
                <c:formatCode>General</c:formatCode>
                <c:ptCount val="39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4</c:v>
                </c:pt>
                <c:pt idx="4">
                  <c:v>-4</c:v>
                </c:pt>
                <c:pt idx="6">
                  <c:v>0.62919999999999998</c:v>
                </c:pt>
                <c:pt idx="7">
                  <c:v>0.74490000000000001</c:v>
                </c:pt>
                <c:pt idx="8">
                  <c:v>0.88829999999999998</c:v>
                </c:pt>
                <c:pt idx="9">
                  <c:v>1.0274000000000001</c:v>
                </c:pt>
                <c:pt idx="10">
                  <c:v>1.2822</c:v>
                </c:pt>
                <c:pt idx="11">
                  <c:v>0.92749999999999999</c:v>
                </c:pt>
                <c:pt idx="12">
                  <c:v>1.3153999999999999</c:v>
                </c:pt>
                <c:pt idx="13">
                  <c:v>1.1189</c:v>
                </c:pt>
                <c:pt idx="14">
                  <c:v>1.2935000000000001</c:v>
                </c:pt>
                <c:pt idx="15">
                  <c:v>1.0317000000000001</c:v>
                </c:pt>
                <c:pt idx="16">
                  <c:v>-0.98850000000000005</c:v>
                </c:pt>
                <c:pt idx="17">
                  <c:v>-1.0159</c:v>
                </c:pt>
                <c:pt idx="18">
                  <c:v>-0.84719999999999995</c:v>
                </c:pt>
                <c:pt idx="19">
                  <c:v>-0.97270000000000001</c:v>
                </c:pt>
                <c:pt idx="20">
                  <c:v>-0.54649999999999999</c:v>
                </c:pt>
                <c:pt idx="21">
                  <c:v>-0.92200000000000004</c:v>
                </c:pt>
                <c:pt idx="22">
                  <c:v>-0.54890000000000005</c:v>
                </c:pt>
                <c:pt idx="23">
                  <c:v>-1.1808000000000001</c:v>
                </c:pt>
                <c:pt idx="24">
                  <c:v>-0.86839999999999995</c:v>
                </c:pt>
                <c:pt idx="25">
                  <c:v>-1.0650999999999999</c:v>
                </c:pt>
                <c:pt idx="27">
                  <c:v>-6.2899999999999998E-2</c:v>
                </c:pt>
                <c:pt idx="28">
                  <c:v>0.2994</c:v>
                </c:pt>
                <c:pt idx="29">
                  <c:v>1.2E-2</c:v>
                </c:pt>
                <c:pt idx="30">
                  <c:v>-9.3700000000000006E-2</c:v>
                </c:pt>
                <c:pt idx="31">
                  <c:v>-0.34739999999999999</c:v>
                </c:pt>
                <c:pt idx="32">
                  <c:v>-0.18429999999999999</c:v>
                </c:pt>
                <c:pt idx="33">
                  <c:v>-3.5137</c:v>
                </c:pt>
                <c:pt idx="34">
                  <c:v>-3.7797000000000001</c:v>
                </c:pt>
                <c:pt idx="35">
                  <c:v>-3.6566000000000001</c:v>
                </c:pt>
                <c:pt idx="36">
                  <c:v>-3.4376000000000002</c:v>
                </c:pt>
                <c:pt idx="37">
                  <c:v>-3.7483</c:v>
                </c:pt>
              </c:numCache>
            </c:numRef>
          </c:xVal>
          <c:yVal>
            <c:numRef>
              <c:f>Sheet1!$F$2:$F$40</c:f>
              <c:numCache>
                <c:formatCode>General</c:formatCode>
                <c:ptCount val="39"/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B1D1-4972-886B-BBF6CE74E6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4974847"/>
        <c:axId val="2084970687"/>
      </c:scatterChart>
      <c:valAx>
        <c:axId val="2084974847"/>
        <c:scaling>
          <c:orientation val="minMax"/>
          <c:max val="4"/>
          <c:min val="-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one"/>
        <c:spPr>
          <a:noFill/>
          <a:ln w="3810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970687"/>
        <c:crosses val="autoZero"/>
        <c:crossBetween val="midCat"/>
      </c:valAx>
      <c:valAx>
        <c:axId val="2084970687"/>
        <c:scaling>
          <c:orientation val="minMax"/>
          <c:max val="4"/>
          <c:min val="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out"/>
        <c:minorTickMark val="none"/>
        <c:tickLblPos val="none"/>
        <c:spPr>
          <a:noFill/>
          <a:ln w="3810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974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>
      <a:solidFill>
        <a:schemeClr val="accent1"/>
      </a:solidFill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  <a:headEnd type="arrow"/>
              <a:tailEnd type="arrow"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9050" cap="rnd">
                <a:solidFill>
                  <a:srgbClr val="00B050"/>
                </a:solidFill>
                <a:round/>
                <a:headEnd type="arrow"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01-45ED-4E55-99AF-497A6A635A40}"/>
              </c:ext>
            </c:extLst>
          </c:dPt>
          <c:xVal>
            <c:numRef>
              <c:f>Sheet1!$A$2:$A$40</c:f>
              <c:numCache>
                <c:formatCode>General</c:formatCode>
                <c:ptCount val="39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4</c:v>
                </c:pt>
                <c:pt idx="4">
                  <c:v>-4</c:v>
                </c:pt>
                <c:pt idx="6">
                  <c:v>-0.1033</c:v>
                </c:pt>
                <c:pt idx="7">
                  <c:v>5.7599999999999998E-2</c:v>
                </c:pt>
                <c:pt idx="8">
                  <c:v>-7.5300000000000006E-2</c:v>
                </c:pt>
                <c:pt idx="9">
                  <c:v>-8.8599999999999998E-2</c:v>
                </c:pt>
                <c:pt idx="10">
                  <c:v>0.1777</c:v>
                </c:pt>
                <c:pt idx="11">
                  <c:v>3.1399999999999997E-2</c:v>
                </c:pt>
                <c:pt idx="12">
                  <c:v>0.1963</c:v>
                </c:pt>
                <c:pt idx="13">
                  <c:v>0.19650000000000001</c:v>
                </c:pt>
                <c:pt idx="14">
                  <c:v>0.2084</c:v>
                </c:pt>
                <c:pt idx="15">
                  <c:v>3.85E-2</c:v>
                </c:pt>
                <c:pt idx="16">
                  <c:v>-6.93E-2</c:v>
                </c:pt>
                <c:pt idx="17">
                  <c:v>-8.2199999999999995E-2</c:v>
                </c:pt>
                <c:pt idx="18">
                  <c:v>0.34970000000000001</c:v>
                </c:pt>
                <c:pt idx="19">
                  <c:v>0.17949999999999999</c:v>
                </c:pt>
                <c:pt idx="20">
                  <c:v>0.40689999999999998</c:v>
                </c:pt>
                <c:pt idx="21">
                  <c:v>-1.12E-2</c:v>
                </c:pt>
                <c:pt idx="22">
                  <c:v>4.1799999999999997E-2</c:v>
                </c:pt>
                <c:pt idx="23">
                  <c:v>-4.9500000000000002E-2</c:v>
                </c:pt>
                <c:pt idx="24">
                  <c:v>-3.5700000000000003E-2</c:v>
                </c:pt>
                <c:pt idx="25">
                  <c:v>-0.1007</c:v>
                </c:pt>
                <c:pt idx="27">
                  <c:v>-0.92100000000000004</c:v>
                </c:pt>
                <c:pt idx="28">
                  <c:v>-0.54620000000000002</c:v>
                </c:pt>
                <c:pt idx="29">
                  <c:v>-0.89849999999999997</c:v>
                </c:pt>
                <c:pt idx="30">
                  <c:v>0.40039999999999998</c:v>
                </c:pt>
                <c:pt idx="31">
                  <c:v>0.40360000000000001</c:v>
                </c:pt>
                <c:pt idx="32">
                  <c:v>0.68440000000000001</c:v>
                </c:pt>
                <c:pt idx="33">
                  <c:v>-3.6286999999999998</c:v>
                </c:pt>
                <c:pt idx="34">
                  <c:v>-3.5598000000000001</c:v>
                </c:pt>
                <c:pt idx="35">
                  <c:v>-3.8043999999999998</c:v>
                </c:pt>
                <c:pt idx="36">
                  <c:v>-3.3338000000000001</c:v>
                </c:pt>
                <c:pt idx="37">
                  <c:v>-3.649</c:v>
                </c:pt>
              </c:numCache>
            </c:numRef>
          </c:xVal>
          <c:yVal>
            <c:numRef>
              <c:f>Sheet1!$B$2:$B$40</c:f>
              <c:numCache>
                <c:formatCode>General</c:formatCode>
                <c:ptCount val="39"/>
                <c:pt idx="3">
                  <c:v>4</c:v>
                </c:pt>
                <c:pt idx="4">
                  <c:v>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5ED-4E55-99AF-497A6A635A40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Outliers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38100">
                <a:noFill/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noFill/>
                <a:ln w="38100">
                  <a:noFill/>
                </a:ln>
                <a:effectLst/>
              </c:spPr>
            </c:marker>
            <c:bubble3D val="0"/>
            <c:spPr>
              <a:ln w="19050" cap="rnd">
                <a:solidFill>
                  <a:srgbClr val="FF0000"/>
                </a:solidFill>
                <a:round/>
                <a:headEnd type="arrow"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04-45ED-4E55-99AF-497A6A635A40}"/>
              </c:ext>
            </c:extLst>
          </c:dPt>
          <c:xVal>
            <c:numRef>
              <c:f>Sheet1!$A$2:$A$40</c:f>
              <c:numCache>
                <c:formatCode>General</c:formatCode>
                <c:ptCount val="39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4</c:v>
                </c:pt>
                <c:pt idx="4">
                  <c:v>-4</c:v>
                </c:pt>
                <c:pt idx="6">
                  <c:v>-0.1033</c:v>
                </c:pt>
                <c:pt idx="7">
                  <c:v>5.7599999999999998E-2</c:v>
                </c:pt>
                <c:pt idx="8">
                  <c:v>-7.5300000000000006E-2</c:v>
                </c:pt>
                <c:pt idx="9">
                  <c:v>-8.8599999999999998E-2</c:v>
                </c:pt>
                <c:pt idx="10">
                  <c:v>0.1777</c:v>
                </c:pt>
                <c:pt idx="11">
                  <c:v>3.1399999999999997E-2</c:v>
                </c:pt>
                <c:pt idx="12">
                  <c:v>0.1963</c:v>
                </c:pt>
                <c:pt idx="13">
                  <c:v>0.19650000000000001</c:v>
                </c:pt>
                <c:pt idx="14">
                  <c:v>0.2084</c:v>
                </c:pt>
                <c:pt idx="15">
                  <c:v>3.85E-2</c:v>
                </c:pt>
                <c:pt idx="16">
                  <c:v>-6.93E-2</c:v>
                </c:pt>
                <c:pt idx="17">
                  <c:v>-8.2199999999999995E-2</c:v>
                </c:pt>
                <c:pt idx="18">
                  <c:v>0.34970000000000001</c:v>
                </c:pt>
                <c:pt idx="19">
                  <c:v>0.17949999999999999</c:v>
                </c:pt>
                <c:pt idx="20">
                  <c:v>0.40689999999999998</c:v>
                </c:pt>
                <c:pt idx="21">
                  <c:v>-1.12E-2</c:v>
                </c:pt>
                <c:pt idx="22">
                  <c:v>4.1799999999999997E-2</c:v>
                </c:pt>
                <c:pt idx="23">
                  <c:v>-4.9500000000000002E-2</c:v>
                </c:pt>
                <c:pt idx="24">
                  <c:v>-3.5700000000000003E-2</c:v>
                </c:pt>
                <c:pt idx="25">
                  <c:v>-0.1007</c:v>
                </c:pt>
                <c:pt idx="27">
                  <c:v>-0.92100000000000004</c:v>
                </c:pt>
                <c:pt idx="28">
                  <c:v>-0.54620000000000002</c:v>
                </c:pt>
                <c:pt idx="29">
                  <c:v>-0.89849999999999997</c:v>
                </c:pt>
                <c:pt idx="30">
                  <c:v>0.40039999999999998</c:v>
                </c:pt>
                <c:pt idx="31">
                  <c:v>0.40360000000000001</c:v>
                </c:pt>
                <c:pt idx="32">
                  <c:v>0.68440000000000001</c:v>
                </c:pt>
                <c:pt idx="33">
                  <c:v>-3.6286999999999998</c:v>
                </c:pt>
                <c:pt idx="34">
                  <c:v>-3.5598000000000001</c:v>
                </c:pt>
                <c:pt idx="35">
                  <c:v>-3.8043999999999998</c:v>
                </c:pt>
                <c:pt idx="36">
                  <c:v>-3.3338000000000001</c:v>
                </c:pt>
                <c:pt idx="37">
                  <c:v>-3.649</c:v>
                </c:pt>
              </c:numCache>
            </c:numRef>
          </c:xVal>
          <c:yVal>
            <c:numRef>
              <c:f>Sheet1!$C$2:$C$40</c:f>
              <c:numCache>
                <c:formatCode>General</c:formatCode>
                <c:ptCount val="39"/>
                <c:pt idx="3">
                  <c:v>-4</c:v>
                </c:pt>
                <c:pt idx="4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45ED-4E55-99AF-497A6A635A40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Points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Sheet1!$A$2:$A$40</c:f>
              <c:numCache>
                <c:formatCode>General</c:formatCode>
                <c:ptCount val="39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4</c:v>
                </c:pt>
                <c:pt idx="4">
                  <c:v>-4</c:v>
                </c:pt>
                <c:pt idx="6">
                  <c:v>-0.1033</c:v>
                </c:pt>
                <c:pt idx="7">
                  <c:v>5.7599999999999998E-2</c:v>
                </c:pt>
                <c:pt idx="8">
                  <c:v>-7.5300000000000006E-2</c:v>
                </c:pt>
                <c:pt idx="9">
                  <c:v>-8.8599999999999998E-2</c:v>
                </c:pt>
                <c:pt idx="10">
                  <c:v>0.1777</c:v>
                </c:pt>
                <c:pt idx="11">
                  <c:v>3.1399999999999997E-2</c:v>
                </c:pt>
                <c:pt idx="12">
                  <c:v>0.1963</c:v>
                </c:pt>
                <c:pt idx="13">
                  <c:v>0.19650000000000001</c:v>
                </c:pt>
                <c:pt idx="14">
                  <c:v>0.2084</c:v>
                </c:pt>
                <c:pt idx="15">
                  <c:v>3.85E-2</c:v>
                </c:pt>
                <c:pt idx="16">
                  <c:v>-6.93E-2</c:v>
                </c:pt>
                <c:pt idx="17">
                  <c:v>-8.2199999999999995E-2</c:v>
                </c:pt>
                <c:pt idx="18">
                  <c:v>0.34970000000000001</c:v>
                </c:pt>
                <c:pt idx="19">
                  <c:v>0.17949999999999999</c:v>
                </c:pt>
                <c:pt idx="20">
                  <c:v>0.40689999999999998</c:v>
                </c:pt>
                <c:pt idx="21">
                  <c:v>-1.12E-2</c:v>
                </c:pt>
                <c:pt idx="22">
                  <c:v>4.1799999999999997E-2</c:v>
                </c:pt>
                <c:pt idx="23">
                  <c:v>-4.9500000000000002E-2</c:v>
                </c:pt>
                <c:pt idx="24">
                  <c:v>-3.5700000000000003E-2</c:v>
                </c:pt>
                <c:pt idx="25">
                  <c:v>-0.1007</c:v>
                </c:pt>
                <c:pt idx="27">
                  <c:v>-0.92100000000000004</c:v>
                </c:pt>
                <c:pt idx="28">
                  <c:v>-0.54620000000000002</c:v>
                </c:pt>
                <c:pt idx="29">
                  <c:v>-0.89849999999999997</c:v>
                </c:pt>
                <c:pt idx="30">
                  <c:v>0.40039999999999998</c:v>
                </c:pt>
                <c:pt idx="31">
                  <c:v>0.40360000000000001</c:v>
                </c:pt>
                <c:pt idx="32">
                  <c:v>0.68440000000000001</c:v>
                </c:pt>
                <c:pt idx="33">
                  <c:v>-3.6286999999999998</c:v>
                </c:pt>
                <c:pt idx="34">
                  <c:v>-3.5598000000000001</c:v>
                </c:pt>
                <c:pt idx="35">
                  <c:v>-3.8043999999999998</c:v>
                </c:pt>
                <c:pt idx="36">
                  <c:v>-3.3338000000000001</c:v>
                </c:pt>
                <c:pt idx="37">
                  <c:v>-3.649</c:v>
                </c:pt>
              </c:numCache>
            </c:numRef>
          </c:xVal>
          <c:yVal>
            <c:numRef>
              <c:f>Sheet1!$D$2:$D$40</c:f>
              <c:numCache>
                <c:formatCode>General</c:formatCode>
                <c:ptCount val="39"/>
                <c:pt idx="6">
                  <c:v>0.1033</c:v>
                </c:pt>
                <c:pt idx="7">
                  <c:v>-5.7599999999999998E-2</c:v>
                </c:pt>
                <c:pt idx="8">
                  <c:v>7.5300000000000006E-2</c:v>
                </c:pt>
                <c:pt idx="9">
                  <c:v>8.8599999999999998E-2</c:v>
                </c:pt>
                <c:pt idx="10">
                  <c:v>-0.1777</c:v>
                </c:pt>
                <c:pt idx="11">
                  <c:v>-3.1399999999999997E-2</c:v>
                </c:pt>
                <c:pt idx="12">
                  <c:v>-0.1963</c:v>
                </c:pt>
                <c:pt idx="13">
                  <c:v>-0.19650000000000001</c:v>
                </c:pt>
                <c:pt idx="14">
                  <c:v>-0.2084</c:v>
                </c:pt>
                <c:pt idx="15">
                  <c:v>-3.85E-2</c:v>
                </c:pt>
                <c:pt idx="16">
                  <c:v>6.93E-2</c:v>
                </c:pt>
                <c:pt idx="17">
                  <c:v>8.2199999999999995E-2</c:v>
                </c:pt>
                <c:pt idx="18">
                  <c:v>-0.34970000000000001</c:v>
                </c:pt>
                <c:pt idx="19">
                  <c:v>-0.17949999999999999</c:v>
                </c:pt>
                <c:pt idx="20">
                  <c:v>-0.40689999999999998</c:v>
                </c:pt>
                <c:pt idx="21">
                  <c:v>1.12E-2</c:v>
                </c:pt>
                <c:pt idx="22">
                  <c:v>-4.1799999999999997E-2</c:v>
                </c:pt>
                <c:pt idx="23">
                  <c:v>4.9500000000000002E-2</c:v>
                </c:pt>
                <c:pt idx="24">
                  <c:v>3.5700000000000003E-2</c:v>
                </c:pt>
                <c:pt idx="25">
                  <c:v>0.1007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45ED-4E55-99AF-497A6A635A40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Outlier Points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381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Sheet1!$A$2:$A$40</c:f>
              <c:numCache>
                <c:formatCode>General</c:formatCode>
                <c:ptCount val="39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4</c:v>
                </c:pt>
                <c:pt idx="4">
                  <c:v>-4</c:v>
                </c:pt>
                <c:pt idx="6">
                  <c:v>-0.1033</c:v>
                </c:pt>
                <c:pt idx="7">
                  <c:v>5.7599999999999998E-2</c:v>
                </c:pt>
                <c:pt idx="8">
                  <c:v>-7.5300000000000006E-2</c:v>
                </c:pt>
                <c:pt idx="9">
                  <c:v>-8.8599999999999998E-2</c:v>
                </c:pt>
                <c:pt idx="10">
                  <c:v>0.1777</c:v>
                </c:pt>
                <c:pt idx="11">
                  <c:v>3.1399999999999997E-2</c:v>
                </c:pt>
                <c:pt idx="12">
                  <c:v>0.1963</c:v>
                </c:pt>
                <c:pt idx="13">
                  <c:v>0.19650000000000001</c:v>
                </c:pt>
                <c:pt idx="14">
                  <c:v>0.2084</c:v>
                </c:pt>
                <c:pt idx="15">
                  <c:v>3.85E-2</c:v>
                </c:pt>
                <c:pt idx="16">
                  <c:v>-6.93E-2</c:v>
                </c:pt>
                <c:pt idx="17">
                  <c:v>-8.2199999999999995E-2</c:v>
                </c:pt>
                <c:pt idx="18">
                  <c:v>0.34970000000000001</c:v>
                </c:pt>
                <c:pt idx="19">
                  <c:v>0.17949999999999999</c:v>
                </c:pt>
                <c:pt idx="20">
                  <c:v>0.40689999999999998</c:v>
                </c:pt>
                <c:pt idx="21">
                  <c:v>-1.12E-2</c:v>
                </c:pt>
                <c:pt idx="22">
                  <c:v>4.1799999999999997E-2</c:v>
                </c:pt>
                <c:pt idx="23">
                  <c:v>-4.9500000000000002E-2</c:v>
                </c:pt>
                <c:pt idx="24">
                  <c:v>-3.5700000000000003E-2</c:v>
                </c:pt>
                <c:pt idx="25">
                  <c:v>-0.1007</c:v>
                </c:pt>
                <c:pt idx="27">
                  <c:v>-0.92100000000000004</c:v>
                </c:pt>
                <c:pt idx="28">
                  <c:v>-0.54620000000000002</c:v>
                </c:pt>
                <c:pt idx="29">
                  <c:v>-0.89849999999999997</c:v>
                </c:pt>
                <c:pt idx="30">
                  <c:v>0.40039999999999998</c:v>
                </c:pt>
                <c:pt idx="31">
                  <c:v>0.40360000000000001</c:v>
                </c:pt>
                <c:pt idx="32">
                  <c:v>0.68440000000000001</c:v>
                </c:pt>
                <c:pt idx="33">
                  <c:v>-3.6286999999999998</c:v>
                </c:pt>
                <c:pt idx="34">
                  <c:v>-3.5598000000000001</c:v>
                </c:pt>
                <c:pt idx="35">
                  <c:v>-3.8043999999999998</c:v>
                </c:pt>
                <c:pt idx="36">
                  <c:v>-3.3338000000000001</c:v>
                </c:pt>
                <c:pt idx="37">
                  <c:v>-3.649</c:v>
                </c:pt>
              </c:numCache>
            </c:numRef>
          </c:xVal>
          <c:yVal>
            <c:numRef>
              <c:f>Sheet1!$E$2:$E$40</c:f>
              <c:numCache>
                <c:formatCode>General</c:formatCode>
                <c:ptCount val="39"/>
                <c:pt idx="27">
                  <c:v>0.92100000000000004</c:v>
                </c:pt>
                <c:pt idx="28">
                  <c:v>0.54620000000000002</c:v>
                </c:pt>
                <c:pt idx="29">
                  <c:v>0.89849999999999997</c:v>
                </c:pt>
                <c:pt idx="30">
                  <c:v>-0.40039999999999998</c:v>
                </c:pt>
                <c:pt idx="31">
                  <c:v>-0.40360000000000001</c:v>
                </c:pt>
                <c:pt idx="32">
                  <c:v>-0.68440000000000001</c:v>
                </c:pt>
                <c:pt idx="33">
                  <c:v>3.6286999999999998</c:v>
                </c:pt>
                <c:pt idx="34">
                  <c:v>3.5598000000000001</c:v>
                </c:pt>
                <c:pt idx="35">
                  <c:v>3.8043999999999998</c:v>
                </c:pt>
                <c:pt idx="36">
                  <c:v>3.3338000000000001</c:v>
                </c:pt>
                <c:pt idx="37">
                  <c:v>3.649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45ED-4E55-99AF-497A6A635A4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Partial Error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  <a:headEnd type="arrow"/>
              <a:tailEnd type="arrow"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2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9050" cap="rnd">
                <a:solidFill>
                  <a:schemeClr val="accent2">
                    <a:lumMod val="75000"/>
                  </a:schemeClr>
                </a:solidFill>
                <a:round/>
                <a:headEnd type="arrow"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09-45ED-4E55-99AF-497A6A635A40}"/>
              </c:ext>
            </c:extLst>
          </c:dPt>
          <c:xVal>
            <c:numRef>
              <c:f>Sheet1!$A$2:$A$40</c:f>
              <c:numCache>
                <c:formatCode>General</c:formatCode>
                <c:ptCount val="39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4</c:v>
                </c:pt>
                <c:pt idx="4">
                  <c:v>-4</c:v>
                </c:pt>
                <c:pt idx="6">
                  <c:v>-0.1033</c:v>
                </c:pt>
                <c:pt idx="7">
                  <c:v>5.7599999999999998E-2</c:v>
                </c:pt>
                <c:pt idx="8">
                  <c:v>-7.5300000000000006E-2</c:v>
                </c:pt>
                <c:pt idx="9">
                  <c:v>-8.8599999999999998E-2</c:v>
                </c:pt>
                <c:pt idx="10">
                  <c:v>0.1777</c:v>
                </c:pt>
                <c:pt idx="11">
                  <c:v>3.1399999999999997E-2</c:v>
                </c:pt>
                <c:pt idx="12">
                  <c:v>0.1963</c:v>
                </c:pt>
                <c:pt idx="13">
                  <c:v>0.19650000000000001</c:v>
                </c:pt>
                <c:pt idx="14">
                  <c:v>0.2084</c:v>
                </c:pt>
                <c:pt idx="15">
                  <c:v>3.85E-2</c:v>
                </c:pt>
                <c:pt idx="16">
                  <c:v>-6.93E-2</c:v>
                </c:pt>
                <c:pt idx="17">
                  <c:v>-8.2199999999999995E-2</c:v>
                </c:pt>
                <c:pt idx="18">
                  <c:v>0.34970000000000001</c:v>
                </c:pt>
                <c:pt idx="19">
                  <c:v>0.17949999999999999</c:v>
                </c:pt>
                <c:pt idx="20">
                  <c:v>0.40689999999999998</c:v>
                </c:pt>
                <c:pt idx="21">
                  <c:v>-1.12E-2</c:v>
                </c:pt>
                <c:pt idx="22">
                  <c:v>4.1799999999999997E-2</c:v>
                </c:pt>
                <c:pt idx="23">
                  <c:v>-4.9500000000000002E-2</c:v>
                </c:pt>
                <c:pt idx="24">
                  <c:v>-3.5700000000000003E-2</c:v>
                </c:pt>
                <c:pt idx="25">
                  <c:v>-0.1007</c:v>
                </c:pt>
                <c:pt idx="27">
                  <c:v>-0.92100000000000004</c:v>
                </c:pt>
                <c:pt idx="28">
                  <c:v>-0.54620000000000002</c:v>
                </c:pt>
                <c:pt idx="29">
                  <c:v>-0.89849999999999997</c:v>
                </c:pt>
                <c:pt idx="30">
                  <c:v>0.40039999999999998</c:v>
                </c:pt>
                <c:pt idx="31">
                  <c:v>0.40360000000000001</c:v>
                </c:pt>
                <c:pt idx="32">
                  <c:v>0.68440000000000001</c:v>
                </c:pt>
                <c:pt idx="33">
                  <c:v>-3.6286999999999998</c:v>
                </c:pt>
                <c:pt idx="34">
                  <c:v>-3.5598000000000001</c:v>
                </c:pt>
                <c:pt idx="35">
                  <c:v>-3.8043999999999998</c:v>
                </c:pt>
                <c:pt idx="36">
                  <c:v>-3.3338000000000001</c:v>
                </c:pt>
                <c:pt idx="37">
                  <c:v>-3.649</c:v>
                </c:pt>
              </c:numCache>
            </c:numRef>
          </c:xVal>
          <c:yVal>
            <c:numRef>
              <c:f>Sheet1!$F$2:$F$40</c:f>
              <c:numCache>
                <c:formatCode>General</c:formatCode>
                <c:ptCount val="39"/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45ED-4E55-99AF-497A6A635A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4974847"/>
        <c:axId val="2084970687"/>
      </c:scatterChart>
      <c:valAx>
        <c:axId val="2084974847"/>
        <c:scaling>
          <c:orientation val="minMax"/>
          <c:max val="4"/>
          <c:min val="-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one"/>
        <c:spPr>
          <a:noFill/>
          <a:ln w="3810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970687"/>
        <c:crosses val="autoZero"/>
        <c:crossBetween val="midCat"/>
      </c:valAx>
      <c:valAx>
        <c:axId val="2084970687"/>
        <c:scaling>
          <c:orientation val="minMax"/>
          <c:max val="4"/>
          <c:min val="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out"/>
        <c:minorTickMark val="none"/>
        <c:tickLblPos val="none"/>
        <c:spPr>
          <a:noFill/>
          <a:ln w="3810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974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>
      <a:solidFill>
        <a:schemeClr val="accent1"/>
      </a:solidFill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Sheet1!$D$1</c:f>
              <c:strCache>
                <c:ptCount val="1"/>
                <c:pt idx="0">
                  <c:v>Points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Sheet1!$A$2:$A$96</c:f>
              <c:numCache>
                <c:formatCode>General</c:formatCode>
                <c:ptCount val="95"/>
                <c:pt idx="0">
                  <c:v>-2</c:v>
                </c:pt>
                <c:pt idx="1">
                  <c:v>2.9009</c:v>
                </c:pt>
                <c:pt idx="2">
                  <c:v>-2.9009</c:v>
                </c:pt>
                <c:pt idx="3">
                  <c:v>4</c:v>
                </c:pt>
                <c:pt idx="4">
                  <c:v>-4</c:v>
                </c:pt>
                <c:pt idx="6">
                  <c:v>0.62919999999999998</c:v>
                </c:pt>
                <c:pt idx="7">
                  <c:v>0.74490000000000001</c:v>
                </c:pt>
                <c:pt idx="8">
                  <c:v>0.88829999999999998</c:v>
                </c:pt>
                <c:pt idx="9">
                  <c:v>1.0274000000000001</c:v>
                </c:pt>
                <c:pt idx="10">
                  <c:v>1.2822</c:v>
                </c:pt>
                <c:pt idx="11">
                  <c:v>0.92749999999999999</c:v>
                </c:pt>
                <c:pt idx="12">
                  <c:v>1.3153999999999999</c:v>
                </c:pt>
                <c:pt idx="13">
                  <c:v>1.1189</c:v>
                </c:pt>
                <c:pt idx="14">
                  <c:v>1.2935000000000001</c:v>
                </c:pt>
                <c:pt idx="15">
                  <c:v>1.0317000000000001</c:v>
                </c:pt>
                <c:pt idx="16">
                  <c:v>-0.98850000000000005</c:v>
                </c:pt>
                <c:pt idx="17">
                  <c:v>-1.0159</c:v>
                </c:pt>
                <c:pt idx="18">
                  <c:v>-0.84719999999999995</c:v>
                </c:pt>
                <c:pt idx="19">
                  <c:v>-0.97270000000000001</c:v>
                </c:pt>
                <c:pt idx="20">
                  <c:v>-0.54649999999999999</c:v>
                </c:pt>
                <c:pt idx="21">
                  <c:v>-0.92200000000000004</c:v>
                </c:pt>
                <c:pt idx="22">
                  <c:v>-0.54890000000000005</c:v>
                </c:pt>
                <c:pt idx="23">
                  <c:v>-1.1808000000000001</c:v>
                </c:pt>
                <c:pt idx="24">
                  <c:v>-0.86839999999999995</c:v>
                </c:pt>
                <c:pt idx="25">
                  <c:v>-1.0650999999999999</c:v>
                </c:pt>
                <c:pt idx="27">
                  <c:v>-6.2899999999999998E-2</c:v>
                </c:pt>
                <c:pt idx="28">
                  <c:v>0.2994</c:v>
                </c:pt>
                <c:pt idx="29">
                  <c:v>1.2E-2</c:v>
                </c:pt>
                <c:pt idx="30">
                  <c:v>-9.3700000000000006E-2</c:v>
                </c:pt>
                <c:pt idx="31">
                  <c:v>-0.34739999999999999</c:v>
                </c:pt>
                <c:pt idx="32">
                  <c:v>-0.18429999999999999</c:v>
                </c:pt>
                <c:pt idx="34">
                  <c:v>4</c:v>
                </c:pt>
                <c:pt idx="35">
                  <c:v>-4</c:v>
                </c:pt>
              </c:numCache>
            </c:numRef>
          </c:xVal>
          <c:yVal>
            <c:numRef>
              <c:f>Sheet1!$D$2:$D$96</c:f>
              <c:numCache>
                <c:formatCode>General</c:formatCode>
                <c:ptCount val="95"/>
                <c:pt idx="6">
                  <c:v>0.83579999999999999</c:v>
                </c:pt>
                <c:pt idx="7">
                  <c:v>0.62970000000000004</c:v>
                </c:pt>
                <c:pt idx="8">
                  <c:v>1.0388999999999999</c:v>
                </c:pt>
                <c:pt idx="9">
                  <c:v>1.2045999999999999</c:v>
                </c:pt>
                <c:pt idx="10">
                  <c:v>0.92689999999999995</c:v>
                </c:pt>
                <c:pt idx="11">
                  <c:v>0.86480000000000001</c:v>
                </c:pt>
                <c:pt idx="12">
                  <c:v>0.92279999999999995</c:v>
                </c:pt>
                <c:pt idx="13">
                  <c:v>0.72589999999999999</c:v>
                </c:pt>
                <c:pt idx="14">
                  <c:v>0.87670000000000003</c:v>
                </c:pt>
                <c:pt idx="15">
                  <c:v>0.95479999999999998</c:v>
                </c:pt>
                <c:pt idx="16">
                  <c:v>-0.85</c:v>
                </c:pt>
                <c:pt idx="17">
                  <c:v>-0.85150000000000003</c:v>
                </c:pt>
                <c:pt idx="18">
                  <c:v>-1.5465</c:v>
                </c:pt>
                <c:pt idx="19">
                  <c:v>-1.3318000000000001</c:v>
                </c:pt>
                <c:pt idx="20">
                  <c:v>-1.3603000000000001</c:v>
                </c:pt>
                <c:pt idx="21">
                  <c:v>-0.89949999999999997</c:v>
                </c:pt>
                <c:pt idx="22">
                  <c:v>-0.63239999999999996</c:v>
                </c:pt>
                <c:pt idx="23">
                  <c:v>-1.0817000000000001</c:v>
                </c:pt>
                <c:pt idx="24">
                  <c:v>-0.79690000000000005</c:v>
                </c:pt>
                <c:pt idx="25">
                  <c:v>-0.86360000000000003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85A-4BB3-9C90-5993D6A80BF6}"/>
            </c:ext>
          </c:extLst>
        </c:ser>
        <c:ser>
          <c:idx val="0"/>
          <c:order val="1"/>
          <c:tx>
            <c:strRef>
              <c:f>Sheet1!$E$1</c:f>
              <c:strCache>
                <c:ptCount val="1"/>
                <c:pt idx="0">
                  <c:v>Outlier Points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381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Sheet1!$A$2:$A$96</c:f>
              <c:numCache>
                <c:formatCode>General</c:formatCode>
                <c:ptCount val="95"/>
                <c:pt idx="0">
                  <c:v>-2</c:v>
                </c:pt>
                <c:pt idx="1">
                  <c:v>2.9009</c:v>
                </c:pt>
                <c:pt idx="2">
                  <c:v>-2.9009</c:v>
                </c:pt>
                <c:pt idx="3">
                  <c:v>4</c:v>
                </c:pt>
                <c:pt idx="4">
                  <c:v>-4</c:v>
                </c:pt>
                <c:pt idx="6">
                  <c:v>0.62919999999999998</c:v>
                </c:pt>
                <c:pt idx="7">
                  <c:v>0.74490000000000001</c:v>
                </c:pt>
                <c:pt idx="8">
                  <c:v>0.88829999999999998</c:v>
                </c:pt>
                <c:pt idx="9">
                  <c:v>1.0274000000000001</c:v>
                </c:pt>
                <c:pt idx="10">
                  <c:v>1.2822</c:v>
                </c:pt>
                <c:pt idx="11">
                  <c:v>0.92749999999999999</c:v>
                </c:pt>
                <c:pt idx="12">
                  <c:v>1.3153999999999999</c:v>
                </c:pt>
                <c:pt idx="13">
                  <c:v>1.1189</c:v>
                </c:pt>
                <c:pt idx="14">
                  <c:v>1.2935000000000001</c:v>
                </c:pt>
                <c:pt idx="15">
                  <c:v>1.0317000000000001</c:v>
                </c:pt>
                <c:pt idx="16">
                  <c:v>-0.98850000000000005</c:v>
                </c:pt>
                <c:pt idx="17">
                  <c:v>-1.0159</c:v>
                </c:pt>
                <c:pt idx="18">
                  <c:v>-0.84719999999999995</c:v>
                </c:pt>
                <c:pt idx="19">
                  <c:v>-0.97270000000000001</c:v>
                </c:pt>
                <c:pt idx="20">
                  <c:v>-0.54649999999999999</c:v>
                </c:pt>
                <c:pt idx="21">
                  <c:v>-0.92200000000000004</c:v>
                </c:pt>
                <c:pt idx="22">
                  <c:v>-0.54890000000000005</c:v>
                </c:pt>
                <c:pt idx="23">
                  <c:v>-1.1808000000000001</c:v>
                </c:pt>
                <c:pt idx="24">
                  <c:v>-0.86839999999999995</c:v>
                </c:pt>
                <c:pt idx="25">
                  <c:v>-1.0650999999999999</c:v>
                </c:pt>
                <c:pt idx="27">
                  <c:v>-6.2899999999999998E-2</c:v>
                </c:pt>
                <c:pt idx="28">
                  <c:v>0.2994</c:v>
                </c:pt>
                <c:pt idx="29">
                  <c:v>1.2E-2</c:v>
                </c:pt>
                <c:pt idx="30">
                  <c:v>-9.3700000000000006E-2</c:v>
                </c:pt>
                <c:pt idx="31">
                  <c:v>-0.34739999999999999</c:v>
                </c:pt>
                <c:pt idx="32">
                  <c:v>-0.18429999999999999</c:v>
                </c:pt>
                <c:pt idx="34">
                  <c:v>4</c:v>
                </c:pt>
                <c:pt idx="35">
                  <c:v>-4</c:v>
                </c:pt>
              </c:numCache>
            </c:numRef>
          </c:xVal>
          <c:yVal>
            <c:numRef>
              <c:f>Sheet1!$E$2:$E$96</c:f>
              <c:numCache>
                <c:formatCode>General</c:formatCode>
                <c:ptCount val="95"/>
                <c:pt idx="27">
                  <c:v>1.7790999999999999</c:v>
                </c:pt>
                <c:pt idx="28">
                  <c:v>1.3918999999999999</c:v>
                </c:pt>
                <c:pt idx="29">
                  <c:v>1.8089999999999999</c:v>
                </c:pt>
                <c:pt idx="30">
                  <c:v>-0.89449999999999996</c:v>
                </c:pt>
                <c:pt idx="31">
                  <c:v>-1.1545000000000001</c:v>
                </c:pt>
                <c:pt idx="32">
                  <c:v>-1.5530999999999999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85A-4BB3-9C90-5993D6A80BF6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Partial Error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  <a:headEnd type="arrow"/>
              <a:tailEnd type="arrow"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2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9050" cap="rnd">
                <a:solidFill>
                  <a:schemeClr val="accent2">
                    <a:lumMod val="75000"/>
                  </a:schemeClr>
                </a:solidFill>
                <a:round/>
                <a:headEnd type="arrow"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03-A85A-4BB3-9C90-5993D6A80BF6}"/>
              </c:ext>
            </c:extLst>
          </c:dPt>
          <c:xVal>
            <c:numRef>
              <c:f>Sheet1!$A$2:$A$96</c:f>
              <c:numCache>
                <c:formatCode>General</c:formatCode>
                <c:ptCount val="95"/>
                <c:pt idx="0">
                  <c:v>-2</c:v>
                </c:pt>
                <c:pt idx="1">
                  <c:v>2.9009</c:v>
                </c:pt>
                <c:pt idx="2">
                  <c:v>-2.9009</c:v>
                </c:pt>
                <c:pt idx="3">
                  <c:v>4</c:v>
                </c:pt>
                <c:pt idx="4">
                  <c:v>-4</c:v>
                </c:pt>
                <c:pt idx="6">
                  <c:v>0.62919999999999998</c:v>
                </c:pt>
                <c:pt idx="7">
                  <c:v>0.74490000000000001</c:v>
                </c:pt>
                <c:pt idx="8">
                  <c:v>0.88829999999999998</c:v>
                </c:pt>
                <c:pt idx="9">
                  <c:v>1.0274000000000001</c:v>
                </c:pt>
                <c:pt idx="10">
                  <c:v>1.2822</c:v>
                </c:pt>
                <c:pt idx="11">
                  <c:v>0.92749999999999999</c:v>
                </c:pt>
                <c:pt idx="12">
                  <c:v>1.3153999999999999</c:v>
                </c:pt>
                <c:pt idx="13">
                  <c:v>1.1189</c:v>
                </c:pt>
                <c:pt idx="14">
                  <c:v>1.2935000000000001</c:v>
                </c:pt>
                <c:pt idx="15">
                  <c:v>1.0317000000000001</c:v>
                </c:pt>
                <c:pt idx="16">
                  <c:v>-0.98850000000000005</c:v>
                </c:pt>
                <c:pt idx="17">
                  <c:v>-1.0159</c:v>
                </c:pt>
                <c:pt idx="18">
                  <c:v>-0.84719999999999995</c:v>
                </c:pt>
                <c:pt idx="19">
                  <c:v>-0.97270000000000001</c:v>
                </c:pt>
                <c:pt idx="20">
                  <c:v>-0.54649999999999999</c:v>
                </c:pt>
                <c:pt idx="21">
                  <c:v>-0.92200000000000004</c:v>
                </c:pt>
                <c:pt idx="22">
                  <c:v>-0.54890000000000005</c:v>
                </c:pt>
                <c:pt idx="23">
                  <c:v>-1.1808000000000001</c:v>
                </c:pt>
                <c:pt idx="24">
                  <c:v>-0.86839999999999995</c:v>
                </c:pt>
                <c:pt idx="25">
                  <c:v>-1.0650999999999999</c:v>
                </c:pt>
                <c:pt idx="27">
                  <c:v>-6.2899999999999998E-2</c:v>
                </c:pt>
                <c:pt idx="28">
                  <c:v>0.2994</c:v>
                </c:pt>
                <c:pt idx="29">
                  <c:v>1.2E-2</c:v>
                </c:pt>
                <c:pt idx="30">
                  <c:v>-9.3700000000000006E-2</c:v>
                </c:pt>
                <c:pt idx="31">
                  <c:v>-0.34739999999999999</c:v>
                </c:pt>
                <c:pt idx="32">
                  <c:v>-0.18429999999999999</c:v>
                </c:pt>
                <c:pt idx="34">
                  <c:v>4</c:v>
                </c:pt>
                <c:pt idx="35">
                  <c:v>-4</c:v>
                </c:pt>
              </c:numCache>
            </c:numRef>
          </c:xVal>
          <c:yVal>
            <c:numRef>
              <c:f>Sheet1!$F$2:$F$96</c:f>
              <c:numCache>
                <c:formatCode>General</c:formatCode>
                <c:ptCount val="95"/>
                <c:pt idx="1">
                  <c:v>4</c:v>
                </c:pt>
                <c:pt idx="2">
                  <c:v>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A85A-4BB3-9C90-5993D6A80BF6}"/>
            </c:ext>
          </c:extLst>
        </c:ser>
        <c:ser>
          <c:idx val="5"/>
          <c:order val="3"/>
          <c:tx>
            <c:strRef>
              <c:f>Sheet1!$G$1</c:f>
              <c:strCache>
                <c:ptCount val="1"/>
                <c:pt idx="0">
                  <c:v>Correct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  <a:headEnd type="arrow"/>
              <a:tailEnd type="arrow"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Sheet1!$A$2:$A$96</c:f>
              <c:numCache>
                <c:formatCode>General</c:formatCode>
                <c:ptCount val="95"/>
                <c:pt idx="0">
                  <c:v>-2</c:v>
                </c:pt>
                <c:pt idx="1">
                  <c:v>2.9009</c:v>
                </c:pt>
                <c:pt idx="2">
                  <c:v>-2.9009</c:v>
                </c:pt>
                <c:pt idx="3">
                  <c:v>4</c:v>
                </c:pt>
                <c:pt idx="4">
                  <c:v>-4</c:v>
                </c:pt>
                <c:pt idx="6">
                  <c:v>0.62919999999999998</c:v>
                </c:pt>
                <c:pt idx="7">
                  <c:v>0.74490000000000001</c:v>
                </c:pt>
                <c:pt idx="8">
                  <c:v>0.88829999999999998</c:v>
                </c:pt>
                <c:pt idx="9">
                  <c:v>1.0274000000000001</c:v>
                </c:pt>
                <c:pt idx="10">
                  <c:v>1.2822</c:v>
                </c:pt>
                <c:pt idx="11">
                  <c:v>0.92749999999999999</c:v>
                </c:pt>
                <c:pt idx="12">
                  <c:v>1.3153999999999999</c:v>
                </c:pt>
                <c:pt idx="13">
                  <c:v>1.1189</c:v>
                </c:pt>
                <c:pt idx="14">
                  <c:v>1.2935000000000001</c:v>
                </c:pt>
                <c:pt idx="15">
                  <c:v>1.0317000000000001</c:v>
                </c:pt>
                <c:pt idx="16">
                  <c:v>-0.98850000000000005</c:v>
                </c:pt>
                <c:pt idx="17">
                  <c:v>-1.0159</c:v>
                </c:pt>
                <c:pt idx="18">
                  <c:v>-0.84719999999999995</c:v>
                </c:pt>
                <c:pt idx="19">
                  <c:v>-0.97270000000000001</c:v>
                </c:pt>
                <c:pt idx="20">
                  <c:v>-0.54649999999999999</c:v>
                </c:pt>
                <c:pt idx="21">
                  <c:v>-0.92200000000000004</c:v>
                </c:pt>
                <c:pt idx="22">
                  <c:v>-0.54890000000000005</c:v>
                </c:pt>
                <c:pt idx="23">
                  <c:v>-1.1808000000000001</c:v>
                </c:pt>
                <c:pt idx="24">
                  <c:v>-0.86839999999999995</c:v>
                </c:pt>
                <c:pt idx="25">
                  <c:v>-1.0650999999999999</c:v>
                </c:pt>
                <c:pt idx="27">
                  <c:v>-6.2899999999999998E-2</c:v>
                </c:pt>
                <c:pt idx="28">
                  <c:v>0.2994</c:v>
                </c:pt>
                <c:pt idx="29">
                  <c:v>1.2E-2</c:v>
                </c:pt>
                <c:pt idx="30">
                  <c:v>-9.3700000000000006E-2</c:v>
                </c:pt>
                <c:pt idx="31">
                  <c:v>-0.34739999999999999</c:v>
                </c:pt>
                <c:pt idx="32">
                  <c:v>-0.18429999999999999</c:v>
                </c:pt>
                <c:pt idx="34">
                  <c:v>4</c:v>
                </c:pt>
                <c:pt idx="35">
                  <c:v>-4</c:v>
                </c:pt>
              </c:numCache>
            </c:numRef>
          </c:xVal>
          <c:yVal>
            <c:numRef>
              <c:f>Sheet1!$G$2:$G$96</c:f>
              <c:numCache>
                <c:formatCode>General</c:formatCode>
                <c:ptCount val="95"/>
                <c:pt idx="34">
                  <c:v>4</c:v>
                </c:pt>
                <c:pt idx="35">
                  <c:v>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A85A-4BB3-9C90-5993D6A80BF6}"/>
            </c:ext>
          </c:extLst>
        </c:ser>
        <c:ser>
          <c:idx val="3"/>
          <c:order val="4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  <a:headEnd type="arrow"/>
              <a:tailEnd type="arrow"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Sheet1!$A$2:$A$96</c:f>
              <c:numCache>
                <c:formatCode>General</c:formatCode>
                <c:ptCount val="95"/>
                <c:pt idx="0">
                  <c:v>-2</c:v>
                </c:pt>
                <c:pt idx="1">
                  <c:v>2.9009</c:v>
                </c:pt>
                <c:pt idx="2">
                  <c:v>-2.9009</c:v>
                </c:pt>
                <c:pt idx="3">
                  <c:v>4</c:v>
                </c:pt>
                <c:pt idx="4">
                  <c:v>-4</c:v>
                </c:pt>
                <c:pt idx="6">
                  <c:v>0.62919999999999998</c:v>
                </c:pt>
                <c:pt idx="7">
                  <c:v>0.74490000000000001</c:v>
                </c:pt>
                <c:pt idx="8">
                  <c:v>0.88829999999999998</c:v>
                </c:pt>
                <c:pt idx="9">
                  <c:v>1.0274000000000001</c:v>
                </c:pt>
                <c:pt idx="10">
                  <c:v>1.2822</c:v>
                </c:pt>
                <c:pt idx="11">
                  <c:v>0.92749999999999999</c:v>
                </c:pt>
                <c:pt idx="12">
                  <c:v>1.3153999999999999</c:v>
                </c:pt>
                <c:pt idx="13">
                  <c:v>1.1189</c:v>
                </c:pt>
                <c:pt idx="14">
                  <c:v>1.2935000000000001</c:v>
                </c:pt>
                <c:pt idx="15">
                  <c:v>1.0317000000000001</c:v>
                </c:pt>
                <c:pt idx="16">
                  <c:v>-0.98850000000000005</c:v>
                </c:pt>
                <c:pt idx="17">
                  <c:v>-1.0159</c:v>
                </c:pt>
                <c:pt idx="18">
                  <c:v>-0.84719999999999995</c:v>
                </c:pt>
                <c:pt idx="19">
                  <c:v>-0.97270000000000001</c:v>
                </c:pt>
                <c:pt idx="20">
                  <c:v>-0.54649999999999999</c:v>
                </c:pt>
                <c:pt idx="21">
                  <c:v>-0.92200000000000004</c:v>
                </c:pt>
                <c:pt idx="22">
                  <c:v>-0.54890000000000005</c:v>
                </c:pt>
                <c:pt idx="23">
                  <c:v>-1.1808000000000001</c:v>
                </c:pt>
                <c:pt idx="24">
                  <c:v>-0.86839999999999995</c:v>
                </c:pt>
                <c:pt idx="25">
                  <c:v>-1.0650999999999999</c:v>
                </c:pt>
                <c:pt idx="27">
                  <c:v>-6.2899999999999998E-2</c:v>
                </c:pt>
                <c:pt idx="28">
                  <c:v>0.2994</c:v>
                </c:pt>
                <c:pt idx="29">
                  <c:v>1.2E-2</c:v>
                </c:pt>
                <c:pt idx="30">
                  <c:v>-9.3700000000000006E-2</c:v>
                </c:pt>
                <c:pt idx="31">
                  <c:v>-0.34739999999999999</c:v>
                </c:pt>
                <c:pt idx="32">
                  <c:v>-0.18429999999999999</c:v>
                </c:pt>
                <c:pt idx="34">
                  <c:v>4</c:v>
                </c:pt>
                <c:pt idx="35">
                  <c:v>-4</c:v>
                </c:pt>
              </c:numCache>
            </c:numRef>
          </c:xVal>
          <c:yVal>
            <c:numRef>
              <c:f>Sheet1!$B$2:$B$96</c:f>
              <c:numCache>
                <c:formatCode>General</c:formatCode>
                <c:ptCount val="95"/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A85A-4BB3-9C90-5993D6A80BF6}"/>
            </c:ext>
          </c:extLst>
        </c:ser>
        <c:ser>
          <c:idx val="2"/>
          <c:order val="5"/>
          <c:tx>
            <c:strRef>
              <c:f>Sheet1!$C$1</c:f>
              <c:strCache>
                <c:ptCount val="1"/>
                <c:pt idx="0">
                  <c:v>Outliers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38100">
                <a:noFill/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noFill/>
                <a:ln w="38100">
                  <a:noFill/>
                </a:ln>
                <a:effectLst/>
              </c:spPr>
            </c:marker>
            <c:bubble3D val="0"/>
            <c:spPr>
              <a:ln w="19050" cap="rnd">
                <a:solidFill>
                  <a:schemeClr val="tx1"/>
                </a:solidFill>
                <a:round/>
                <a:headEnd type="arrow"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08-A85A-4BB3-9C90-5993D6A80BF6}"/>
              </c:ext>
            </c:extLst>
          </c:dPt>
          <c:xVal>
            <c:numRef>
              <c:f>Sheet1!$A$2:$A$96</c:f>
              <c:numCache>
                <c:formatCode>General</c:formatCode>
                <c:ptCount val="95"/>
                <c:pt idx="0">
                  <c:v>-2</c:v>
                </c:pt>
                <c:pt idx="1">
                  <c:v>2.9009</c:v>
                </c:pt>
                <c:pt idx="2">
                  <c:v>-2.9009</c:v>
                </c:pt>
                <c:pt idx="3">
                  <c:v>4</c:v>
                </c:pt>
                <c:pt idx="4">
                  <c:v>-4</c:v>
                </c:pt>
                <c:pt idx="6">
                  <c:v>0.62919999999999998</c:v>
                </c:pt>
                <c:pt idx="7">
                  <c:v>0.74490000000000001</c:v>
                </c:pt>
                <c:pt idx="8">
                  <c:v>0.88829999999999998</c:v>
                </c:pt>
                <c:pt idx="9">
                  <c:v>1.0274000000000001</c:v>
                </c:pt>
                <c:pt idx="10">
                  <c:v>1.2822</c:v>
                </c:pt>
                <c:pt idx="11">
                  <c:v>0.92749999999999999</c:v>
                </c:pt>
                <c:pt idx="12">
                  <c:v>1.3153999999999999</c:v>
                </c:pt>
                <c:pt idx="13">
                  <c:v>1.1189</c:v>
                </c:pt>
                <c:pt idx="14">
                  <c:v>1.2935000000000001</c:v>
                </c:pt>
                <c:pt idx="15">
                  <c:v>1.0317000000000001</c:v>
                </c:pt>
                <c:pt idx="16">
                  <c:v>-0.98850000000000005</c:v>
                </c:pt>
                <c:pt idx="17">
                  <c:v>-1.0159</c:v>
                </c:pt>
                <c:pt idx="18">
                  <c:v>-0.84719999999999995</c:v>
                </c:pt>
                <c:pt idx="19">
                  <c:v>-0.97270000000000001</c:v>
                </c:pt>
                <c:pt idx="20">
                  <c:v>-0.54649999999999999</c:v>
                </c:pt>
                <c:pt idx="21">
                  <c:v>-0.92200000000000004</c:v>
                </c:pt>
                <c:pt idx="22">
                  <c:v>-0.54890000000000005</c:v>
                </c:pt>
                <c:pt idx="23">
                  <c:v>-1.1808000000000001</c:v>
                </c:pt>
                <c:pt idx="24">
                  <c:v>-0.86839999999999995</c:v>
                </c:pt>
                <c:pt idx="25">
                  <c:v>-1.0650999999999999</c:v>
                </c:pt>
                <c:pt idx="27">
                  <c:v>-6.2899999999999998E-2</c:v>
                </c:pt>
                <c:pt idx="28">
                  <c:v>0.2994</c:v>
                </c:pt>
                <c:pt idx="29">
                  <c:v>1.2E-2</c:v>
                </c:pt>
                <c:pt idx="30">
                  <c:v>-9.3700000000000006E-2</c:v>
                </c:pt>
                <c:pt idx="31">
                  <c:v>-0.34739999999999999</c:v>
                </c:pt>
                <c:pt idx="32">
                  <c:v>-0.18429999999999999</c:v>
                </c:pt>
                <c:pt idx="34">
                  <c:v>4</c:v>
                </c:pt>
                <c:pt idx="35">
                  <c:v>-4</c:v>
                </c:pt>
              </c:numCache>
            </c:numRef>
          </c:xVal>
          <c:yVal>
            <c:numRef>
              <c:f>Sheet1!$C$2:$C$96</c:f>
              <c:numCache>
                <c:formatCode>General</c:formatCode>
                <c:ptCount val="95"/>
                <c:pt idx="3">
                  <c:v>-2.9009</c:v>
                </c:pt>
                <c:pt idx="4">
                  <c:v>2.9009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A85A-4BB3-9C90-5993D6A80B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4974847"/>
        <c:axId val="2084970687"/>
      </c:scatterChart>
      <c:valAx>
        <c:axId val="2084974847"/>
        <c:scaling>
          <c:orientation val="minMax"/>
          <c:max val="4"/>
          <c:min val="-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one"/>
        <c:spPr>
          <a:noFill/>
          <a:ln w="3810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970687"/>
        <c:crosses val="autoZero"/>
        <c:crossBetween val="midCat"/>
      </c:valAx>
      <c:valAx>
        <c:axId val="2084970687"/>
        <c:scaling>
          <c:orientation val="minMax"/>
          <c:max val="4"/>
          <c:min val="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out"/>
        <c:minorTickMark val="none"/>
        <c:tickLblPos val="none"/>
        <c:spPr>
          <a:noFill/>
          <a:ln w="3810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974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>
      <a:solidFill>
        <a:schemeClr val="accent1"/>
      </a:solidFill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  <a:headEnd type="arrow"/>
              <a:tailEnd type="arrow"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Sheet1!$A$2:$A$183</c:f>
              <c:numCache>
                <c:formatCode>General</c:formatCode>
                <c:ptCount val="182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4</c:v>
                </c:pt>
                <c:pt idx="4">
                  <c:v>-4</c:v>
                </c:pt>
                <c:pt idx="6">
                  <c:v>1.5100000000000001E-2</c:v>
                </c:pt>
                <c:pt idx="7">
                  <c:v>0.18890000000000001</c:v>
                </c:pt>
                <c:pt idx="8">
                  <c:v>8.8400000000000006E-2</c:v>
                </c:pt>
                <c:pt idx="9">
                  <c:v>0.1008</c:v>
                </c:pt>
                <c:pt idx="10">
                  <c:v>0.39979999999999999</c:v>
                </c:pt>
                <c:pt idx="11">
                  <c:v>0.1968</c:v>
                </c:pt>
                <c:pt idx="12">
                  <c:v>0.4234</c:v>
                </c:pt>
                <c:pt idx="13">
                  <c:v>0.38829999999999998</c:v>
                </c:pt>
                <c:pt idx="14">
                  <c:v>0.43099999999999999</c:v>
                </c:pt>
                <c:pt idx="15">
                  <c:v>0.2223</c:v>
                </c:pt>
                <c:pt idx="16">
                  <c:v>-0.24390000000000001</c:v>
                </c:pt>
                <c:pt idx="17">
                  <c:v>-0.2611</c:v>
                </c:pt>
                <c:pt idx="18">
                  <c:v>0.17979999999999999</c:v>
                </c:pt>
                <c:pt idx="19">
                  <c:v>-4.4999999999999997E-3</c:v>
                </c:pt>
                <c:pt idx="20">
                  <c:v>0.2883</c:v>
                </c:pt>
                <c:pt idx="21">
                  <c:v>-0.1767</c:v>
                </c:pt>
                <c:pt idx="22">
                  <c:v>-5.91E-2</c:v>
                </c:pt>
                <c:pt idx="23">
                  <c:v>-0.25969999999999999</c:v>
                </c:pt>
                <c:pt idx="24">
                  <c:v>-0.1903</c:v>
                </c:pt>
                <c:pt idx="25">
                  <c:v>-0.28749999999999998</c:v>
                </c:pt>
                <c:pt idx="27">
                  <c:v>-0.88670000000000004</c:v>
                </c:pt>
                <c:pt idx="28">
                  <c:v>-0.46529999999999999</c:v>
                </c:pt>
                <c:pt idx="29">
                  <c:v>-0.85189999999999999</c:v>
                </c:pt>
                <c:pt idx="30">
                  <c:v>0.36370000000000002</c:v>
                </c:pt>
                <c:pt idx="31">
                  <c:v>0.32100000000000001</c:v>
                </c:pt>
                <c:pt idx="32">
                  <c:v>0.61739999999999995</c:v>
                </c:pt>
                <c:pt idx="34">
                  <c:v>4</c:v>
                </c:pt>
                <c:pt idx="35">
                  <c:v>-4</c:v>
                </c:pt>
              </c:numCache>
            </c:numRef>
          </c:xVal>
          <c:yVal>
            <c:numRef>
              <c:f>Sheet1!$B$2:$B$183</c:f>
              <c:numCache>
                <c:formatCode>General</c:formatCode>
                <c:ptCount val="182"/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996-4630-9D71-CD80130FB9DD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Outliers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38100">
                <a:noFill/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noFill/>
                <a:ln w="38100">
                  <a:noFill/>
                </a:ln>
                <a:effectLst/>
              </c:spPr>
            </c:marker>
            <c:bubble3D val="0"/>
            <c:spPr>
              <a:ln w="19050" cap="rnd">
                <a:solidFill>
                  <a:schemeClr val="tx1"/>
                </a:solidFill>
                <a:round/>
                <a:headEnd type="arrow"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02-E996-4630-9D71-CD80130FB9DD}"/>
              </c:ext>
            </c:extLst>
          </c:dPt>
          <c:xVal>
            <c:numRef>
              <c:f>Sheet1!$A$2:$A$183</c:f>
              <c:numCache>
                <c:formatCode>General</c:formatCode>
                <c:ptCount val="182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4</c:v>
                </c:pt>
                <c:pt idx="4">
                  <c:v>-4</c:v>
                </c:pt>
                <c:pt idx="6">
                  <c:v>1.5100000000000001E-2</c:v>
                </c:pt>
                <c:pt idx="7">
                  <c:v>0.18890000000000001</c:v>
                </c:pt>
                <c:pt idx="8">
                  <c:v>8.8400000000000006E-2</c:v>
                </c:pt>
                <c:pt idx="9">
                  <c:v>0.1008</c:v>
                </c:pt>
                <c:pt idx="10">
                  <c:v>0.39979999999999999</c:v>
                </c:pt>
                <c:pt idx="11">
                  <c:v>0.1968</c:v>
                </c:pt>
                <c:pt idx="12">
                  <c:v>0.4234</c:v>
                </c:pt>
                <c:pt idx="13">
                  <c:v>0.38829999999999998</c:v>
                </c:pt>
                <c:pt idx="14">
                  <c:v>0.43099999999999999</c:v>
                </c:pt>
                <c:pt idx="15">
                  <c:v>0.2223</c:v>
                </c:pt>
                <c:pt idx="16">
                  <c:v>-0.24390000000000001</c:v>
                </c:pt>
                <c:pt idx="17">
                  <c:v>-0.2611</c:v>
                </c:pt>
                <c:pt idx="18">
                  <c:v>0.17979999999999999</c:v>
                </c:pt>
                <c:pt idx="19">
                  <c:v>-4.4999999999999997E-3</c:v>
                </c:pt>
                <c:pt idx="20">
                  <c:v>0.2883</c:v>
                </c:pt>
                <c:pt idx="21">
                  <c:v>-0.1767</c:v>
                </c:pt>
                <c:pt idx="22">
                  <c:v>-5.91E-2</c:v>
                </c:pt>
                <c:pt idx="23">
                  <c:v>-0.25969999999999999</c:v>
                </c:pt>
                <c:pt idx="24">
                  <c:v>-0.1903</c:v>
                </c:pt>
                <c:pt idx="25">
                  <c:v>-0.28749999999999998</c:v>
                </c:pt>
                <c:pt idx="27">
                  <c:v>-0.88670000000000004</c:v>
                </c:pt>
                <c:pt idx="28">
                  <c:v>-0.46529999999999999</c:v>
                </c:pt>
                <c:pt idx="29">
                  <c:v>-0.85189999999999999</c:v>
                </c:pt>
                <c:pt idx="30">
                  <c:v>0.36370000000000002</c:v>
                </c:pt>
                <c:pt idx="31">
                  <c:v>0.32100000000000001</c:v>
                </c:pt>
                <c:pt idx="32">
                  <c:v>0.61739999999999995</c:v>
                </c:pt>
                <c:pt idx="34">
                  <c:v>4</c:v>
                </c:pt>
                <c:pt idx="35">
                  <c:v>-4</c:v>
                </c:pt>
              </c:numCache>
            </c:numRef>
          </c:xVal>
          <c:yVal>
            <c:numRef>
              <c:f>Sheet1!$C$2:$C$183</c:f>
              <c:numCache>
                <c:formatCode>General</c:formatCode>
                <c:ptCount val="182"/>
                <c:pt idx="3">
                  <c:v>-2.9009</c:v>
                </c:pt>
                <c:pt idx="4">
                  <c:v>2.9009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996-4630-9D71-CD80130FB9DD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Points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Sheet1!$A$2:$A$183</c:f>
              <c:numCache>
                <c:formatCode>General</c:formatCode>
                <c:ptCount val="182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4</c:v>
                </c:pt>
                <c:pt idx="4">
                  <c:v>-4</c:v>
                </c:pt>
                <c:pt idx="6">
                  <c:v>1.5100000000000001E-2</c:v>
                </c:pt>
                <c:pt idx="7">
                  <c:v>0.18890000000000001</c:v>
                </c:pt>
                <c:pt idx="8">
                  <c:v>8.8400000000000006E-2</c:v>
                </c:pt>
                <c:pt idx="9">
                  <c:v>0.1008</c:v>
                </c:pt>
                <c:pt idx="10">
                  <c:v>0.39979999999999999</c:v>
                </c:pt>
                <c:pt idx="11">
                  <c:v>0.1968</c:v>
                </c:pt>
                <c:pt idx="12">
                  <c:v>0.4234</c:v>
                </c:pt>
                <c:pt idx="13">
                  <c:v>0.38829999999999998</c:v>
                </c:pt>
                <c:pt idx="14">
                  <c:v>0.43099999999999999</c:v>
                </c:pt>
                <c:pt idx="15">
                  <c:v>0.2223</c:v>
                </c:pt>
                <c:pt idx="16">
                  <c:v>-0.24390000000000001</c:v>
                </c:pt>
                <c:pt idx="17">
                  <c:v>-0.2611</c:v>
                </c:pt>
                <c:pt idx="18">
                  <c:v>0.17979999999999999</c:v>
                </c:pt>
                <c:pt idx="19">
                  <c:v>-4.4999999999999997E-3</c:v>
                </c:pt>
                <c:pt idx="20">
                  <c:v>0.2883</c:v>
                </c:pt>
                <c:pt idx="21">
                  <c:v>-0.1767</c:v>
                </c:pt>
                <c:pt idx="22">
                  <c:v>-5.91E-2</c:v>
                </c:pt>
                <c:pt idx="23">
                  <c:v>-0.25969999999999999</c:v>
                </c:pt>
                <c:pt idx="24">
                  <c:v>-0.1903</c:v>
                </c:pt>
                <c:pt idx="25">
                  <c:v>-0.28749999999999998</c:v>
                </c:pt>
                <c:pt idx="27">
                  <c:v>-0.88670000000000004</c:v>
                </c:pt>
                <c:pt idx="28">
                  <c:v>-0.46529999999999999</c:v>
                </c:pt>
                <c:pt idx="29">
                  <c:v>-0.85189999999999999</c:v>
                </c:pt>
                <c:pt idx="30">
                  <c:v>0.36370000000000002</c:v>
                </c:pt>
                <c:pt idx="31">
                  <c:v>0.32100000000000001</c:v>
                </c:pt>
                <c:pt idx="32">
                  <c:v>0.61739999999999995</c:v>
                </c:pt>
                <c:pt idx="34">
                  <c:v>4</c:v>
                </c:pt>
                <c:pt idx="35">
                  <c:v>-4</c:v>
                </c:pt>
              </c:numCache>
            </c:numRef>
          </c:xVal>
          <c:yVal>
            <c:numRef>
              <c:f>Sheet1!$D$2:$D$183</c:f>
              <c:numCache>
                <c:formatCode>General</c:formatCode>
                <c:ptCount val="182"/>
                <c:pt idx="6">
                  <c:v>-1.0999999999999999E-2</c:v>
                </c:pt>
                <c:pt idx="7">
                  <c:v>-0.13700000000000001</c:v>
                </c:pt>
                <c:pt idx="8">
                  <c:v>-6.4100000000000004E-2</c:v>
                </c:pt>
                <c:pt idx="9">
                  <c:v>-7.3099999999999998E-2</c:v>
                </c:pt>
                <c:pt idx="10">
                  <c:v>-0.28989999999999999</c:v>
                </c:pt>
                <c:pt idx="11">
                  <c:v>-0.14269999999999999</c:v>
                </c:pt>
                <c:pt idx="12">
                  <c:v>-0.30709999999999998</c:v>
                </c:pt>
                <c:pt idx="13">
                  <c:v>-0.28160000000000002</c:v>
                </c:pt>
                <c:pt idx="14">
                  <c:v>-0.31259999999999999</c:v>
                </c:pt>
                <c:pt idx="15">
                  <c:v>-0.16120000000000001</c:v>
                </c:pt>
                <c:pt idx="16">
                  <c:v>0.1769</c:v>
                </c:pt>
                <c:pt idx="17">
                  <c:v>0.1893</c:v>
                </c:pt>
                <c:pt idx="18">
                  <c:v>-0.13039999999999999</c:v>
                </c:pt>
                <c:pt idx="19">
                  <c:v>3.3E-3</c:v>
                </c:pt>
                <c:pt idx="20">
                  <c:v>-0.20910000000000001</c:v>
                </c:pt>
                <c:pt idx="21">
                  <c:v>0.12809999999999999</c:v>
                </c:pt>
                <c:pt idx="22">
                  <c:v>4.2900000000000001E-2</c:v>
                </c:pt>
                <c:pt idx="23">
                  <c:v>0.1883</c:v>
                </c:pt>
                <c:pt idx="24">
                  <c:v>0.13800000000000001</c:v>
                </c:pt>
                <c:pt idx="25">
                  <c:v>0.20849999999999999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E996-4630-9D71-CD80130FB9DD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Outlier Points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381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Sheet1!$A$2:$A$183</c:f>
              <c:numCache>
                <c:formatCode>General</c:formatCode>
                <c:ptCount val="182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4</c:v>
                </c:pt>
                <c:pt idx="4">
                  <c:v>-4</c:v>
                </c:pt>
                <c:pt idx="6">
                  <c:v>1.5100000000000001E-2</c:v>
                </c:pt>
                <c:pt idx="7">
                  <c:v>0.18890000000000001</c:v>
                </c:pt>
                <c:pt idx="8">
                  <c:v>8.8400000000000006E-2</c:v>
                </c:pt>
                <c:pt idx="9">
                  <c:v>0.1008</c:v>
                </c:pt>
                <c:pt idx="10">
                  <c:v>0.39979999999999999</c:v>
                </c:pt>
                <c:pt idx="11">
                  <c:v>0.1968</c:v>
                </c:pt>
                <c:pt idx="12">
                  <c:v>0.4234</c:v>
                </c:pt>
                <c:pt idx="13">
                  <c:v>0.38829999999999998</c:v>
                </c:pt>
                <c:pt idx="14">
                  <c:v>0.43099999999999999</c:v>
                </c:pt>
                <c:pt idx="15">
                  <c:v>0.2223</c:v>
                </c:pt>
                <c:pt idx="16">
                  <c:v>-0.24390000000000001</c:v>
                </c:pt>
                <c:pt idx="17">
                  <c:v>-0.2611</c:v>
                </c:pt>
                <c:pt idx="18">
                  <c:v>0.17979999999999999</c:v>
                </c:pt>
                <c:pt idx="19">
                  <c:v>-4.4999999999999997E-3</c:v>
                </c:pt>
                <c:pt idx="20">
                  <c:v>0.2883</c:v>
                </c:pt>
                <c:pt idx="21">
                  <c:v>-0.1767</c:v>
                </c:pt>
                <c:pt idx="22">
                  <c:v>-5.91E-2</c:v>
                </c:pt>
                <c:pt idx="23">
                  <c:v>-0.25969999999999999</c:v>
                </c:pt>
                <c:pt idx="24">
                  <c:v>-0.1903</c:v>
                </c:pt>
                <c:pt idx="25">
                  <c:v>-0.28749999999999998</c:v>
                </c:pt>
                <c:pt idx="27">
                  <c:v>-0.88670000000000004</c:v>
                </c:pt>
                <c:pt idx="28">
                  <c:v>-0.46529999999999999</c:v>
                </c:pt>
                <c:pt idx="29">
                  <c:v>-0.85189999999999999</c:v>
                </c:pt>
                <c:pt idx="30">
                  <c:v>0.36370000000000002</c:v>
                </c:pt>
                <c:pt idx="31">
                  <c:v>0.32100000000000001</c:v>
                </c:pt>
                <c:pt idx="32">
                  <c:v>0.61739999999999995</c:v>
                </c:pt>
                <c:pt idx="34">
                  <c:v>4</c:v>
                </c:pt>
                <c:pt idx="35">
                  <c:v>-4</c:v>
                </c:pt>
              </c:numCache>
            </c:numRef>
          </c:xVal>
          <c:yVal>
            <c:numRef>
              <c:f>Sheet1!$E$2:$E$183</c:f>
              <c:numCache>
                <c:formatCode>General</c:formatCode>
                <c:ptCount val="182"/>
                <c:pt idx="27">
                  <c:v>0.6431</c:v>
                </c:pt>
                <c:pt idx="28">
                  <c:v>0.33750000000000002</c:v>
                </c:pt>
                <c:pt idx="29">
                  <c:v>0.61780000000000002</c:v>
                </c:pt>
                <c:pt idx="30">
                  <c:v>-0.26379999999999998</c:v>
                </c:pt>
                <c:pt idx="31">
                  <c:v>-0.23280000000000001</c:v>
                </c:pt>
                <c:pt idx="32">
                  <c:v>-0.44769999999999999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E996-4630-9D71-CD80130FB9D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Partial Error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  <a:headEnd type="arrow"/>
              <a:tailEnd type="arrow"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2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9050" cap="rnd">
                <a:solidFill>
                  <a:schemeClr val="accent2">
                    <a:lumMod val="75000"/>
                  </a:schemeClr>
                </a:solidFill>
                <a:round/>
                <a:headEnd type="arrow"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07-E996-4630-9D71-CD80130FB9DD}"/>
              </c:ext>
            </c:extLst>
          </c:dPt>
          <c:xVal>
            <c:numRef>
              <c:f>Sheet1!$A$2:$A$183</c:f>
              <c:numCache>
                <c:formatCode>General</c:formatCode>
                <c:ptCount val="182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4</c:v>
                </c:pt>
                <c:pt idx="4">
                  <c:v>-4</c:v>
                </c:pt>
                <c:pt idx="6">
                  <c:v>1.5100000000000001E-2</c:v>
                </c:pt>
                <c:pt idx="7">
                  <c:v>0.18890000000000001</c:v>
                </c:pt>
                <c:pt idx="8">
                  <c:v>8.8400000000000006E-2</c:v>
                </c:pt>
                <c:pt idx="9">
                  <c:v>0.1008</c:v>
                </c:pt>
                <c:pt idx="10">
                  <c:v>0.39979999999999999</c:v>
                </c:pt>
                <c:pt idx="11">
                  <c:v>0.1968</c:v>
                </c:pt>
                <c:pt idx="12">
                  <c:v>0.4234</c:v>
                </c:pt>
                <c:pt idx="13">
                  <c:v>0.38829999999999998</c:v>
                </c:pt>
                <c:pt idx="14">
                  <c:v>0.43099999999999999</c:v>
                </c:pt>
                <c:pt idx="15">
                  <c:v>0.2223</c:v>
                </c:pt>
                <c:pt idx="16">
                  <c:v>-0.24390000000000001</c:v>
                </c:pt>
                <c:pt idx="17">
                  <c:v>-0.2611</c:v>
                </c:pt>
                <c:pt idx="18">
                  <c:v>0.17979999999999999</c:v>
                </c:pt>
                <c:pt idx="19">
                  <c:v>-4.4999999999999997E-3</c:v>
                </c:pt>
                <c:pt idx="20">
                  <c:v>0.2883</c:v>
                </c:pt>
                <c:pt idx="21">
                  <c:v>-0.1767</c:v>
                </c:pt>
                <c:pt idx="22">
                  <c:v>-5.91E-2</c:v>
                </c:pt>
                <c:pt idx="23">
                  <c:v>-0.25969999999999999</c:v>
                </c:pt>
                <c:pt idx="24">
                  <c:v>-0.1903</c:v>
                </c:pt>
                <c:pt idx="25">
                  <c:v>-0.28749999999999998</c:v>
                </c:pt>
                <c:pt idx="27">
                  <c:v>-0.88670000000000004</c:v>
                </c:pt>
                <c:pt idx="28">
                  <c:v>-0.46529999999999999</c:v>
                </c:pt>
                <c:pt idx="29">
                  <c:v>-0.85189999999999999</c:v>
                </c:pt>
                <c:pt idx="30">
                  <c:v>0.36370000000000002</c:v>
                </c:pt>
                <c:pt idx="31">
                  <c:v>0.32100000000000001</c:v>
                </c:pt>
                <c:pt idx="32">
                  <c:v>0.61739999999999995</c:v>
                </c:pt>
                <c:pt idx="34">
                  <c:v>4</c:v>
                </c:pt>
                <c:pt idx="35">
                  <c:v>-4</c:v>
                </c:pt>
              </c:numCache>
            </c:numRef>
          </c:xVal>
          <c:yVal>
            <c:numRef>
              <c:f>Sheet1!$F$2:$F$183</c:f>
              <c:numCache>
                <c:formatCode>General</c:formatCode>
                <c:ptCount val="182"/>
                <c:pt idx="1">
                  <c:v>4</c:v>
                </c:pt>
                <c:pt idx="2">
                  <c:v>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E996-4630-9D71-CD80130FB9D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Correct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  <a:headEnd type="arrow"/>
              <a:tailEnd type="arrow"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Sheet1!$A$2:$A$183</c:f>
              <c:numCache>
                <c:formatCode>General</c:formatCode>
                <c:ptCount val="182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4</c:v>
                </c:pt>
                <c:pt idx="4">
                  <c:v>-4</c:v>
                </c:pt>
                <c:pt idx="6">
                  <c:v>1.5100000000000001E-2</c:v>
                </c:pt>
                <c:pt idx="7">
                  <c:v>0.18890000000000001</c:v>
                </c:pt>
                <c:pt idx="8">
                  <c:v>8.8400000000000006E-2</c:v>
                </c:pt>
                <c:pt idx="9">
                  <c:v>0.1008</c:v>
                </c:pt>
                <c:pt idx="10">
                  <c:v>0.39979999999999999</c:v>
                </c:pt>
                <c:pt idx="11">
                  <c:v>0.1968</c:v>
                </c:pt>
                <c:pt idx="12">
                  <c:v>0.4234</c:v>
                </c:pt>
                <c:pt idx="13">
                  <c:v>0.38829999999999998</c:v>
                </c:pt>
                <c:pt idx="14">
                  <c:v>0.43099999999999999</c:v>
                </c:pt>
                <c:pt idx="15">
                  <c:v>0.2223</c:v>
                </c:pt>
                <c:pt idx="16">
                  <c:v>-0.24390000000000001</c:v>
                </c:pt>
                <c:pt idx="17">
                  <c:v>-0.2611</c:v>
                </c:pt>
                <c:pt idx="18">
                  <c:v>0.17979999999999999</c:v>
                </c:pt>
                <c:pt idx="19">
                  <c:v>-4.4999999999999997E-3</c:v>
                </c:pt>
                <c:pt idx="20">
                  <c:v>0.2883</c:v>
                </c:pt>
                <c:pt idx="21">
                  <c:v>-0.1767</c:v>
                </c:pt>
                <c:pt idx="22">
                  <c:v>-5.91E-2</c:v>
                </c:pt>
                <c:pt idx="23">
                  <c:v>-0.25969999999999999</c:v>
                </c:pt>
                <c:pt idx="24">
                  <c:v>-0.1903</c:v>
                </c:pt>
                <c:pt idx="25">
                  <c:v>-0.28749999999999998</c:v>
                </c:pt>
                <c:pt idx="27">
                  <c:v>-0.88670000000000004</c:v>
                </c:pt>
                <c:pt idx="28">
                  <c:v>-0.46529999999999999</c:v>
                </c:pt>
                <c:pt idx="29">
                  <c:v>-0.85189999999999999</c:v>
                </c:pt>
                <c:pt idx="30">
                  <c:v>0.36370000000000002</c:v>
                </c:pt>
                <c:pt idx="31">
                  <c:v>0.32100000000000001</c:v>
                </c:pt>
                <c:pt idx="32">
                  <c:v>0.61739999999999995</c:v>
                </c:pt>
                <c:pt idx="34">
                  <c:v>4</c:v>
                </c:pt>
                <c:pt idx="35">
                  <c:v>-4</c:v>
                </c:pt>
              </c:numCache>
            </c:numRef>
          </c:xVal>
          <c:yVal>
            <c:numRef>
              <c:f>Sheet1!$G$2:$G$183</c:f>
              <c:numCache>
                <c:formatCode>General</c:formatCode>
                <c:ptCount val="182"/>
                <c:pt idx="34">
                  <c:v>4</c:v>
                </c:pt>
                <c:pt idx="35">
                  <c:v>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E996-4630-9D71-CD80130FB9D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Sheet1!$A$2:$A$183</c:f>
              <c:numCache>
                <c:formatCode>General</c:formatCode>
                <c:ptCount val="182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4</c:v>
                </c:pt>
                <c:pt idx="4">
                  <c:v>-4</c:v>
                </c:pt>
                <c:pt idx="6">
                  <c:v>1.5100000000000001E-2</c:v>
                </c:pt>
                <c:pt idx="7">
                  <c:v>0.18890000000000001</c:v>
                </c:pt>
                <c:pt idx="8">
                  <c:v>8.8400000000000006E-2</c:v>
                </c:pt>
                <c:pt idx="9">
                  <c:v>0.1008</c:v>
                </c:pt>
                <c:pt idx="10">
                  <c:v>0.39979999999999999</c:v>
                </c:pt>
                <c:pt idx="11">
                  <c:v>0.1968</c:v>
                </c:pt>
                <c:pt idx="12">
                  <c:v>0.4234</c:v>
                </c:pt>
                <c:pt idx="13">
                  <c:v>0.38829999999999998</c:v>
                </c:pt>
                <c:pt idx="14">
                  <c:v>0.43099999999999999</c:v>
                </c:pt>
                <c:pt idx="15">
                  <c:v>0.2223</c:v>
                </c:pt>
                <c:pt idx="16">
                  <c:v>-0.24390000000000001</c:v>
                </c:pt>
                <c:pt idx="17">
                  <c:v>-0.2611</c:v>
                </c:pt>
                <c:pt idx="18">
                  <c:v>0.17979999999999999</c:v>
                </c:pt>
                <c:pt idx="19">
                  <c:v>-4.4999999999999997E-3</c:v>
                </c:pt>
                <c:pt idx="20">
                  <c:v>0.2883</c:v>
                </c:pt>
                <c:pt idx="21">
                  <c:v>-0.1767</c:v>
                </c:pt>
                <c:pt idx="22">
                  <c:v>-5.91E-2</c:v>
                </c:pt>
                <c:pt idx="23">
                  <c:v>-0.25969999999999999</c:v>
                </c:pt>
                <c:pt idx="24">
                  <c:v>-0.1903</c:v>
                </c:pt>
                <c:pt idx="25">
                  <c:v>-0.28749999999999998</c:v>
                </c:pt>
                <c:pt idx="27">
                  <c:v>-0.88670000000000004</c:v>
                </c:pt>
                <c:pt idx="28">
                  <c:v>-0.46529999999999999</c:v>
                </c:pt>
                <c:pt idx="29">
                  <c:v>-0.85189999999999999</c:v>
                </c:pt>
                <c:pt idx="30">
                  <c:v>0.36370000000000002</c:v>
                </c:pt>
                <c:pt idx="31">
                  <c:v>0.32100000000000001</c:v>
                </c:pt>
                <c:pt idx="32">
                  <c:v>0.61739999999999995</c:v>
                </c:pt>
                <c:pt idx="34">
                  <c:v>4</c:v>
                </c:pt>
                <c:pt idx="35">
                  <c:v>-4</c:v>
                </c:pt>
              </c:numCache>
            </c:numRef>
          </c:xVal>
          <c:yVal>
            <c:numRef>
              <c:f>Sheet1!$H$2:$H$183</c:f>
              <c:numCache>
                <c:formatCode>General</c:formatCode>
                <c:ptCount val="182"/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E996-4630-9D71-CD80130FB9DD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Sheet1!$A$2:$A$183</c:f>
              <c:numCache>
                <c:formatCode>General</c:formatCode>
                <c:ptCount val="182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4</c:v>
                </c:pt>
                <c:pt idx="4">
                  <c:v>-4</c:v>
                </c:pt>
                <c:pt idx="6">
                  <c:v>1.5100000000000001E-2</c:v>
                </c:pt>
                <c:pt idx="7">
                  <c:v>0.18890000000000001</c:v>
                </c:pt>
                <c:pt idx="8">
                  <c:v>8.8400000000000006E-2</c:v>
                </c:pt>
                <c:pt idx="9">
                  <c:v>0.1008</c:v>
                </c:pt>
                <c:pt idx="10">
                  <c:v>0.39979999999999999</c:v>
                </c:pt>
                <c:pt idx="11">
                  <c:v>0.1968</c:v>
                </c:pt>
                <c:pt idx="12">
                  <c:v>0.4234</c:v>
                </c:pt>
                <c:pt idx="13">
                  <c:v>0.38829999999999998</c:v>
                </c:pt>
                <c:pt idx="14">
                  <c:v>0.43099999999999999</c:v>
                </c:pt>
                <c:pt idx="15">
                  <c:v>0.2223</c:v>
                </c:pt>
                <c:pt idx="16">
                  <c:v>-0.24390000000000001</c:v>
                </c:pt>
                <c:pt idx="17">
                  <c:v>-0.2611</c:v>
                </c:pt>
                <c:pt idx="18">
                  <c:v>0.17979999999999999</c:v>
                </c:pt>
                <c:pt idx="19">
                  <c:v>-4.4999999999999997E-3</c:v>
                </c:pt>
                <c:pt idx="20">
                  <c:v>0.2883</c:v>
                </c:pt>
                <c:pt idx="21">
                  <c:v>-0.1767</c:v>
                </c:pt>
                <c:pt idx="22">
                  <c:v>-5.91E-2</c:v>
                </c:pt>
                <c:pt idx="23">
                  <c:v>-0.25969999999999999</c:v>
                </c:pt>
                <c:pt idx="24">
                  <c:v>-0.1903</c:v>
                </c:pt>
                <c:pt idx="25">
                  <c:v>-0.28749999999999998</c:v>
                </c:pt>
                <c:pt idx="27">
                  <c:v>-0.88670000000000004</c:v>
                </c:pt>
                <c:pt idx="28">
                  <c:v>-0.46529999999999999</c:v>
                </c:pt>
                <c:pt idx="29">
                  <c:v>-0.85189999999999999</c:v>
                </c:pt>
                <c:pt idx="30">
                  <c:v>0.36370000000000002</c:v>
                </c:pt>
                <c:pt idx="31">
                  <c:v>0.32100000000000001</c:v>
                </c:pt>
                <c:pt idx="32">
                  <c:v>0.61739999999999995</c:v>
                </c:pt>
                <c:pt idx="34">
                  <c:v>4</c:v>
                </c:pt>
                <c:pt idx="35">
                  <c:v>-4</c:v>
                </c:pt>
              </c:numCache>
            </c:numRef>
          </c:xVal>
          <c:yVal>
            <c:numRef>
              <c:f>Sheet1!$I$2:$I$183</c:f>
              <c:numCache>
                <c:formatCode>General</c:formatCode>
                <c:ptCount val="182"/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E996-4630-9D71-CD80130FB9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4974847"/>
        <c:axId val="2084970687"/>
      </c:scatterChart>
      <c:valAx>
        <c:axId val="2084974847"/>
        <c:scaling>
          <c:orientation val="minMax"/>
          <c:max val="4"/>
          <c:min val="-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one"/>
        <c:spPr>
          <a:noFill/>
          <a:ln w="3810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970687"/>
        <c:crosses val="autoZero"/>
        <c:crossBetween val="midCat"/>
      </c:valAx>
      <c:valAx>
        <c:axId val="2084970687"/>
        <c:scaling>
          <c:orientation val="minMax"/>
          <c:max val="4"/>
          <c:min val="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out"/>
        <c:minorTickMark val="none"/>
        <c:tickLblPos val="none"/>
        <c:spPr>
          <a:noFill/>
          <a:ln w="3810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974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>
      <a:solidFill>
        <a:schemeClr val="accent1"/>
      </a:solidFill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  <a:headEnd type="arrow"/>
              <a:tailEnd type="arrow"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9050" cap="rnd">
                <a:solidFill>
                  <a:srgbClr val="00B050"/>
                </a:solidFill>
                <a:round/>
                <a:headEnd type="arrow"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EE-4690-9C61-4BB99C91D287}"/>
              </c:ext>
            </c:extLst>
          </c:dPt>
          <c:xVal>
            <c:numRef>
              <c:f>Sheet1!$A$2:$A$40</c:f>
              <c:numCache>
                <c:formatCode>General</c:formatCode>
                <c:ptCount val="39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4</c:v>
                </c:pt>
                <c:pt idx="4">
                  <c:v>-4</c:v>
                </c:pt>
                <c:pt idx="6">
                  <c:v>0.62919999999999998</c:v>
                </c:pt>
                <c:pt idx="7">
                  <c:v>0.74490000000000001</c:v>
                </c:pt>
                <c:pt idx="8">
                  <c:v>0.88829999999999998</c:v>
                </c:pt>
                <c:pt idx="9">
                  <c:v>1.0274000000000001</c:v>
                </c:pt>
                <c:pt idx="10">
                  <c:v>1.2822</c:v>
                </c:pt>
                <c:pt idx="11">
                  <c:v>0.92749999999999999</c:v>
                </c:pt>
                <c:pt idx="12">
                  <c:v>1.3153999999999999</c:v>
                </c:pt>
                <c:pt idx="13">
                  <c:v>1.1189</c:v>
                </c:pt>
                <c:pt idx="14">
                  <c:v>1.2935000000000001</c:v>
                </c:pt>
                <c:pt idx="15">
                  <c:v>1.0317000000000001</c:v>
                </c:pt>
                <c:pt idx="16">
                  <c:v>-0.98850000000000005</c:v>
                </c:pt>
                <c:pt idx="17">
                  <c:v>-1.0159</c:v>
                </c:pt>
                <c:pt idx="18">
                  <c:v>-0.84719999999999995</c:v>
                </c:pt>
                <c:pt idx="19">
                  <c:v>-0.97270000000000001</c:v>
                </c:pt>
                <c:pt idx="20">
                  <c:v>-0.54649999999999999</c:v>
                </c:pt>
                <c:pt idx="21">
                  <c:v>-0.92200000000000004</c:v>
                </c:pt>
                <c:pt idx="22">
                  <c:v>-0.54890000000000005</c:v>
                </c:pt>
                <c:pt idx="23">
                  <c:v>-1.1808000000000001</c:v>
                </c:pt>
                <c:pt idx="24">
                  <c:v>-0.86839999999999995</c:v>
                </c:pt>
                <c:pt idx="25">
                  <c:v>-1.0650999999999999</c:v>
                </c:pt>
                <c:pt idx="27">
                  <c:v>-6.2899999999999998E-2</c:v>
                </c:pt>
                <c:pt idx="28">
                  <c:v>0.2994</c:v>
                </c:pt>
                <c:pt idx="29">
                  <c:v>1.2E-2</c:v>
                </c:pt>
                <c:pt idx="30">
                  <c:v>-9.3700000000000006E-2</c:v>
                </c:pt>
                <c:pt idx="31">
                  <c:v>-0.34739999999999999</c:v>
                </c:pt>
                <c:pt idx="32">
                  <c:v>-0.18429999999999999</c:v>
                </c:pt>
                <c:pt idx="33">
                  <c:v>-3.5137</c:v>
                </c:pt>
                <c:pt idx="34">
                  <c:v>-3.7797000000000001</c:v>
                </c:pt>
                <c:pt idx="35">
                  <c:v>-3.6566000000000001</c:v>
                </c:pt>
                <c:pt idx="36">
                  <c:v>-3.4376000000000002</c:v>
                </c:pt>
                <c:pt idx="37">
                  <c:v>-3.7483</c:v>
                </c:pt>
              </c:numCache>
            </c:numRef>
          </c:xVal>
          <c:yVal>
            <c:numRef>
              <c:f>Sheet1!$B$2:$B$40</c:f>
              <c:numCache>
                <c:formatCode>General</c:formatCode>
                <c:ptCount val="39"/>
                <c:pt idx="3">
                  <c:v>4</c:v>
                </c:pt>
                <c:pt idx="4">
                  <c:v>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1EE-4690-9C61-4BB99C91D287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Outliers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38100">
                <a:noFill/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noFill/>
                <a:ln w="38100">
                  <a:noFill/>
                </a:ln>
                <a:effectLst/>
              </c:spPr>
            </c:marker>
            <c:bubble3D val="0"/>
            <c:spPr>
              <a:ln w="19050" cap="rnd">
                <a:solidFill>
                  <a:srgbClr val="FF0000"/>
                </a:solidFill>
                <a:round/>
                <a:headEnd type="arrow"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04-31EE-4690-9C61-4BB99C91D287}"/>
              </c:ext>
            </c:extLst>
          </c:dPt>
          <c:xVal>
            <c:numRef>
              <c:f>Sheet1!$A$2:$A$40</c:f>
              <c:numCache>
                <c:formatCode>General</c:formatCode>
                <c:ptCount val="39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4</c:v>
                </c:pt>
                <c:pt idx="4">
                  <c:v>-4</c:v>
                </c:pt>
                <c:pt idx="6">
                  <c:v>0.62919999999999998</c:v>
                </c:pt>
                <c:pt idx="7">
                  <c:v>0.74490000000000001</c:v>
                </c:pt>
                <c:pt idx="8">
                  <c:v>0.88829999999999998</c:v>
                </c:pt>
                <c:pt idx="9">
                  <c:v>1.0274000000000001</c:v>
                </c:pt>
                <c:pt idx="10">
                  <c:v>1.2822</c:v>
                </c:pt>
                <c:pt idx="11">
                  <c:v>0.92749999999999999</c:v>
                </c:pt>
                <c:pt idx="12">
                  <c:v>1.3153999999999999</c:v>
                </c:pt>
                <c:pt idx="13">
                  <c:v>1.1189</c:v>
                </c:pt>
                <c:pt idx="14">
                  <c:v>1.2935000000000001</c:v>
                </c:pt>
                <c:pt idx="15">
                  <c:v>1.0317000000000001</c:v>
                </c:pt>
                <c:pt idx="16">
                  <c:v>-0.98850000000000005</c:v>
                </c:pt>
                <c:pt idx="17">
                  <c:v>-1.0159</c:v>
                </c:pt>
                <c:pt idx="18">
                  <c:v>-0.84719999999999995</c:v>
                </c:pt>
                <c:pt idx="19">
                  <c:v>-0.97270000000000001</c:v>
                </c:pt>
                <c:pt idx="20">
                  <c:v>-0.54649999999999999</c:v>
                </c:pt>
                <c:pt idx="21">
                  <c:v>-0.92200000000000004</c:v>
                </c:pt>
                <c:pt idx="22">
                  <c:v>-0.54890000000000005</c:v>
                </c:pt>
                <c:pt idx="23">
                  <c:v>-1.1808000000000001</c:v>
                </c:pt>
                <c:pt idx="24">
                  <c:v>-0.86839999999999995</c:v>
                </c:pt>
                <c:pt idx="25">
                  <c:v>-1.0650999999999999</c:v>
                </c:pt>
                <c:pt idx="27">
                  <c:v>-6.2899999999999998E-2</c:v>
                </c:pt>
                <c:pt idx="28">
                  <c:v>0.2994</c:v>
                </c:pt>
                <c:pt idx="29">
                  <c:v>1.2E-2</c:v>
                </c:pt>
                <c:pt idx="30">
                  <c:v>-9.3700000000000006E-2</c:v>
                </c:pt>
                <c:pt idx="31">
                  <c:v>-0.34739999999999999</c:v>
                </c:pt>
                <c:pt idx="32">
                  <c:v>-0.18429999999999999</c:v>
                </c:pt>
                <c:pt idx="33">
                  <c:v>-3.5137</c:v>
                </c:pt>
                <c:pt idx="34">
                  <c:v>-3.7797000000000001</c:v>
                </c:pt>
                <c:pt idx="35">
                  <c:v>-3.6566000000000001</c:v>
                </c:pt>
                <c:pt idx="36">
                  <c:v>-3.4376000000000002</c:v>
                </c:pt>
                <c:pt idx="37">
                  <c:v>-3.7483</c:v>
                </c:pt>
              </c:numCache>
            </c:numRef>
          </c:xVal>
          <c:yVal>
            <c:numRef>
              <c:f>Sheet1!$C$2:$C$40</c:f>
              <c:numCache>
                <c:formatCode>General</c:formatCode>
                <c:ptCount val="39"/>
                <c:pt idx="3">
                  <c:v>-4</c:v>
                </c:pt>
                <c:pt idx="4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31EE-4690-9C61-4BB99C91D287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Points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Sheet1!$A$2:$A$40</c:f>
              <c:numCache>
                <c:formatCode>General</c:formatCode>
                <c:ptCount val="39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4</c:v>
                </c:pt>
                <c:pt idx="4">
                  <c:v>-4</c:v>
                </c:pt>
                <c:pt idx="6">
                  <c:v>0.62919999999999998</c:v>
                </c:pt>
                <c:pt idx="7">
                  <c:v>0.74490000000000001</c:v>
                </c:pt>
                <c:pt idx="8">
                  <c:v>0.88829999999999998</c:v>
                </c:pt>
                <c:pt idx="9">
                  <c:v>1.0274000000000001</c:v>
                </c:pt>
                <c:pt idx="10">
                  <c:v>1.2822</c:v>
                </c:pt>
                <c:pt idx="11">
                  <c:v>0.92749999999999999</c:v>
                </c:pt>
                <c:pt idx="12">
                  <c:v>1.3153999999999999</c:v>
                </c:pt>
                <c:pt idx="13">
                  <c:v>1.1189</c:v>
                </c:pt>
                <c:pt idx="14">
                  <c:v>1.2935000000000001</c:v>
                </c:pt>
                <c:pt idx="15">
                  <c:v>1.0317000000000001</c:v>
                </c:pt>
                <c:pt idx="16">
                  <c:v>-0.98850000000000005</c:v>
                </c:pt>
                <c:pt idx="17">
                  <c:v>-1.0159</c:v>
                </c:pt>
                <c:pt idx="18">
                  <c:v>-0.84719999999999995</c:v>
                </c:pt>
                <c:pt idx="19">
                  <c:v>-0.97270000000000001</c:v>
                </c:pt>
                <c:pt idx="20">
                  <c:v>-0.54649999999999999</c:v>
                </c:pt>
                <c:pt idx="21">
                  <c:v>-0.92200000000000004</c:v>
                </c:pt>
                <c:pt idx="22">
                  <c:v>-0.54890000000000005</c:v>
                </c:pt>
                <c:pt idx="23">
                  <c:v>-1.1808000000000001</c:v>
                </c:pt>
                <c:pt idx="24">
                  <c:v>-0.86839999999999995</c:v>
                </c:pt>
                <c:pt idx="25">
                  <c:v>-1.0650999999999999</c:v>
                </c:pt>
                <c:pt idx="27">
                  <c:v>-6.2899999999999998E-2</c:v>
                </c:pt>
                <c:pt idx="28">
                  <c:v>0.2994</c:v>
                </c:pt>
                <c:pt idx="29">
                  <c:v>1.2E-2</c:v>
                </c:pt>
                <c:pt idx="30">
                  <c:v>-9.3700000000000006E-2</c:v>
                </c:pt>
                <c:pt idx="31">
                  <c:v>-0.34739999999999999</c:v>
                </c:pt>
                <c:pt idx="32">
                  <c:v>-0.18429999999999999</c:v>
                </c:pt>
                <c:pt idx="33">
                  <c:v>-3.5137</c:v>
                </c:pt>
                <c:pt idx="34">
                  <c:v>-3.7797000000000001</c:v>
                </c:pt>
                <c:pt idx="35">
                  <c:v>-3.6566000000000001</c:v>
                </c:pt>
                <c:pt idx="36">
                  <c:v>-3.4376000000000002</c:v>
                </c:pt>
                <c:pt idx="37">
                  <c:v>-3.7483</c:v>
                </c:pt>
              </c:numCache>
            </c:numRef>
          </c:xVal>
          <c:yVal>
            <c:numRef>
              <c:f>Sheet1!$D$2:$D$40</c:f>
              <c:numCache>
                <c:formatCode>General</c:formatCode>
                <c:ptCount val="39"/>
                <c:pt idx="6">
                  <c:v>0.83579999999999999</c:v>
                </c:pt>
                <c:pt idx="7">
                  <c:v>0.62970000000000004</c:v>
                </c:pt>
                <c:pt idx="8">
                  <c:v>1.0388999999999999</c:v>
                </c:pt>
                <c:pt idx="9">
                  <c:v>1.2045999999999999</c:v>
                </c:pt>
                <c:pt idx="10">
                  <c:v>0.92689999999999995</c:v>
                </c:pt>
                <c:pt idx="11">
                  <c:v>0.86480000000000001</c:v>
                </c:pt>
                <c:pt idx="12">
                  <c:v>0.92279999999999995</c:v>
                </c:pt>
                <c:pt idx="13">
                  <c:v>0.72589999999999999</c:v>
                </c:pt>
                <c:pt idx="14">
                  <c:v>0.87670000000000003</c:v>
                </c:pt>
                <c:pt idx="15">
                  <c:v>0.95479999999999998</c:v>
                </c:pt>
                <c:pt idx="16">
                  <c:v>-0.85</c:v>
                </c:pt>
                <c:pt idx="17">
                  <c:v>-0.85150000000000003</c:v>
                </c:pt>
                <c:pt idx="18">
                  <c:v>-1.5465</c:v>
                </c:pt>
                <c:pt idx="19">
                  <c:v>-1.3318000000000001</c:v>
                </c:pt>
                <c:pt idx="20">
                  <c:v>-1.3603000000000001</c:v>
                </c:pt>
                <c:pt idx="21">
                  <c:v>-0.89949999999999997</c:v>
                </c:pt>
                <c:pt idx="22">
                  <c:v>-0.63239999999999996</c:v>
                </c:pt>
                <c:pt idx="23">
                  <c:v>-1.0817000000000001</c:v>
                </c:pt>
                <c:pt idx="24">
                  <c:v>-0.79690000000000005</c:v>
                </c:pt>
                <c:pt idx="25">
                  <c:v>-0.86360000000000003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31EE-4690-9C61-4BB99C91D287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Outlier Points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381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Sheet1!$A$2:$A$40</c:f>
              <c:numCache>
                <c:formatCode>General</c:formatCode>
                <c:ptCount val="39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4</c:v>
                </c:pt>
                <c:pt idx="4">
                  <c:v>-4</c:v>
                </c:pt>
                <c:pt idx="6">
                  <c:v>0.62919999999999998</c:v>
                </c:pt>
                <c:pt idx="7">
                  <c:v>0.74490000000000001</c:v>
                </c:pt>
                <c:pt idx="8">
                  <c:v>0.88829999999999998</c:v>
                </c:pt>
                <c:pt idx="9">
                  <c:v>1.0274000000000001</c:v>
                </c:pt>
                <c:pt idx="10">
                  <c:v>1.2822</c:v>
                </c:pt>
                <c:pt idx="11">
                  <c:v>0.92749999999999999</c:v>
                </c:pt>
                <c:pt idx="12">
                  <c:v>1.3153999999999999</c:v>
                </c:pt>
                <c:pt idx="13">
                  <c:v>1.1189</c:v>
                </c:pt>
                <c:pt idx="14">
                  <c:v>1.2935000000000001</c:v>
                </c:pt>
                <c:pt idx="15">
                  <c:v>1.0317000000000001</c:v>
                </c:pt>
                <c:pt idx="16">
                  <c:v>-0.98850000000000005</c:v>
                </c:pt>
                <c:pt idx="17">
                  <c:v>-1.0159</c:v>
                </c:pt>
                <c:pt idx="18">
                  <c:v>-0.84719999999999995</c:v>
                </c:pt>
                <c:pt idx="19">
                  <c:v>-0.97270000000000001</c:v>
                </c:pt>
                <c:pt idx="20">
                  <c:v>-0.54649999999999999</c:v>
                </c:pt>
                <c:pt idx="21">
                  <c:v>-0.92200000000000004</c:v>
                </c:pt>
                <c:pt idx="22">
                  <c:v>-0.54890000000000005</c:v>
                </c:pt>
                <c:pt idx="23">
                  <c:v>-1.1808000000000001</c:v>
                </c:pt>
                <c:pt idx="24">
                  <c:v>-0.86839999999999995</c:v>
                </c:pt>
                <c:pt idx="25">
                  <c:v>-1.0650999999999999</c:v>
                </c:pt>
                <c:pt idx="27">
                  <c:v>-6.2899999999999998E-2</c:v>
                </c:pt>
                <c:pt idx="28">
                  <c:v>0.2994</c:v>
                </c:pt>
                <c:pt idx="29">
                  <c:v>1.2E-2</c:v>
                </c:pt>
                <c:pt idx="30">
                  <c:v>-9.3700000000000006E-2</c:v>
                </c:pt>
                <c:pt idx="31">
                  <c:v>-0.34739999999999999</c:v>
                </c:pt>
                <c:pt idx="32">
                  <c:v>-0.18429999999999999</c:v>
                </c:pt>
                <c:pt idx="33">
                  <c:v>-3.5137</c:v>
                </c:pt>
                <c:pt idx="34">
                  <c:v>-3.7797000000000001</c:v>
                </c:pt>
                <c:pt idx="35">
                  <c:v>-3.6566000000000001</c:v>
                </c:pt>
                <c:pt idx="36">
                  <c:v>-3.4376000000000002</c:v>
                </c:pt>
                <c:pt idx="37">
                  <c:v>-3.7483</c:v>
                </c:pt>
              </c:numCache>
            </c:numRef>
          </c:xVal>
          <c:yVal>
            <c:numRef>
              <c:f>Sheet1!$E$2:$E$40</c:f>
              <c:numCache>
                <c:formatCode>General</c:formatCode>
                <c:ptCount val="39"/>
                <c:pt idx="27">
                  <c:v>1.7790999999999999</c:v>
                </c:pt>
                <c:pt idx="28">
                  <c:v>1.3918999999999999</c:v>
                </c:pt>
                <c:pt idx="29">
                  <c:v>1.8089999999999999</c:v>
                </c:pt>
                <c:pt idx="30">
                  <c:v>-0.89449999999999996</c:v>
                </c:pt>
                <c:pt idx="31">
                  <c:v>-1.1545000000000001</c:v>
                </c:pt>
                <c:pt idx="32">
                  <c:v>-1.5530999999999999</c:v>
                </c:pt>
                <c:pt idx="33">
                  <c:v>3.7437</c:v>
                </c:pt>
                <c:pt idx="34">
                  <c:v>3.3397999999999999</c:v>
                </c:pt>
                <c:pt idx="35">
                  <c:v>3.9521999999999999</c:v>
                </c:pt>
                <c:pt idx="36">
                  <c:v>3.23</c:v>
                </c:pt>
                <c:pt idx="37">
                  <c:v>3.5497999999999998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31EE-4690-9C61-4BB99C91D28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Partial Error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  <a:headEnd type="arrow"/>
              <a:tailEnd type="arrow"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2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9050" cap="rnd">
                <a:solidFill>
                  <a:schemeClr val="accent2">
                    <a:lumMod val="75000"/>
                  </a:schemeClr>
                </a:solidFill>
                <a:round/>
                <a:headEnd type="arrow"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09-31EE-4690-9C61-4BB99C91D287}"/>
              </c:ext>
            </c:extLst>
          </c:dPt>
          <c:xVal>
            <c:numRef>
              <c:f>Sheet1!$A$2:$A$40</c:f>
              <c:numCache>
                <c:formatCode>General</c:formatCode>
                <c:ptCount val="39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4</c:v>
                </c:pt>
                <c:pt idx="4">
                  <c:v>-4</c:v>
                </c:pt>
                <c:pt idx="6">
                  <c:v>0.62919999999999998</c:v>
                </c:pt>
                <c:pt idx="7">
                  <c:v>0.74490000000000001</c:v>
                </c:pt>
                <c:pt idx="8">
                  <c:v>0.88829999999999998</c:v>
                </c:pt>
                <c:pt idx="9">
                  <c:v>1.0274000000000001</c:v>
                </c:pt>
                <c:pt idx="10">
                  <c:v>1.2822</c:v>
                </c:pt>
                <c:pt idx="11">
                  <c:v>0.92749999999999999</c:v>
                </c:pt>
                <c:pt idx="12">
                  <c:v>1.3153999999999999</c:v>
                </c:pt>
                <c:pt idx="13">
                  <c:v>1.1189</c:v>
                </c:pt>
                <c:pt idx="14">
                  <c:v>1.2935000000000001</c:v>
                </c:pt>
                <c:pt idx="15">
                  <c:v>1.0317000000000001</c:v>
                </c:pt>
                <c:pt idx="16">
                  <c:v>-0.98850000000000005</c:v>
                </c:pt>
                <c:pt idx="17">
                  <c:v>-1.0159</c:v>
                </c:pt>
                <c:pt idx="18">
                  <c:v>-0.84719999999999995</c:v>
                </c:pt>
                <c:pt idx="19">
                  <c:v>-0.97270000000000001</c:v>
                </c:pt>
                <c:pt idx="20">
                  <c:v>-0.54649999999999999</c:v>
                </c:pt>
                <c:pt idx="21">
                  <c:v>-0.92200000000000004</c:v>
                </c:pt>
                <c:pt idx="22">
                  <c:v>-0.54890000000000005</c:v>
                </c:pt>
                <c:pt idx="23">
                  <c:v>-1.1808000000000001</c:v>
                </c:pt>
                <c:pt idx="24">
                  <c:v>-0.86839999999999995</c:v>
                </c:pt>
                <c:pt idx="25">
                  <c:v>-1.0650999999999999</c:v>
                </c:pt>
                <c:pt idx="27">
                  <c:v>-6.2899999999999998E-2</c:v>
                </c:pt>
                <c:pt idx="28">
                  <c:v>0.2994</c:v>
                </c:pt>
                <c:pt idx="29">
                  <c:v>1.2E-2</c:v>
                </c:pt>
                <c:pt idx="30">
                  <c:v>-9.3700000000000006E-2</c:v>
                </c:pt>
                <c:pt idx="31">
                  <c:v>-0.34739999999999999</c:v>
                </c:pt>
                <c:pt idx="32">
                  <c:v>-0.18429999999999999</c:v>
                </c:pt>
                <c:pt idx="33">
                  <c:v>-3.5137</c:v>
                </c:pt>
                <c:pt idx="34">
                  <c:v>-3.7797000000000001</c:v>
                </c:pt>
                <c:pt idx="35">
                  <c:v>-3.6566000000000001</c:v>
                </c:pt>
                <c:pt idx="36">
                  <c:v>-3.4376000000000002</c:v>
                </c:pt>
                <c:pt idx="37">
                  <c:v>-3.7483</c:v>
                </c:pt>
              </c:numCache>
            </c:numRef>
          </c:xVal>
          <c:yVal>
            <c:numRef>
              <c:f>Sheet1!$F$2:$F$40</c:f>
              <c:numCache>
                <c:formatCode>General</c:formatCode>
                <c:ptCount val="39"/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31EE-4690-9C61-4BB99C91D2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4974847"/>
        <c:axId val="2084970687"/>
      </c:scatterChart>
      <c:valAx>
        <c:axId val="2084974847"/>
        <c:scaling>
          <c:orientation val="minMax"/>
          <c:max val="4"/>
          <c:min val="-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one"/>
        <c:spPr>
          <a:noFill/>
          <a:ln w="3810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970687"/>
        <c:crosses val="autoZero"/>
        <c:crossBetween val="midCat"/>
      </c:valAx>
      <c:valAx>
        <c:axId val="2084970687"/>
        <c:scaling>
          <c:orientation val="minMax"/>
          <c:max val="4"/>
          <c:min val="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out"/>
        <c:minorTickMark val="none"/>
        <c:tickLblPos val="none"/>
        <c:spPr>
          <a:noFill/>
          <a:ln w="3810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974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>
      <a:solidFill>
        <a:schemeClr val="accent1"/>
      </a:solidFill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  <a:headEnd type="arrow"/>
              <a:tailEnd type="arrow"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9050" cap="rnd">
                <a:solidFill>
                  <a:srgbClr val="00B050"/>
                </a:solidFill>
                <a:round/>
                <a:headEnd type="arrow"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01-010B-4AD2-A5A5-B246BC9A27B8}"/>
              </c:ext>
            </c:extLst>
          </c:dPt>
          <c:xVal>
            <c:numRef>
              <c:f>Sheet1!$A$2:$A$40</c:f>
              <c:numCache>
                <c:formatCode>General</c:formatCode>
                <c:ptCount val="39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4</c:v>
                </c:pt>
                <c:pt idx="4">
                  <c:v>-4</c:v>
                </c:pt>
                <c:pt idx="6">
                  <c:v>-0.1033</c:v>
                </c:pt>
                <c:pt idx="7">
                  <c:v>5.7599999999999998E-2</c:v>
                </c:pt>
                <c:pt idx="8">
                  <c:v>-7.5300000000000006E-2</c:v>
                </c:pt>
                <c:pt idx="9">
                  <c:v>-8.8599999999999998E-2</c:v>
                </c:pt>
                <c:pt idx="10">
                  <c:v>0.1777</c:v>
                </c:pt>
                <c:pt idx="11">
                  <c:v>3.1399999999999997E-2</c:v>
                </c:pt>
                <c:pt idx="12">
                  <c:v>0.1963</c:v>
                </c:pt>
                <c:pt idx="13">
                  <c:v>0.19650000000000001</c:v>
                </c:pt>
                <c:pt idx="14">
                  <c:v>0.2084</c:v>
                </c:pt>
                <c:pt idx="15">
                  <c:v>3.85E-2</c:v>
                </c:pt>
                <c:pt idx="16">
                  <c:v>-6.93E-2</c:v>
                </c:pt>
                <c:pt idx="17">
                  <c:v>-8.2199999999999995E-2</c:v>
                </c:pt>
                <c:pt idx="18">
                  <c:v>0.34970000000000001</c:v>
                </c:pt>
                <c:pt idx="19">
                  <c:v>0.17949999999999999</c:v>
                </c:pt>
                <c:pt idx="20">
                  <c:v>0.40689999999999998</c:v>
                </c:pt>
                <c:pt idx="21">
                  <c:v>-1.12E-2</c:v>
                </c:pt>
                <c:pt idx="22">
                  <c:v>4.1799999999999997E-2</c:v>
                </c:pt>
                <c:pt idx="23">
                  <c:v>-4.9500000000000002E-2</c:v>
                </c:pt>
                <c:pt idx="24">
                  <c:v>-3.5700000000000003E-2</c:v>
                </c:pt>
                <c:pt idx="25">
                  <c:v>-0.1007</c:v>
                </c:pt>
                <c:pt idx="27">
                  <c:v>-0.92100000000000004</c:v>
                </c:pt>
                <c:pt idx="28">
                  <c:v>-0.54620000000000002</c:v>
                </c:pt>
                <c:pt idx="29">
                  <c:v>-0.89849999999999997</c:v>
                </c:pt>
                <c:pt idx="30">
                  <c:v>0.40039999999999998</c:v>
                </c:pt>
                <c:pt idx="31">
                  <c:v>0.40360000000000001</c:v>
                </c:pt>
                <c:pt idx="32">
                  <c:v>0.68440000000000001</c:v>
                </c:pt>
                <c:pt idx="33">
                  <c:v>-3.6286999999999998</c:v>
                </c:pt>
                <c:pt idx="34">
                  <c:v>-3.5598000000000001</c:v>
                </c:pt>
                <c:pt idx="35">
                  <c:v>-3.8043999999999998</c:v>
                </c:pt>
                <c:pt idx="36">
                  <c:v>-3.3338000000000001</c:v>
                </c:pt>
                <c:pt idx="37">
                  <c:v>-3.649</c:v>
                </c:pt>
              </c:numCache>
            </c:numRef>
          </c:xVal>
          <c:yVal>
            <c:numRef>
              <c:f>Sheet1!$B$2:$B$40</c:f>
              <c:numCache>
                <c:formatCode>General</c:formatCode>
                <c:ptCount val="39"/>
                <c:pt idx="3">
                  <c:v>4</c:v>
                </c:pt>
                <c:pt idx="4">
                  <c:v>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10B-4AD2-A5A5-B246BC9A27B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Outliers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38100">
                <a:noFill/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noFill/>
                <a:ln w="38100">
                  <a:noFill/>
                </a:ln>
                <a:effectLst/>
              </c:spPr>
            </c:marker>
            <c:bubble3D val="0"/>
            <c:spPr>
              <a:ln w="19050" cap="rnd">
                <a:solidFill>
                  <a:srgbClr val="FF0000"/>
                </a:solidFill>
                <a:round/>
                <a:headEnd type="arrow"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04-010B-4AD2-A5A5-B246BC9A27B8}"/>
              </c:ext>
            </c:extLst>
          </c:dPt>
          <c:xVal>
            <c:numRef>
              <c:f>Sheet1!$A$2:$A$40</c:f>
              <c:numCache>
                <c:formatCode>General</c:formatCode>
                <c:ptCount val="39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4</c:v>
                </c:pt>
                <c:pt idx="4">
                  <c:v>-4</c:v>
                </c:pt>
                <c:pt idx="6">
                  <c:v>-0.1033</c:v>
                </c:pt>
                <c:pt idx="7">
                  <c:v>5.7599999999999998E-2</c:v>
                </c:pt>
                <c:pt idx="8">
                  <c:v>-7.5300000000000006E-2</c:v>
                </c:pt>
                <c:pt idx="9">
                  <c:v>-8.8599999999999998E-2</c:v>
                </c:pt>
                <c:pt idx="10">
                  <c:v>0.1777</c:v>
                </c:pt>
                <c:pt idx="11">
                  <c:v>3.1399999999999997E-2</c:v>
                </c:pt>
                <c:pt idx="12">
                  <c:v>0.1963</c:v>
                </c:pt>
                <c:pt idx="13">
                  <c:v>0.19650000000000001</c:v>
                </c:pt>
                <c:pt idx="14">
                  <c:v>0.2084</c:v>
                </c:pt>
                <c:pt idx="15">
                  <c:v>3.85E-2</c:v>
                </c:pt>
                <c:pt idx="16">
                  <c:v>-6.93E-2</c:v>
                </c:pt>
                <c:pt idx="17">
                  <c:v>-8.2199999999999995E-2</c:v>
                </c:pt>
                <c:pt idx="18">
                  <c:v>0.34970000000000001</c:v>
                </c:pt>
                <c:pt idx="19">
                  <c:v>0.17949999999999999</c:v>
                </c:pt>
                <c:pt idx="20">
                  <c:v>0.40689999999999998</c:v>
                </c:pt>
                <c:pt idx="21">
                  <c:v>-1.12E-2</c:v>
                </c:pt>
                <c:pt idx="22">
                  <c:v>4.1799999999999997E-2</c:v>
                </c:pt>
                <c:pt idx="23">
                  <c:v>-4.9500000000000002E-2</c:v>
                </c:pt>
                <c:pt idx="24">
                  <c:v>-3.5700000000000003E-2</c:v>
                </c:pt>
                <c:pt idx="25">
                  <c:v>-0.1007</c:v>
                </c:pt>
                <c:pt idx="27">
                  <c:v>-0.92100000000000004</c:v>
                </c:pt>
                <c:pt idx="28">
                  <c:v>-0.54620000000000002</c:v>
                </c:pt>
                <c:pt idx="29">
                  <c:v>-0.89849999999999997</c:v>
                </c:pt>
                <c:pt idx="30">
                  <c:v>0.40039999999999998</c:v>
                </c:pt>
                <c:pt idx="31">
                  <c:v>0.40360000000000001</c:v>
                </c:pt>
                <c:pt idx="32">
                  <c:v>0.68440000000000001</c:v>
                </c:pt>
                <c:pt idx="33">
                  <c:v>-3.6286999999999998</c:v>
                </c:pt>
                <c:pt idx="34">
                  <c:v>-3.5598000000000001</c:v>
                </c:pt>
                <c:pt idx="35">
                  <c:v>-3.8043999999999998</c:v>
                </c:pt>
                <c:pt idx="36">
                  <c:v>-3.3338000000000001</c:v>
                </c:pt>
                <c:pt idx="37">
                  <c:v>-3.649</c:v>
                </c:pt>
              </c:numCache>
            </c:numRef>
          </c:xVal>
          <c:yVal>
            <c:numRef>
              <c:f>Sheet1!$C$2:$C$40</c:f>
              <c:numCache>
                <c:formatCode>General</c:formatCode>
                <c:ptCount val="39"/>
                <c:pt idx="3">
                  <c:v>-4</c:v>
                </c:pt>
                <c:pt idx="4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10B-4AD2-A5A5-B246BC9A27B8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Points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Sheet1!$A$2:$A$40</c:f>
              <c:numCache>
                <c:formatCode>General</c:formatCode>
                <c:ptCount val="39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4</c:v>
                </c:pt>
                <c:pt idx="4">
                  <c:v>-4</c:v>
                </c:pt>
                <c:pt idx="6">
                  <c:v>-0.1033</c:v>
                </c:pt>
                <c:pt idx="7">
                  <c:v>5.7599999999999998E-2</c:v>
                </c:pt>
                <c:pt idx="8">
                  <c:v>-7.5300000000000006E-2</c:v>
                </c:pt>
                <c:pt idx="9">
                  <c:v>-8.8599999999999998E-2</c:v>
                </c:pt>
                <c:pt idx="10">
                  <c:v>0.1777</c:v>
                </c:pt>
                <c:pt idx="11">
                  <c:v>3.1399999999999997E-2</c:v>
                </c:pt>
                <c:pt idx="12">
                  <c:v>0.1963</c:v>
                </c:pt>
                <c:pt idx="13">
                  <c:v>0.19650000000000001</c:v>
                </c:pt>
                <c:pt idx="14">
                  <c:v>0.2084</c:v>
                </c:pt>
                <c:pt idx="15">
                  <c:v>3.85E-2</c:v>
                </c:pt>
                <c:pt idx="16">
                  <c:v>-6.93E-2</c:v>
                </c:pt>
                <c:pt idx="17">
                  <c:v>-8.2199999999999995E-2</c:v>
                </c:pt>
                <c:pt idx="18">
                  <c:v>0.34970000000000001</c:v>
                </c:pt>
                <c:pt idx="19">
                  <c:v>0.17949999999999999</c:v>
                </c:pt>
                <c:pt idx="20">
                  <c:v>0.40689999999999998</c:v>
                </c:pt>
                <c:pt idx="21">
                  <c:v>-1.12E-2</c:v>
                </c:pt>
                <c:pt idx="22">
                  <c:v>4.1799999999999997E-2</c:v>
                </c:pt>
                <c:pt idx="23">
                  <c:v>-4.9500000000000002E-2</c:v>
                </c:pt>
                <c:pt idx="24">
                  <c:v>-3.5700000000000003E-2</c:v>
                </c:pt>
                <c:pt idx="25">
                  <c:v>-0.1007</c:v>
                </c:pt>
                <c:pt idx="27">
                  <c:v>-0.92100000000000004</c:v>
                </c:pt>
                <c:pt idx="28">
                  <c:v>-0.54620000000000002</c:v>
                </c:pt>
                <c:pt idx="29">
                  <c:v>-0.89849999999999997</c:v>
                </c:pt>
                <c:pt idx="30">
                  <c:v>0.40039999999999998</c:v>
                </c:pt>
                <c:pt idx="31">
                  <c:v>0.40360000000000001</c:v>
                </c:pt>
                <c:pt idx="32">
                  <c:v>0.68440000000000001</c:v>
                </c:pt>
                <c:pt idx="33">
                  <c:v>-3.6286999999999998</c:v>
                </c:pt>
                <c:pt idx="34">
                  <c:v>-3.5598000000000001</c:v>
                </c:pt>
                <c:pt idx="35">
                  <c:v>-3.8043999999999998</c:v>
                </c:pt>
                <c:pt idx="36">
                  <c:v>-3.3338000000000001</c:v>
                </c:pt>
                <c:pt idx="37">
                  <c:v>-3.649</c:v>
                </c:pt>
              </c:numCache>
            </c:numRef>
          </c:xVal>
          <c:yVal>
            <c:numRef>
              <c:f>Sheet1!$D$2:$D$40</c:f>
              <c:numCache>
                <c:formatCode>General</c:formatCode>
                <c:ptCount val="39"/>
                <c:pt idx="6">
                  <c:v>0.1033</c:v>
                </c:pt>
                <c:pt idx="7">
                  <c:v>-5.7599999999999998E-2</c:v>
                </c:pt>
                <c:pt idx="8">
                  <c:v>7.5300000000000006E-2</c:v>
                </c:pt>
                <c:pt idx="9">
                  <c:v>8.8599999999999998E-2</c:v>
                </c:pt>
                <c:pt idx="10">
                  <c:v>-0.1777</c:v>
                </c:pt>
                <c:pt idx="11">
                  <c:v>-3.1399999999999997E-2</c:v>
                </c:pt>
                <c:pt idx="12">
                  <c:v>-0.1963</c:v>
                </c:pt>
                <c:pt idx="13">
                  <c:v>-0.19650000000000001</c:v>
                </c:pt>
                <c:pt idx="14">
                  <c:v>-0.2084</c:v>
                </c:pt>
                <c:pt idx="15">
                  <c:v>-3.85E-2</c:v>
                </c:pt>
                <c:pt idx="16">
                  <c:v>6.93E-2</c:v>
                </c:pt>
                <c:pt idx="17">
                  <c:v>8.2199999999999995E-2</c:v>
                </c:pt>
                <c:pt idx="18">
                  <c:v>-0.34970000000000001</c:v>
                </c:pt>
                <c:pt idx="19">
                  <c:v>-0.17949999999999999</c:v>
                </c:pt>
                <c:pt idx="20">
                  <c:v>-0.40689999999999998</c:v>
                </c:pt>
                <c:pt idx="21">
                  <c:v>1.12E-2</c:v>
                </c:pt>
                <c:pt idx="22">
                  <c:v>-4.1799999999999997E-2</c:v>
                </c:pt>
                <c:pt idx="23">
                  <c:v>4.9500000000000002E-2</c:v>
                </c:pt>
                <c:pt idx="24">
                  <c:v>3.5700000000000003E-2</c:v>
                </c:pt>
                <c:pt idx="25">
                  <c:v>0.1007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010B-4AD2-A5A5-B246BC9A27B8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Outlier Points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381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Sheet1!$A$2:$A$40</c:f>
              <c:numCache>
                <c:formatCode>General</c:formatCode>
                <c:ptCount val="39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4</c:v>
                </c:pt>
                <c:pt idx="4">
                  <c:v>-4</c:v>
                </c:pt>
                <c:pt idx="6">
                  <c:v>-0.1033</c:v>
                </c:pt>
                <c:pt idx="7">
                  <c:v>5.7599999999999998E-2</c:v>
                </c:pt>
                <c:pt idx="8">
                  <c:v>-7.5300000000000006E-2</c:v>
                </c:pt>
                <c:pt idx="9">
                  <c:v>-8.8599999999999998E-2</c:v>
                </c:pt>
                <c:pt idx="10">
                  <c:v>0.1777</c:v>
                </c:pt>
                <c:pt idx="11">
                  <c:v>3.1399999999999997E-2</c:v>
                </c:pt>
                <c:pt idx="12">
                  <c:v>0.1963</c:v>
                </c:pt>
                <c:pt idx="13">
                  <c:v>0.19650000000000001</c:v>
                </c:pt>
                <c:pt idx="14">
                  <c:v>0.2084</c:v>
                </c:pt>
                <c:pt idx="15">
                  <c:v>3.85E-2</c:v>
                </c:pt>
                <c:pt idx="16">
                  <c:v>-6.93E-2</c:v>
                </c:pt>
                <c:pt idx="17">
                  <c:v>-8.2199999999999995E-2</c:v>
                </c:pt>
                <c:pt idx="18">
                  <c:v>0.34970000000000001</c:v>
                </c:pt>
                <c:pt idx="19">
                  <c:v>0.17949999999999999</c:v>
                </c:pt>
                <c:pt idx="20">
                  <c:v>0.40689999999999998</c:v>
                </c:pt>
                <c:pt idx="21">
                  <c:v>-1.12E-2</c:v>
                </c:pt>
                <c:pt idx="22">
                  <c:v>4.1799999999999997E-2</c:v>
                </c:pt>
                <c:pt idx="23">
                  <c:v>-4.9500000000000002E-2</c:v>
                </c:pt>
                <c:pt idx="24">
                  <c:v>-3.5700000000000003E-2</c:v>
                </c:pt>
                <c:pt idx="25">
                  <c:v>-0.1007</c:v>
                </c:pt>
                <c:pt idx="27">
                  <c:v>-0.92100000000000004</c:v>
                </c:pt>
                <c:pt idx="28">
                  <c:v>-0.54620000000000002</c:v>
                </c:pt>
                <c:pt idx="29">
                  <c:v>-0.89849999999999997</c:v>
                </c:pt>
                <c:pt idx="30">
                  <c:v>0.40039999999999998</c:v>
                </c:pt>
                <c:pt idx="31">
                  <c:v>0.40360000000000001</c:v>
                </c:pt>
                <c:pt idx="32">
                  <c:v>0.68440000000000001</c:v>
                </c:pt>
                <c:pt idx="33">
                  <c:v>-3.6286999999999998</c:v>
                </c:pt>
                <c:pt idx="34">
                  <c:v>-3.5598000000000001</c:v>
                </c:pt>
                <c:pt idx="35">
                  <c:v>-3.8043999999999998</c:v>
                </c:pt>
                <c:pt idx="36">
                  <c:v>-3.3338000000000001</c:v>
                </c:pt>
                <c:pt idx="37">
                  <c:v>-3.649</c:v>
                </c:pt>
              </c:numCache>
            </c:numRef>
          </c:xVal>
          <c:yVal>
            <c:numRef>
              <c:f>Sheet1!$E$2:$E$40</c:f>
              <c:numCache>
                <c:formatCode>General</c:formatCode>
                <c:ptCount val="39"/>
                <c:pt idx="27">
                  <c:v>0.92100000000000004</c:v>
                </c:pt>
                <c:pt idx="28">
                  <c:v>0.54620000000000002</c:v>
                </c:pt>
                <c:pt idx="29">
                  <c:v>0.89849999999999997</c:v>
                </c:pt>
                <c:pt idx="30">
                  <c:v>-0.40039999999999998</c:v>
                </c:pt>
                <c:pt idx="31">
                  <c:v>-0.40360000000000001</c:v>
                </c:pt>
                <c:pt idx="32">
                  <c:v>-0.68440000000000001</c:v>
                </c:pt>
                <c:pt idx="33">
                  <c:v>3.6286999999999998</c:v>
                </c:pt>
                <c:pt idx="34">
                  <c:v>3.5598000000000001</c:v>
                </c:pt>
                <c:pt idx="35">
                  <c:v>3.8043999999999998</c:v>
                </c:pt>
                <c:pt idx="36">
                  <c:v>3.3338000000000001</c:v>
                </c:pt>
                <c:pt idx="37">
                  <c:v>3.649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010B-4AD2-A5A5-B246BC9A27B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Partial Error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  <a:headEnd type="arrow"/>
              <a:tailEnd type="arrow"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2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9050" cap="rnd">
                <a:solidFill>
                  <a:schemeClr val="accent2">
                    <a:lumMod val="75000"/>
                  </a:schemeClr>
                </a:solidFill>
                <a:round/>
                <a:headEnd type="arrow"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09-010B-4AD2-A5A5-B246BC9A27B8}"/>
              </c:ext>
            </c:extLst>
          </c:dPt>
          <c:xVal>
            <c:numRef>
              <c:f>Sheet1!$A$2:$A$40</c:f>
              <c:numCache>
                <c:formatCode>General</c:formatCode>
                <c:ptCount val="39"/>
                <c:pt idx="0">
                  <c:v>-2</c:v>
                </c:pt>
                <c:pt idx="1">
                  <c:v>2.8824999999999998</c:v>
                </c:pt>
                <c:pt idx="2">
                  <c:v>-2.8824999999999998</c:v>
                </c:pt>
                <c:pt idx="3">
                  <c:v>4</c:v>
                </c:pt>
                <c:pt idx="4">
                  <c:v>-4</c:v>
                </c:pt>
                <c:pt idx="6">
                  <c:v>-0.1033</c:v>
                </c:pt>
                <c:pt idx="7">
                  <c:v>5.7599999999999998E-2</c:v>
                </c:pt>
                <c:pt idx="8">
                  <c:v>-7.5300000000000006E-2</c:v>
                </c:pt>
                <c:pt idx="9">
                  <c:v>-8.8599999999999998E-2</c:v>
                </c:pt>
                <c:pt idx="10">
                  <c:v>0.1777</c:v>
                </c:pt>
                <c:pt idx="11">
                  <c:v>3.1399999999999997E-2</c:v>
                </c:pt>
                <c:pt idx="12">
                  <c:v>0.1963</c:v>
                </c:pt>
                <c:pt idx="13">
                  <c:v>0.19650000000000001</c:v>
                </c:pt>
                <c:pt idx="14">
                  <c:v>0.2084</c:v>
                </c:pt>
                <c:pt idx="15">
                  <c:v>3.85E-2</c:v>
                </c:pt>
                <c:pt idx="16">
                  <c:v>-6.93E-2</c:v>
                </c:pt>
                <c:pt idx="17">
                  <c:v>-8.2199999999999995E-2</c:v>
                </c:pt>
                <c:pt idx="18">
                  <c:v>0.34970000000000001</c:v>
                </c:pt>
                <c:pt idx="19">
                  <c:v>0.17949999999999999</c:v>
                </c:pt>
                <c:pt idx="20">
                  <c:v>0.40689999999999998</c:v>
                </c:pt>
                <c:pt idx="21">
                  <c:v>-1.12E-2</c:v>
                </c:pt>
                <c:pt idx="22">
                  <c:v>4.1799999999999997E-2</c:v>
                </c:pt>
                <c:pt idx="23">
                  <c:v>-4.9500000000000002E-2</c:v>
                </c:pt>
                <c:pt idx="24">
                  <c:v>-3.5700000000000003E-2</c:v>
                </c:pt>
                <c:pt idx="25">
                  <c:v>-0.1007</c:v>
                </c:pt>
                <c:pt idx="27">
                  <c:v>-0.92100000000000004</c:v>
                </c:pt>
                <c:pt idx="28">
                  <c:v>-0.54620000000000002</c:v>
                </c:pt>
                <c:pt idx="29">
                  <c:v>-0.89849999999999997</c:v>
                </c:pt>
                <c:pt idx="30">
                  <c:v>0.40039999999999998</c:v>
                </c:pt>
                <c:pt idx="31">
                  <c:v>0.40360000000000001</c:v>
                </c:pt>
                <c:pt idx="32">
                  <c:v>0.68440000000000001</c:v>
                </c:pt>
                <c:pt idx="33">
                  <c:v>-3.6286999999999998</c:v>
                </c:pt>
                <c:pt idx="34">
                  <c:v>-3.5598000000000001</c:v>
                </c:pt>
                <c:pt idx="35">
                  <c:v>-3.8043999999999998</c:v>
                </c:pt>
                <c:pt idx="36">
                  <c:v>-3.3338000000000001</c:v>
                </c:pt>
                <c:pt idx="37">
                  <c:v>-3.649</c:v>
                </c:pt>
              </c:numCache>
            </c:numRef>
          </c:xVal>
          <c:yVal>
            <c:numRef>
              <c:f>Sheet1!$F$2:$F$40</c:f>
              <c:numCache>
                <c:formatCode>General</c:formatCode>
                <c:ptCount val="39"/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010B-4AD2-A5A5-B246BC9A2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4974847"/>
        <c:axId val="2084970687"/>
      </c:scatterChart>
      <c:valAx>
        <c:axId val="2084974847"/>
        <c:scaling>
          <c:orientation val="minMax"/>
          <c:max val="4"/>
          <c:min val="-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one"/>
        <c:spPr>
          <a:noFill/>
          <a:ln w="3810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970687"/>
        <c:crosses val="autoZero"/>
        <c:crossBetween val="midCat"/>
      </c:valAx>
      <c:valAx>
        <c:axId val="2084970687"/>
        <c:scaling>
          <c:orientation val="minMax"/>
          <c:max val="4"/>
          <c:min val="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out"/>
        <c:minorTickMark val="none"/>
        <c:tickLblPos val="none"/>
        <c:spPr>
          <a:noFill/>
          <a:ln w="3810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974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>
      <a:solidFill>
        <a:schemeClr val="accent1"/>
      </a:solidFill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Sheet1!$D$1</c:f>
              <c:strCache>
                <c:ptCount val="1"/>
                <c:pt idx="0">
                  <c:v>Points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Sheet1!$A$2:$A$96</c:f>
              <c:numCache>
                <c:formatCode>General</c:formatCode>
                <c:ptCount val="95"/>
                <c:pt idx="0">
                  <c:v>-2</c:v>
                </c:pt>
                <c:pt idx="1">
                  <c:v>2.9009</c:v>
                </c:pt>
                <c:pt idx="2">
                  <c:v>-2.9009</c:v>
                </c:pt>
                <c:pt idx="3">
                  <c:v>4</c:v>
                </c:pt>
                <c:pt idx="4">
                  <c:v>-4</c:v>
                </c:pt>
                <c:pt idx="6">
                  <c:v>0.62919999999999998</c:v>
                </c:pt>
                <c:pt idx="7">
                  <c:v>0.74490000000000001</c:v>
                </c:pt>
                <c:pt idx="8">
                  <c:v>0.88829999999999998</c:v>
                </c:pt>
                <c:pt idx="9">
                  <c:v>1.0274000000000001</c:v>
                </c:pt>
                <c:pt idx="10">
                  <c:v>1.2822</c:v>
                </c:pt>
                <c:pt idx="11">
                  <c:v>0.92749999999999999</c:v>
                </c:pt>
                <c:pt idx="12">
                  <c:v>1.3153999999999999</c:v>
                </c:pt>
                <c:pt idx="13">
                  <c:v>1.1189</c:v>
                </c:pt>
                <c:pt idx="14">
                  <c:v>1.2935000000000001</c:v>
                </c:pt>
                <c:pt idx="15">
                  <c:v>1.0317000000000001</c:v>
                </c:pt>
                <c:pt idx="16">
                  <c:v>-0.98850000000000005</c:v>
                </c:pt>
                <c:pt idx="17">
                  <c:v>-1.0159</c:v>
                </c:pt>
                <c:pt idx="18">
                  <c:v>-0.84719999999999995</c:v>
                </c:pt>
                <c:pt idx="19">
                  <c:v>-0.97270000000000001</c:v>
                </c:pt>
                <c:pt idx="20">
                  <c:v>-0.54649999999999999</c:v>
                </c:pt>
                <c:pt idx="21">
                  <c:v>-0.92200000000000004</c:v>
                </c:pt>
                <c:pt idx="22">
                  <c:v>-0.54890000000000005</c:v>
                </c:pt>
                <c:pt idx="23">
                  <c:v>-1.1808000000000001</c:v>
                </c:pt>
                <c:pt idx="24">
                  <c:v>-0.86839999999999995</c:v>
                </c:pt>
                <c:pt idx="25">
                  <c:v>-1.0650999999999999</c:v>
                </c:pt>
                <c:pt idx="27">
                  <c:v>-6.2899999999999998E-2</c:v>
                </c:pt>
                <c:pt idx="28">
                  <c:v>0.2994</c:v>
                </c:pt>
                <c:pt idx="29">
                  <c:v>1.2E-2</c:v>
                </c:pt>
                <c:pt idx="30">
                  <c:v>-9.3700000000000006E-2</c:v>
                </c:pt>
                <c:pt idx="31">
                  <c:v>-0.34739999999999999</c:v>
                </c:pt>
                <c:pt idx="32">
                  <c:v>-0.18429999999999999</c:v>
                </c:pt>
                <c:pt idx="34">
                  <c:v>4</c:v>
                </c:pt>
                <c:pt idx="35">
                  <c:v>-4</c:v>
                </c:pt>
              </c:numCache>
            </c:numRef>
          </c:xVal>
          <c:yVal>
            <c:numRef>
              <c:f>Sheet1!$D$2:$D$96</c:f>
              <c:numCache>
                <c:formatCode>General</c:formatCode>
                <c:ptCount val="95"/>
                <c:pt idx="6">
                  <c:v>0.83579999999999999</c:v>
                </c:pt>
                <c:pt idx="7">
                  <c:v>0.62970000000000004</c:v>
                </c:pt>
                <c:pt idx="8">
                  <c:v>1.0388999999999999</c:v>
                </c:pt>
                <c:pt idx="9">
                  <c:v>1.2045999999999999</c:v>
                </c:pt>
                <c:pt idx="10">
                  <c:v>0.92689999999999995</c:v>
                </c:pt>
                <c:pt idx="11">
                  <c:v>0.86480000000000001</c:v>
                </c:pt>
                <c:pt idx="12">
                  <c:v>0.92279999999999995</c:v>
                </c:pt>
                <c:pt idx="13">
                  <c:v>0.72589999999999999</c:v>
                </c:pt>
                <c:pt idx="14">
                  <c:v>0.87670000000000003</c:v>
                </c:pt>
                <c:pt idx="15">
                  <c:v>0.95479999999999998</c:v>
                </c:pt>
                <c:pt idx="16">
                  <c:v>-0.85</c:v>
                </c:pt>
                <c:pt idx="17">
                  <c:v>-0.85150000000000003</c:v>
                </c:pt>
                <c:pt idx="18">
                  <c:v>-1.5465</c:v>
                </c:pt>
                <c:pt idx="19">
                  <c:v>-1.3318000000000001</c:v>
                </c:pt>
                <c:pt idx="20">
                  <c:v>-1.3603000000000001</c:v>
                </c:pt>
                <c:pt idx="21">
                  <c:v>-0.89949999999999997</c:v>
                </c:pt>
                <c:pt idx="22">
                  <c:v>-0.63239999999999996</c:v>
                </c:pt>
                <c:pt idx="23">
                  <c:v>-1.0817000000000001</c:v>
                </c:pt>
                <c:pt idx="24">
                  <c:v>-0.79690000000000005</c:v>
                </c:pt>
                <c:pt idx="25">
                  <c:v>-0.86360000000000003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1BC-47EF-8019-1C709EEC1B7F}"/>
            </c:ext>
          </c:extLst>
        </c:ser>
        <c:ser>
          <c:idx val="0"/>
          <c:order val="1"/>
          <c:tx>
            <c:strRef>
              <c:f>Sheet1!$E$1</c:f>
              <c:strCache>
                <c:ptCount val="1"/>
                <c:pt idx="0">
                  <c:v>Outlier Points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381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Sheet1!$A$2:$A$96</c:f>
              <c:numCache>
                <c:formatCode>General</c:formatCode>
                <c:ptCount val="95"/>
                <c:pt idx="0">
                  <c:v>-2</c:v>
                </c:pt>
                <c:pt idx="1">
                  <c:v>2.9009</c:v>
                </c:pt>
                <c:pt idx="2">
                  <c:v>-2.9009</c:v>
                </c:pt>
                <c:pt idx="3">
                  <c:v>4</c:v>
                </c:pt>
                <c:pt idx="4">
                  <c:v>-4</c:v>
                </c:pt>
                <c:pt idx="6">
                  <c:v>0.62919999999999998</c:v>
                </c:pt>
                <c:pt idx="7">
                  <c:v>0.74490000000000001</c:v>
                </c:pt>
                <c:pt idx="8">
                  <c:v>0.88829999999999998</c:v>
                </c:pt>
                <c:pt idx="9">
                  <c:v>1.0274000000000001</c:v>
                </c:pt>
                <c:pt idx="10">
                  <c:v>1.2822</c:v>
                </c:pt>
                <c:pt idx="11">
                  <c:v>0.92749999999999999</c:v>
                </c:pt>
                <c:pt idx="12">
                  <c:v>1.3153999999999999</c:v>
                </c:pt>
                <c:pt idx="13">
                  <c:v>1.1189</c:v>
                </c:pt>
                <c:pt idx="14">
                  <c:v>1.2935000000000001</c:v>
                </c:pt>
                <c:pt idx="15">
                  <c:v>1.0317000000000001</c:v>
                </c:pt>
                <c:pt idx="16">
                  <c:v>-0.98850000000000005</c:v>
                </c:pt>
                <c:pt idx="17">
                  <c:v>-1.0159</c:v>
                </c:pt>
                <c:pt idx="18">
                  <c:v>-0.84719999999999995</c:v>
                </c:pt>
                <c:pt idx="19">
                  <c:v>-0.97270000000000001</c:v>
                </c:pt>
                <c:pt idx="20">
                  <c:v>-0.54649999999999999</c:v>
                </c:pt>
                <c:pt idx="21">
                  <c:v>-0.92200000000000004</c:v>
                </c:pt>
                <c:pt idx="22">
                  <c:v>-0.54890000000000005</c:v>
                </c:pt>
                <c:pt idx="23">
                  <c:v>-1.1808000000000001</c:v>
                </c:pt>
                <c:pt idx="24">
                  <c:v>-0.86839999999999995</c:v>
                </c:pt>
                <c:pt idx="25">
                  <c:v>-1.0650999999999999</c:v>
                </c:pt>
                <c:pt idx="27">
                  <c:v>-6.2899999999999998E-2</c:v>
                </c:pt>
                <c:pt idx="28">
                  <c:v>0.2994</c:v>
                </c:pt>
                <c:pt idx="29">
                  <c:v>1.2E-2</c:v>
                </c:pt>
                <c:pt idx="30">
                  <c:v>-9.3700000000000006E-2</c:v>
                </c:pt>
                <c:pt idx="31">
                  <c:v>-0.34739999999999999</c:v>
                </c:pt>
                <c:pt idx="32">
                  <c:v>-0.18429999999999999</c:v>
                </c:pt>
                <c:pt idx="34">
                  <c:v>4</c:v>
                </c:pt>
                <c:pt idx="35">
                  <c:v>-4</c:v>
                </c:pt>
              </c:numCache>
            </c:numRef>
          </c:xVal>
          <c:yVal>
            <c:numRef>
              <c:f>Sheet1!$E$2:$E$96</c:f>
              <c:numCache>
                <c:formatCode>General</c:formatCode>
                <c:ptCount val="95"/>
                <c:pt idx="27">
                  <c:v>1.7790999999999999</c:v>
                </c:pt>
                <c:pt idx="28">
                  <c:v>1.3918999999999999</c:v>
                </c:pt>
                <c:pt idx="29">
                  <c:v>1.8089999999999999</c:v>
                </c:pt>
                <c:pt idx="30">
                  <c:v>-0.89449999999999996</c:v>
                </c:pt>
                <c:pt idx="31">
                  <c:v>-1.1545000000000001</c:v>
                </c:pt>
                <c:pt idx="32">
                  <c:v>-1.5530999999999999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1BC-47EF-8019-1C709EEC1B7F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Partial Error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  <a:headEnd type="arrow"/>
              <a:tailEnd type="arrow"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2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9050" cap="rnd">
                <a:solidFill>
                  <a:schemeClr val="accent2">
                    <a:lumMod val="75000"/>
                  </a:schemeClr>
                </a:solidFill>
                <a:round/>
                <a:headEnd type="arrow"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03-E1BC-47EF-8019-1C709EEC1B7F}"/>
              </c:ext>
            </c:extLst>
          </c:dPt>
          <c:xVal>
            <c:numRef>
              <c:f>Sheet1!$A$2:$A$96</c:f>
              <c:numCache>
                <c:formatCode>General</c:formatCode>
                <c:ptCount val="95"/>
                <c:pt idx="0">
                  <c:v>-2</c:v>
                </c:pt>
                <c:pt idx="1">
                  <c:v>2.9009</c:v>
                </c:pt>
                <c:pt idx="2">
                  <c:v>-2.9009</c:v>
                </c:pt>
                <c:pt idx="3">
                  <c:v>4</c:v>
                </c:pt>
                <c:pt idx="4">
                  <c:v>-4</c:v>
                </c:pt>
                <c:pt idx="6">
                  <c:v>0.62919999999999998</c:v>
                </c:pt>
                <c:pt idx="7">
                  <c:v>0.74490000000000001</c:v>
                </c:pt>
                <c:pt idx="8">
                  <c:v>0.88829999999999998</c:v>
                </c:pt>
                <c:pt idx="9">
                  <c:v>1.0274000000000001</c:v>
                </c:pt>
                <c:pt idx="10">
                  <c:v>1.2822</c:v>
                </c:pt>
                <c:pt idx="11">
                  <c:v>0.92749999999999999</c:v>
                </c:pt>
                <c:pt idx="12">
                  <c:v>1.3153999999999999</c:v>
                </c:pt>
                <c:pt idx="13">
                  <c:v>1.1189</c:v>
                </c:pt>
                <c:pt idx="14">
                  <c:v>1.2935000000000001</c:v>
                </c:pt>
                <c:pt idx="15">
                  <c:v>1.0317000000000001</c:v>
                </c:pt>
                <c:pt idx="16">
                  <c:v>-0.98850000000000005</c:v>
                </c:pt>
                <c:pt idx="17">
                  <c:v>-1.0159</c:v>
                </c:pt>
                <c:pt idx="18">
                  <c:v>-0.84719999999999995</c:v>
                </c:pt>
                <c:pt idx="19">
                  <c:v>-0.97270000000000001</c:v>
                </c:pt>
                <c:pt idx="20">
                  <c:v>-0.54649999999999999</c:v>
                </c:pt>
                <c:pt idx="21">
                  <c:v>-0.92200000000000004</c:v>
                </c:pt>
                <c:pt idx="22">
                  <c:v>-0.54890000000000005</c:v>
                </c:pt>
                <c:pt idx="23">
                  <c:v>-1.1808000000000001</c:v>
                </c:pt>
                <c:pt idx="24">
                  <c:v>-0.86839999999999995</c:v>
                </c:pt>
                <c:pt idx="25">
                  <c:v>-1.0650999999999999</c:v>
                </c:pt>
                <c:pt idx="27">
                  <c:v>-6.2899999999999998E-2</c:v>
                </c:pt>
                <c:pt idx="28">
                  <c:v>0.2994</c:v>
                </c:pt>
                <c:pt idx="29">
                  <c:v>1.2E-2</c:v>
                </c:pt>
                <c:pt idx="30">
                  <c:v>-9.3700000000000006E-2</c:v>
                </c:pt>
                <c:pt idx="31">
                  <c:v>-0.34739999999999999</c:v>
                </c:pt>
                <c:pt idx="32">
                  <c:v>-0.18429999999999999</c:v>
                </c:pt>
                <c:pt idx="34">
                  <c:v>4</c:v>
                </c:pt>
                <c:pt idx="35">
                  <c:v>-4</c:v>
                </c:pt>
              </c:numCache>
            </c:numRef>
          </c:xVal>
          <c:yVal>
            <c:numRef>
              <c:f>Sheet1!$F$2:$F$96</c:f>
              <c:numCache>
                <c:formatCode>General</c:formatCode>
                <c:ptCount val="95"/>
                <c:pt idx="1">
                  <c:v>4</c:v>
                </c:pt>
                <c:pt idx="2">
                  <c:v>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E1BC-47EF-8019-1C709EEC1B7F}"/>
            </c:ext>
          </c:extLst>
        </c:ser>
        <c:ser>
          <c:idx val="5"/>
          <c:order val="3"/>
          <c:tx>
            <c:strRef>
              <c:f>Sheet1!$G$1</c:f>
              <c:strCache>
                <c:ptCount val="1"/>
                <c:pt idx="0">
                  <c:v>Correct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  <a:headEnd type="arrow"/>
              <a:tailEnd type="arrow"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Sheet1!$A$2:$A$96</c:f>
              <c:numCache>
                <c:formatCode>General</c:formatCode>
                <c:ptCount val="95"/>
                <c:pt idx="0">
                  <c:v>-2</c:v>
                </c:pt>
                <c:pt idx="1">
                  <c:v>2.9009</c:v>
                </c:pt>
                <c:pt idx="2">
                  <c:v>-2.9009</c:v>
                </c:pt>
                <c:pt idx="3">
                  <c:v>4</c:v>
                </c:pt>
                <c:pt idx="4">
                  <c:v>-4</c:v>
                </c:pt>
                <c:pt idx="6">
                  <c:v>0.62919999999999998</c:v>
                </c:pt>
                <c:pt idx="7">
                  <c:v>0.74490000000000001</c:v>
                </c:pt>
                <c:pt idx="8">
                  <c:v>0.88829999999999998</c:v>
                </c:pt>
                <c:pt idx="9">
                  <c:v>1.0274000000000001</c:v>
                </c:pt>
                <c:pt idx="10">
                  <c:v>1.2822</c:v>
                </c:pt>
                <c:pt idx="11">
                  <c:v>0.92749999999999999</c:v>
                </c:pt>
                <c:pt idx="12">
                  <c:v>1.3153999999999999</c:v>
                </c:pt>
                <c:pt idx="13">
                  <c:v>1.1189</c:v>
                </c:pt>
                <c:pt idx="14">
                  <c:v>1.2935000000000001</c:v>
                </c:pt>
                <c:pt idx="15">
                  <c:v>1.0317000000000001</c:v>
                </c:pt>
                <c:pt idx="16">
                  <c:v>-0.98850000000000005</c:v>
                </c:pt>
                <c:pt idx="17">
                  <c:v>-1.0159</c:v>
                </c:pt>
                <c:pt idx="18">
                  <c:v>-0.84719999999999995</c:v>
                </c:pt>
                <c:pt idx="19">
                  <c:v>-0.97270000000000001</c:v>
                </c:pt>
                <c:pt idx="20">
                  <c:v>-0.54649999999999999</c:v>
                </c:pt>
                <c:pt idx="21">
                  <c:v>-0.92200000000000004</c:v>
                </c:pt>
                <c:pt idx="22">
                  <c:v>-0.54890000000000005</c:v>
                </c:pt>
                <c:pt idx="23">
                  <c:v>-1.1808000000000001</c:v>
                </c:pt>
                <c:pt idx="24">
                  <c:v>-0.86839999999999995</c:v>
                </c:pt>
                <c:pt idx="25">
                  <c:v>-1.0650999999999999</c:v>
                </c:pt>
                <c:pt idx="27">
                  <c:v>-6.2899999999999998E-2</c:v>
                </c:pt>
                <c:pt idx="28">
                  <c:v>0.2994</c:v>
                </c:pt>
                <c:pt idx="29">
                  <c:v>1.2E-2</c:v>
                </c:pt>
                <c:pt idx="30">
                  <c:v>-9.3700000000000006E-2</c:v>
                </c:pt>
                <c:pt idx="31">
                  <c:v>-0.34739999999999999</c:v>
                </c:pt>
                <c:pt idx="32">
                  <c:v>-0.18429999999999999</c:v>
                </c:pt>
                <c:pt idx="34">
                  <c:v>4</c:v>
                </c:pt>
                <c:pt idx="35">
                  <c:v>-4</c:v>
                </c:pt>
              </c:numCache>
            </c:numRef>
          </c:xVal>
          <c:yVal>
            <c:numRef>
              <c:f>Sheet1!$G$2:$G$96</c:f>
              <c:numCache>
                <c:formatCode>General</c:formatCode>
                <c:ptCount val="95"/>
                <c:pt idx="34">
                  <c:v>4</c:v>
                </c:pt>
                <c:pt idx="35">
                  <c:v>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E1BC-47EF-8019-1C709EEC1B7F}"/>
            </c:ext>
          </c:extLst>
        </c:ser>
        <c:ser>
          <c:idx val="3"/>
          <c:order val="4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  <a:headEnd type="arrow"/>
              <a:tailEnd type="arrow"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Sheet1!$A$2:$A$96</c:f>
              <c:numCache>
                <c:formatCode>General</c:formatCode>
                <c:ptCount val="95"/>
                <c:pt idx="0">
                  <c:v>-2</c:v>
                </c:pt>
                <c:pt idx="1">
                  <c:v>2.9009</c:v>
                </c:pt>
                <c:pt idx="2">
                  <c:v>-2.9009</c:v>
                </c:pt>
                <c:pt idx="3">
                  <c:v>4</c:v>
                </c:pt>
                <c:pt idx="4">
                  <c:v>-4</c:v>
                </c:pt>
                <c:pt idx="6">
                  <c:v>0.62919999999999998</c:v>
                </c:pt>
                <c:pt idx="7">
                  <c:v>0.74490000000000001</c:v>
                </c:pt>
                <c:pt idx="8">
                  <c:v>0.88829999999999998</c:v>
                </c:pt>
                <c:pt idx="9">
                  <c:v>1.0274000000000001</c:v>
                </c:pt>
                <c:pt idx="10">
                  <c:v>1.2822</c:v>
                </c:pt>
                <c:pt idx="11">
                  <c:v>0.92749999999999999</c:v>
                </c:pt>
                <c:pt idx="12">
                  <c:v>1.3153999999999999</c:v>
                </c:pt>
                <c:pt idx="13">
                  <c:v>1.1189</c:v>
                </c:pt>
                <c:pt idx="14">
                  <c:v>1.2935000000000001</c:v>
                </c:pt>
                <c:pt idx="15">
                  <c:v>1.0317000000000001</c:v>
                </c:pt>
                <c:pt idx="16">
                  <c:v>-0.98850000000000005</c:v>
                </c:pt>
                <c:pt idx="17">
                  <c:v>-1.0159</c:v>
                </c:pt>
                <c:pt idx="18">
                  <c:v>-0.84719999999999995</c:v>
                </c:pt>
                <c:pt idx="19">
                  <c:v>-0.97270000000000001</c:v>
                </c:pt>
                <c:pt idx="20">
                  <c:v>-0.54649999999999999</c:v>
                </c:pt>
                <c:pt idx="21">
                  <c:v>-0.92200000000000004</c:v>
                </c:pt>
                <c:pt idx="22">
                  <c:v>-0.54890000000000005</c:v>
                </c:pt>
                <c:pt idx="23">
                  <c:v>-1.1808000000000001</c:v>
                </c:pt>
                <c:pt idx="24">
                  <c:v>-0.86839999999999995</c:v>
                </c:pt>
                <c:pt idx="25">
                  <c:v>-1.0650999999999999</c:v>
                </c:pt>
                <c:pt idx="27">
                  <c:v>-6.2899999999999998E-2</c:v>
                </c:pt>
                <c:pt idx="28">
                  <c:v>0.2994</c:v>
                </c:pt>
                <c:pt idx="29">
                  <c:v>1.2E-2</c:v>
                </c:pt>
                <c:pt idx="30">
                  <c:v>-9.3700000000000006E-2</c:v>
                </c:pt>
                <c:pt idx="31">
                  <c:v>-0.34739999999999999</c:v>
                </c:pt>
                <c:pt idx="32">
                  <c:v>-0.18429999999999999</c:v>
                </c:pt>
                <c:pt idx="34">
                  <c:v>4</c:v>
                </c:pt>
                <c:pt idx="35">
                  <c:v>-4</c:v>
                </c:pt>
              </c:numCache>
            </c:numRef>
          </c:xVal>
          <c:yVal>
            <c:numRef>
              <c:f>Sheet1!$B$2:$B$96</c:f>
              <c:numCache>
                <c:formatCode>General</c:formatCode>
                <c:ptCount val="95"/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E1BC-47EF-8019-1C709EEC1B7F}"/>
            </c:ext>
          </c:extLst>
        </c:ser>
        <c:ser>
          <c:idx val="2"/>
          <c:order val="5"/>
          <c:tx>
            <c:strRef>
              <c:f>Sheet1!$C$1</c:f>
              <c:strCache>
                <c:ptCount val="1"/>
                <c:pt idx="0">
                  <c:v>Outliers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38100">
                <a:noFill/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noFill/>
                <a:ln w="38100">
                  <a:noFill/>
                </a:ln>
                <a:effectLst/>
              </c:spPr>
            </c:marker>
            <c:bubble3D val="0"/>
            <c:spPr>
              <a:ln w="19050" cap="rnd">
                <a:solidFill>
                  <a:schemeClr val="tx1"/>
                </a:solidFill>
                <a:round/>
                <a:headEnd type="arrow"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08-E1BC-47EF-8019-1C709EEC1B7F}"/>
              </c:ext>
            </c:extLst>
          </c:dPt>
          <c:xVal>
            <c:numRef>
              <c:f>Sheet1!$A$2:$A$96</c:f>
              <c:numCache>
                <c:formatCode>General</c:formatCode>
                <c:ptCount val="95"/>
                <c:pt idx="0">
                  <c:v>-2</c:v>
                </c:pt>
                <c:pt idx="1">
                  <c:v>2.9009</c:v>
                </c:pt>
                <c:pt idx="2">
                  <c:v>-2.9009</c:v>
                </c:pt>
                <c:pt idx="3">
                  <c:v>4</c:v>
                </c:pt>
                <c:pt idx="4">
                  <c:v>-4</c:v>
                </c:pt>
                <c:pt idx="6">
                  <c:v>0.62919999999999998</c:v>
                </c:pt>
                <c:pt idx="7">
                  <c:v>0.74490000000000001</c:v>
                </c:pt>
                <c:pt idx="8">
                  <c:v>0.88829999999999998</c:v>
                </c:pt>
                <c:pt idx="9">
                  <c:v>1.0274000000000001</c:v>
                </c:pt>
                <c:pt idx="10">
                  <c:v>1.2822</c:v>
                </c:pt>
                <c:pt idx="11">
                  <c:v>0.92749999999999999</c:v>
                </c:pt>
                <c:pt idx="12">
                  <c:v>1.3153999999999999</c:v>
                </c:pt>
                <c:pt idx="13">
                  <c:v>1.1189</c:v>
                </c:pt>
                <c:pt idx="14">
                  <c:v>1.2935000000000001</c:v>
                </c:pt>
                <c:pt idx="15">
                  <c:v>1.0317000000000001</c:v>
                </c:pt>
                <c:pt idx="16">
                  <c:v>-0.98850000000000005</c:v>
                </c:pt>
                <c:pt idx="17">
                  <c:v>-1.0159</c:v>
                </c:pt>
                <c:pt idx="18">
                  <c:v>-0.84719999999999995</c:v>
                </c:pt>
                <c:pt idx="19">
                  <c:v>-0.97270000000000001</c:v>
                </c:pt>
                <c:pt idx="20">
                  <c:v>-0.54649999999999999</c:v>
                </c:pt>
                <c:pt idx="21">
                  <c:v>-0.92200000000000004</c:v>
                </c:pt>
                <c:pt idx="22">
                  <c:v>-0.54890000000000005</c:v>
                </c:pt>
                <c:pt idx="23">
                  <c:v>-1.1808000000000001</c:v>
                </c:pt>
                <c:pt idx="24">
                  <c:v>-0.86839999999999995</c:v>
                </c:pt>
                <c:pt idx="25">
                  <c:v>-1.0650999999999999</c:v>
                </c:pt>
                <c:pt idx="27">
                  <c:v>-6.2899999999999998E-2</c:v>
                </c:pt>
                <c:pt idx="28">
                  <c:v>0.2994</c:v>
                </c:pt>
                <c:pt idx="29">
                  <c:v>1.2E-2</c:v>
                </c:pt>
                <c:pt idx="30">
                  <c:v>-9.3700000000000006E-2</c:v>
                </c:pt>
                <c:pt idx="31">
                  <c:v>-0.34739999999999999</c:v>
                </c:pt>
                <c:pt idx="32">
                  <c:v>-0.18429999999999999</c:v>
                </c:pt>
                <c:pt idx="34">
                  <c:v>4</c:v>
                </c:pt>
                <c:pt idx="35">
                  <c:v>-4</c:v>
                </c:pt>
              </c:numCache>
            </c:numRef>
          </c:xVal>
          <c:yVal>
            <c:numRef>
              <c:f>Sheet1!$C$2:$C$96</c:f>
              <c:numCache>
                <c:formatCode>General</c:formatCode>
                <c:ptCount val="95"/>
                <c:pt idx="3">
                  <c:v>-2.9009</c:v>
                </c:pt>
                <c:pt idx="4">
                  <c:v>2.9009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E1BC-47EF-8019-1C709EEC1B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4974847"/>
        <c:axId val="2084970687"/>
      </c:scatterChart>
      <c:valAx>
        <c:axId val="2084974847"/>
        <c:scaling>
          <c:orientation val="minMax"/>
          <c:max val="4"/>
          <c:min val="-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one"/>
        <c:spPr>
          <a:noFill/>
          <a:ln w="3810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970687"/>
        <c:crosses val="autoZero"/>
        <c:crossBetween val="midCat"/>
      </c:valAx>
      <c:valAx>
        <c:axId val="2084970687"/>
        <c:scaling>
          <c:orientation val="minMax"/>
          <c:max val="4"/>
          <c:min val="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out"/>
        <c:minorTickMark val="none"/>
        <c:tickLblPos val="none"/>
        <c:spPr>
          <a:noFill/>
          <a:ln w="3810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974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>
      <a:solidFill>
        <a:schemeClr val="accent1"/>
      </a:solidFill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  <a:headEnd type="arrow"/>
              <a:tailEnd type="arrow"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Sheet1!$A$2:$A$183</c:f>
              <c:numCache>
                <c:formatCode>General</c:formatCode>
                <c:ptCount val="182"/>
                <c:pt idx="0">
                  <c:v>-2</c:v>
                </c:pt>
                <c:pt idx="1">
                  <c:v>2.9009</c:v>
                </c:pt>
                <c:pt idx="2">
                  <c:v>-2.9009</c:v>
                </c:pt>
                <c:pt idx="3">
                  <c:v>4</c:v>
                </c:pt>
                <c:pt idx="4">
                  <c:v>-4</c:v>
                </c:pt>
                <c:pt idx="6">
                  <c:v>1.5100000000000001E-2</c:v>
                </c:pt>
                <c:pt idx="7">
                  <c:v>0.18890000000000001</c:v>
                </c:pt>
                <c:pt idx="8">
                  <c:v>8.8400000000000006E-2</c:v>
                </c:pt>
                <c:pt idx="9">
                  <c:v>0.1008</c:v>
                </c:pt>
                <c:pt idx="10">
                  <c:v>0.39979999999999999</c:v>
                </c:pt>
                <c:pt idx="11">
                  <c:v>0.1968</c:v>
                </c:pt>
                <c:pt idx="12">
                  <c:v>0.4234</c:v>
                </c:pt>
                <c:pt idx="13">
                  <c:v>0.38829999999999998</c:v>
                </c:pt>
                <c:pt idx="14">
                  <c:v>0.43099999999999999</c:v>
                </c:pt>
                <c:pt idx="15">
                  <c:v>0.2223</c:v>
                </c:pt>
                <c:pt idx="16">
                  <c:v>-0.24390000000000001</c:v>
                </c:pt>
                <c:pt idx="17">
                  <c:v>-0.2611</c:v>
                </c:pt>
                <c:pt idx="18">
                  <c:v>0.17979999999999999</c:v>
                </c:pt>
                <c:pt idx="19">
                  <c:v>-4.4999999999999997E-3</c:v>
                </c:pt>
                <c:pt idx="20">
                  <c:v>0.2883</c:v>
                </c:pt>
                <c:pt idx="21">
                  <c:v>-0.1767</c:v>
                </c:pt>
                <c:pt idx="22">
                  <c:v>-5.91E-2</c:v>
                </c:pt>
                <c:pt idx="23">
                  <c:v>-0.25969999999999999</c:v>
                </c:pt>
                <c:pt idx="24">
                  <c:v>-0.1903</c:v>
                </c:pt>
                <c:pt idx="25">
                  <c:v>-0.28749999999999998</c:v>
                </c:pt>
                <c:pt idx="27">
                  <c:v>-0.88670000000000004</c:v>
                </c:pt>
                <c:pt idx="28">
                  <c:v>-0.46529999999999999</c:v>
                </c:pt>
                <c:pt idx="29">
                  <c:v>-0.85189999999999999</c:v>
                </c:pt>
                <c:pt idx="30">
                  <c:v>0.36370000000000002</c:v>
                </c:pt>
                <c:pt idx="31">
                  <c:v>0.32100000000000001</c:v>
                </c:pt>
                <c:pt idx="32">
                  <c:v>0.61739999999999995</c:v>
                </c:pt>
                <c:pt idx="34">
                  <c:v>4</c:v>
                </c:pt>
                <c:pt idx="35">
                  <c:v>-4</c:v>
                </c:pt>
              </c:numCache>
            </c:numRef>
          </c:xVal>
          <c:yVal>
            <c:numRef>
              <c:f>Sheet1!$B$2:$B$183</c:f>
              <c:numCache>
                <c:formatCode>General</c:formatCode>
                <c:ptCount val="182"/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24B-4CE2-8488-89E6988AB941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Outliers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38100">
                <a:noFill/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noFill/>
                <a:ln w="38100">
                  <a:noFill/>
                </a:ln>
                <a:effectLst/>
              </c:spPr>
            </c:marker>
            <c:bubble3D val="0"/>
            <c:spPr>
              <a:ln w="19050" cap="rnd">
                <a:solidFill>
                  <a:schemeClr val="tx1"/>
                </a:solidFill>
                <a:round/>
                <a:headEnd type="arrow"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02-424B-4CE2-8488-89E6988AB941}"/>
              </c:ext>
            </c:extLst>
          </c:dPt>
          <c:xVal>
            <c:numRef>
              <c:f>Sheet1!$A$2:$A$183</c:f>
              <c:numCache>
                <c:formatCode>General</c:formatCode>
                <c:ptCount val="182"/>
                <c:pt idx="0">
                  <c:v>-2</c:v>
                </c:pt>
                <c:pt idx="1">
                  <c:v>2.9009</c:v>
                </c:pt>
                <c:pt idx="2">
                  <c:v>-2.9009</c:v>
                </c:pt>
                <c:pt idx="3">
                  <c:v>4</c:v>
                </c:pt>
                <c:pt idx="4">
                  <c:v>-4</c:v>
                </c:pt>
                <c:pt idx="6">
                  <c:v>1.5100000000000001E-2</c:v>
                </c:pt>
                <c:pt idx="7">
                  <c:v>0.18890000000000001</c:v>
                </c:pt>
                <c:pt idx="8">
                  <c:v>8.8400000000000006E-2</c:v>
                </c:pt>
                <c:pt idx="9">
                  <c:v>0.1008</c:v>
                </c:pt>
                <c:pt idx="10">
                  <c:v>0.39979999999999999</c:v>
                </c:pt>
                <c:pt idx="11">
                  <c:v>0.1968</c:v>
                </c:pt>
                <c:pt idx="12">
                  <c:v>0.4234</c:v>
                </c:pt>
                <c:pt idx="13">
                  <c:v>0.38829999999999998</c:v>
                </c:pt>
                <c:pt idx="14">
                  <c:v>0.43099999999999999</c:v>
                </c:pt>
                <c:pt idx="15">
                  <c:v>0.2223</c:v>
                </c:pt>
                <c:pt idx="16">
                  <c:v>-0.24390000000000001</c:v>
                </c:pt>
                <c:pt idx="17">
                  <c:v>-0.2611</c:v>
                </c:pt>
                <c:pt idx="18">
                  <c:v>0.17979999999999999</c:v>
                </c:pt>
                <c:pt idx="19">
                  <c:v>-4.4999999999999997E-3</c:v>
                </c:pt>
                <c:pt idx="20">
                  <c:v>0.2883</c:v>
                </c:pt>
                <c:pt idx="21">
                  <c:v>-0.1767</c:v>
                </c:pt>
                <c:pt idx="22">
                  <c:v>-5.91E-2</c:v>
                </c:pt>
                <c:pt idx="23">
                  <c:v>-0.25969999999999999</c:v>
                </c:pt>
                <c:pt idx="24">
                  <c:v>-0.1903</c:v>
                </c:pt>
                <c:pt idx="25">
                  <c:v>-0.28749999999999998</c:v>
                </c:pt>
                <c:pt idx="27">
                  <c:v>-0.88670000000000004</c:v>
                </c:pt>
                <c:pt idx="28">
                  <c:v>-0.46529999999999999</c:v>
                </c:pt>
                <c:pt idx="29">
                  <c:v>-0.85189999999999999</c:v>
                </c:pt>
                <c:pt idx="30">
                  <c:v>0.36370000000000002</c:v>
                </c:pt>
                <c:pt idx="31">
                  <c:v>0.32100000000000001</c:v>
                </c:pt>
                <c:pt idx="32">
                  <c:v>0.61739999999999995</c:v>
                </c:pt>
                <c:pt idx="34">
                  <c:v>4</c:v>
                </c:pt>
                <c:pt idx="35">
                  <c:v>-4</c:v>
                </c:pt>
              </c:numCache>
            </c:numRef>
          </c:xVal>
          <c:yVal>
            <c:numRef>
              <c:f>Sheet1!$C$2:$C$183</c:f>
              <c:numCache>
                <c:formatCode>General</c:formatCode>
                <c:ptCount val="182"/>
                <c:pt idx="3">
                  <c:v>-2.9009</c:v>
                </c:pt>
                <c:pt idx="4">
                  <c:v>2.9009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24B-4CE2-8488-89E6988AB941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Points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Sheet1!$A$2:$A$183</c:f>
              <c:numCache>
                <c:formatCode>General</c:formatCode>
                <c:ptCount val="182"/>
                <c:pt idx="0">
                  <c:v>-2</c:v>
                </c:pt>
                <c:pt idx="1">
                  <c:v>2.9009</c:v>
                </c:pt>
                <c:pt idx="2">
                  <c:v>-2.9009</c:v>
                </c:pt>
                <c:pt idx="3">
                  <c:v>4</c:v>
                </c:pt>
                <c:pt idx="4">
                  <c:v>-4</c:v>
                </c:pt>
                <c:pt idx="6">
                  <c:v>1.5100000000000001E-2</c:v>
                </c:pt>
                <c:pt idx="7">
                  <c:v>0.18890000000000001</c:v>
                </c:pt>
                <c:pt idx="8">
                  <c:v>8.8400000000000006E-2</c:v>
                </c:pt>
                <c:pt idx="9">
                  <c:v>0.1008</c:v>
                </c:pt>
                <c:pt idx="10">
                  <c:v>0.39979999999999999</c:v>
                </c:pt>
                <c:pt idx="11">
                  <c:v>0.1968</c:v>
                </c:pt>
                <c:pt idx="12">
                  <c:v>0.4234</c:v>
                </c:pt>
                <c:pt idx="13">
                  <c:v>0.38829999999999998</c:v>
                </c:pt>
                <c:pt idx="14">
                  <c:v>0.43099999999999999</c:v>
                </c:pt>
                <c:pt idx="15">
                  <c:v>0.2223</c:v>
                </c:pt>
                <c:pt idx="16">
                  <c:v>-0.24390000000000001</c:v>
                </c:pt>
                <c:pt idx="17">
                  <c:v>-0.2611</c:v>
                </c:pt>
                <c:pt idx="18">
                  <c:v>0.17979999999999999</c:v>
                </c:pt>
                <c:pt idx="19">
                  <c:v>-4.4999999999999997E-3</c:v>
                </c:pt>
                <c:pt idx="20">
                  <c:v>0.2883</c:v>
                </c:pt>
                <c:pt idx="21">
                  <c:v>-0.1767</c:v>
                </c:pt>
                <c:pt idx="22">
                  <c:v>-5.91E-2</c:v>
                </c:pt>
                <c:pt idx="23">
                  <c:v>-0.25969999999999999</c:v>
                </c:pt>
                <c:pt idx="24">
                  <c:v>-0.1903</c:v>
                </c:pt>
                <c:pt idx="25">
                  <c:v>-0.28749999999999998</c:v>
                </c:pt>
                <c:pt idx="27">
                  <c:v>-0.88670000000000004</c:v>
                </c:pt>
                <c:pt idx="28">
                  <c:v>-0.46529999999999999</c:v>
                </c:pt>
                <c:pt idx="29">
                  <c:v>-0.85189999999999999</c:v>
                </c:pt>
                <c:pt idx="30">
                  <c:v>0.36370000000000002</c:v>
                </c:pt>
                <c:pt idx="31">
                  <c:v>0.32100000000000001</c:v>
                </c:pt>
                <c:pt idx="32">
                  <c:v>0.61739999999999995</c:v>
                </c:pt>
                <c:pt idx="34">
                  <c:v>4</c:v>
                </c:pt>
                <c:pt idx="35">
                  <c:v>-4</c:v>
                </c:pt>
              </c:numCache>
            </c:numRef>
          </c:xVal>
          <c:yVal>
            <c:numRef>
              <c:f>Sheet1!$D$2:$D$183</c:f>
              <c:numCache>
                <c:formatCode>General</c:formatCode>
                <c:ptCount val="182"/>
                <c:pt idx="6">
                  <c:v>-1.0999999999999999E-2</c:v>
                </c:pt>
                <c:pt idx="7">
                  <c:v>-0.13700000000000001</c:v>
                </c:pt>
                <c:pt idx="8">
                  <c:v>-6.4100000000000004E-2</c:v>
                </c:pt>
                <c:pt idx="9">
                  <c:v>-7.3099999999999998E-2</c:v>
                </c:pt>
                <c:pt idx="10">
                  <c:v>-0.28989999999999999</c:v>
                </c:pt>
                <c:pt idx="11">
                  <c:v>-0.14269999999999999</c:v>
                </c:pt>
                <c:pt idx="12">
                  <c:v>-0.30709999999999998</c:v>
                </c:pt>
                <c:pt idx="13">
                  <c:v>-0.28160000000000002</c:v>
                </c:pt>
                <c:pt idx="14">
                  <c:v>-0.31259999999999999</c:v>
                </c:pt>
                <c:pt idx="15">
                  <c:v>-0.16120000000000001</c:v>
                </c:pt>
                <c:pt idx="16">
                  <c:v>0.1769</c:v>
                </c:pt>
                <c:pt idx="17">
                  <c:v>0.1893</c:v>
                </c:pt>
                <c:pt idx="18">
                  <c:v>-0.13039999999999999</c:v>
                </c:pt>
                <c:pt idx="19">
                  <c:v>3.3E-3</c:v>
                </c:pt>
                <c:pt idx="20">
                  <c:v>-0.20910000000000001</c:v>
                </c:pt>
                <c:pt idx="21">
                  <c:v>0.12809999999999999</c:v>
                </c:pt>
                <c:pt idx="22">
                  <c:v>4.2900000000000001E-2</c:v>
                </c:pt>
                <c:pt idx="23">
                  <c:v>0.1883</c:v>
                </c:pt>
                <c:pt idx="24">
                  <c:v>0.13800000000000001</c:v>
                </c:pt>
                <c:pt idx="25">
                  <c:v>0.20849999999999999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424B-4CE2-8488-89E6988AB941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Outlier Points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381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Sheet1!$A$2:$A$183</c:f>
              <c:numCache>
                <c:formatCode>General</c:formatCode>
                <c:ptCount val="182"/>
                <c:pt idx="0">
                  <c:v>-2</c:v>
                </c:pt>
                <c:pt idx="1">
                  <c:v>2.9009</c:v>
                </c:pt>
                <c:pt idx="2">
                  <c:v>-2.9009</c:v>
                </c:pt>
                <c:pt idx="3">
                  <c:v>4</c:v>
                </c:pt>
                <c:pt idx="4">
                  <c:v>-4</c:v>
                </c:pt>
                <c:pt idx="6">
                  <c:v>1.5100000000000001E-2</c:v>
                </c:pt>
                <c:pt idx="7">
                  <c:v>0.18890000000000001</c:v>
                </c:pt>
                <c:pt idx="8">
                  <c:v>8.8400000000000006E-2</c:v>
                </c:pt>
                <c:pt idx="9">
                  <c:v>0.1008</c:v>
                </c:pt>
                <c:pt idx="10">
                  <c:v>0.39979999999999999</c:v>
                </c:pt>
                <c:pt idx="11">
                  <c:v>0.1968</c:v>
                </c:pt>
                <c:pt idx="12">
                  <c:v>0.4234</c:v>
                </c:pt>
                <c:pt idx="13">
                  <c:v>0.38829999999999998</c:v>
                </c:pt>
                <c:pt idx="14">
                  <c:v>0.43099999999999999</c:v>
                </c:pt>
                <c:pt idx="15">
                  <c:v>0.2223</c:v>
                </c:pt>
                <c:pt idx="16">
                  <c:v>-0.24390000000000001</c:v>
                </c:pt>
                <c:pt idx="17">
                  <c:v>-0.2611</c:v>
                </c:pt>
                <c:pt idx="18">
                  <c:v>0.17979999999999999</c:v>
                </c:pt>
                <c:pt idx="19">
                  <c:v>-4.4999999999999997E-3</c:v>
                </c:pt>
                <c:pt idx="20">
                  <c:v>0.2883</c:v>
                </c:pt>
                <c:pt idx="21">
                  <c:v>-0.1767</c:v>
                </c:pt>
                <c:pt idx="22">
                  <c:v>-5.91E-2</c:v>
                </c:pt>
                <c:pt idx="23">
                  <c:v>-0.25969999999999999</c:v>
                </c:pt>
                <c:pt idx="24">
                  <c:v>-0.1903</c:v>
                </c:pt>
                <c:pt idx="25">
                  <c:v>-0.28749999999999998</c:v>
                </c:pt>
                <c:pt idx="27">
                  <c:v>-0.88670000000000004</c:v>
                </c:pt>
                <c:pt idx="28">
                  <c:v>-0.46529999999999999</c:v>
                </c:pt>
                <c:pt idx="29">
                  <c:v>-0.85189999999999999</c:v>
                </c:pt>
                <c:pt idx="30">
                  <c:v>0.36370000000000002</c:v>
                </c:pt>
                <c:pt idx="31">
                  <c:v>0.32100000000000001</c:v>
                </c:pt>
                <c:pt idx="32">
                  <c:v>0.61739999999999995</c:v>
                </c:pt>
                <c:pt idx="34">
                  <c:v>4</c:v>
                </c:pt>
                <c:pt idx="35">
                  <c:v>-4</c:v>
                </c:pt>
              </c:numCache>
            </c:numRef>
          </c:xVal>
          <c:yVal>
            <c:numRef>
              <c:f>Sheet1!$E$2:$E$183</c:f>
              <c:numCache>
                <c:formatCode>General</c:formatCode>
                <c:ptCount val="182"/>
                <c:pt idx="27">
                  <c:v>0.6431</c:v>
                </c:pt>
                <c:pt idx="28">
                  <c:v>0.33750000000000002</c:v>
                </c:pt>
                <c:pt idx="29">
                  <c:v>0.61780000000000002</c:v>
                </c:pt>
                <c:pt idx="30">
                  <c:v>-0.26379999999999998</c:v>
                </c:pt>
                <c:pt idx="31">
                  <c:v>-0.23280000000000001</c:v>
                </c:pt>
                <c:pt idx="32">
                  <c:v>-0.44769999999999999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424B-4CE2-8488-89E6988AB94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Partial Error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  <a:headEnd type="arrow"/>
              <a:tailEnd type="arrow"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2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9050" cap="rnd">
                <a:solidFill>
                  <a:schemeClr val="accent2">
                    <a:lumMod val="75000"/>
                  </a:schemeClr>
                </a:solidFill>
                <a:round/>
                <a:headEnd type="arrow"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07-424B-4CE2-8488-89E6988AB941}"/>
              </c:ext>
            </c:extLst>
          </c:dPt>
          <c:xVal>
            <c:numRef>
              <c:f>Sheet1!$A$2:$A$183</c:f>
              <c:numCache>
                <c:formatCode>General</c:formatCode>
                <c:ptCount val="182"/>
                <c:pt idx="0">
                  <c:v>-2</c:v>
                </c:pt>
                <c:pt idx="1">
                  <c:v>2.9009</c:v>
                </c:pt>
                <c:pt idx="2">
                  <c:v>-2.9009</c:v>
                </c:pt>
                <c:pt idx="3">
                  <c:v>4</c:v>
                </c:pt>
                <c:pt idx="4">
                  <c:v>-4</c:v>
                </c:pt>
                <c:pt idx="6">
                  <c:v>1.5100000000000001E-2</c:v>
                </c:pt>
                <c:pt idx="7">
                  <c:v>0.18890000000000001</c:v>
                </c:pt>
                <c:pt idx="8">
                  <c:v>8.8400000000000006E-2</c:v>
                </c:pt>
                <c:pt idx="9">
                  <c:v>0.1008</c:v>
                </c:pt>
                <c:pt idx="10">
                  <c:v>0.39979999999999999</c:v>
                </c:pt>
                <c:pt idx="11">
                  <c:v>0.1968</c:v>
                </c:pt>
                <c:pt idx="12">
                  <c:v>0.4234</c:v>
                </c:pt>
                <c:pt idx="13">
                  <c:v>0.38829999999999998</c:v>
                </c:pt>
                <c:pt idx="14">
                  <c:v>0.43099999999999999</c:v>
                </c:pt>
                <c:pt idx="15">
                  <c:v>0.2223</c:v>
                </c:pt>
                <c:pt idx="16">
                  <c:v>-0.24390000000000001</c:v>
                </c:pt>
                <c:pt idx="17">
                  <c:v>-0.2611</c:v>
                </c:pt>
                <c:pt idx="18">
                  <c:v>0.17979999999999999</c:v>
                </c:pt>
                <c:pt idx="19">
                  <c:v>-4.4999999999999997E-3</c:v>
                </c:pt>
                <c:pt idx="20">
                  <c:v>0.2883</c:v>
                </c:pt>
                <c:pt idx="21">
                  <c:v>-0.1767</c:v>
                </c:pt>
                <c:pt idx="22">
                  <c:v>-5.91E-2</c:v>
                </c:pt>
                <c:pt idx="23">
                  <c:v>-0.25969999999999999</c:v>
                </c:pt>
                <c:pt idx="24">
                  <c:v>-0.1903</c:v>
                </c:pt>
                <c:pt idx="25">
                  <c:v>-0.28749999999999998</c:v>
                </c:pt>
                <c:pt idx="27">
                  <c:v>-0.88670000000000004</c:v>
                </c:pt>
                <c:pt idx="28">
                  <c:v>-0.46529999999999999</c:v>
                </c:pt>
                <c:pt idx="29">
                  <c:v>-0.85189999999999999</c:v>
                </c:pt>
                <c:pt idx="30">
                  <c:v>0.36370000000000002</c:v>
                </c:pt>
                <c:pt idx="31">
                  <c:v>0.32100000000000001</c:v>
                </c:pt>
                <c:pt idx="32">
                  <c:v>0.61739999999999995</c:v>
                </c:pt>
                <c:pt idx="34">
                  <c:v>4</c:v>
                </c:pt>
                <c:pt idx="35">
                  <c:v>-4</c:v>
                </c:pt>
              </c:numCache>
            </c:numRef>
          </c:xVal>
          <c:yVal>
            <c:numRef>
              <c:f>Sheet1!$F$2:$F$183</c:f>
              <c:numCache>
                <c:formatCode>General</c:formatCode>
                <c:ptCount val="182"/>
                <c:pt idx="1">
                  <c:v>4</c:v>
                </c:pt>
                <c:pt idx="2">
                  <c:v>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424B-4CE2-8488-89E6988AB94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Correct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  <a:headEnd type="arrow"/>
              <a:tailEnd type="arrow"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25400">
                <a:noFill/>
              </a:ln>
              <a:effectLst/>
            </c:spPr>
          </c:marker>
          <c:xVal>
            <c:numRef>
              <c:f>Sheet1!$A$2:$A$183</c:f>
              <c:numCache>
                <c:formatCode>General</c:formatCode>
                <c:ptCount val="182"/>
                <c:pt idx="0">
                  <c:v>-2</c:v>
                </c:pt>
                <c:pt idx="1">
                  <c:v>2.9009</c:v>
                </c:pt>
                <c:pt idx="2">
                  <c:v>-2.9009</c:v>
                </c:pt>
                <c:pt idx="3">
                  <c:v>4</c:v>
                </c:pt>
                <c:pt idx="4">
                  <c:v>-4</c:v>
                </c:pt>
                <c:pt idx="6">
                  <c:v>1.5100000000000001E-2</c:v>
                </c:pt>
                <c:pt idx="7">
                  <c:v>0.18890000000000001</c:v>
                </c:pt>
                <c:pt idx="8">
                  <c:v>8.8400000000000006E-2</c:v>
                </c:pt>
                <c:pt idx="9">
                  <c:v>0.1008</c:v>
                </c:pt>
                <c:pt idx="10">
                  <c:v>0.39979999999999999</c:v>
                </c:pt>
                <c:pt idx="11">
                  <c:v>0.1968</c:v>
                </c:pt>
                <c:pt idx="12">
                  <c:v>0.4234</c:v>
                </c:pt>
                <c:pt idx="13">
                  <c:v>0.38829999999999998</c:v>
                </c:pt>
                <c:pt idx="14">
                  <c:v>0.43099999999999999</c:v>
                </c:pt>
                <c:pt idx="15">
                  <c:v>0.2223</c:v>
                </c:pt>
                <c:pt idx="16">
                  <c:v>-0.24390000000000001</c:v>
                </c:pt>
                <c:pt idx="17">
                  <c:v>-0.2611</c:v>
                </c:pt>
                <c:pt idx="18">
                  <c:v>0.17979999999999999</c:v>
                </c:pt>
                <c:pt idx="19">
                  <c:v>-4.4999999999999997E-3</c:v>
                </c:pt>
                <c:pt idx="20">
                  <c:v>0.2883</c:v>
                </c:pt>
                <c:pt idx="21">
                  <c:v>-0.1767</c:v>
                </c:pt>
                <c:pt idx="22">
                  <c:v>-5.91E-2</c:v>
                </c:pt>
                <c:pt idx="23">
                  <c:v>-0.25969999999999999</c:v>
                </c:pt>
                <c:pt idx="24">
                  <c:v>-0.1903</c:v>
                </c:pt>
                <c:pt idx="25">
                  <c:v>-0.28749999999999998</c:v>
                </c:pt>
                <c:pt idx="27">
                  <c:v>-0.88670000000000004</c:v>
                </c:pt>
                <c:pt idx="28">
                  <c:v>-0.46529999999999999</c:v>
                </c:pt>
                <c:pt idx="29">
                  <c:v>-0.85189999999999999</c:v>
                </c:pt>
                <c:pt idx="30">
                  <c:v>0.36370000000000002</c:v>
                </c:pt>
                <c:pt idx="31">
                  <c:v>0.32100000000000001</c:v>
                </c:pt>
                <c:pt idx="32">
                  <c:v>0.61739999999999995</c:v>
                </c:pt>
                <c:pt idx="34">
                  <c:v>4</c:v>
                </c:pt>
                <c:pt idx="35">
                  <c:v>-4</c:v>
                </c:pt>
              </c:numCache>
            </c:numRef>
          </c:xVal>
          <c:yVal>
            <c:numRef>
              <c:f>Sheet1!$G$2:$G$183</c:f>
              <c:numCache>
                <c:formatCode>General</c:formatCode>
                <c:ptCount val="182"/>
                <c:pt idx="34">
                  <c:v>4</c:v>
                </c:pt>
                <c:pt idx="35">
                  <c:v>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424B-4CE2-8488-89E6988AB94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Sheet1!$A$2:$A$183</c:f>
              <c:numCache>
                <c:formatCode>General</c:formatCode>
                <c:ptCount val="182"/>
                <c:pt idx="0">
                  <c:v>-2</c:v>
                </c:pt>
                <c:pt idx="1">
                  <c:v>2.9009</c:v>
                </c:pt>
                <c:pt idx="2">
                  <c:v>-2.9009</c:v>
                </c:pt>
                <c:pt idx="3">
                  <c:v>4</c:v>
                </c:pt>
                <c:pt idx="4">
                  <c:v>-4</c:v>
                </c:pt>
                <c:pt idx="6">
                  <c:v>1.5100000000000001E-2</c:v>
                </c:pt>
                <c:pt idx="7">
                  <c:v>0.18890000000000001</c:v>
                </c:pt>
                <c:pt idx="8">
                  <c:v>8.8400000000000006E-2</c:v>
                </c:pt>
                <c:pt idx="9">
                  <c:v>0.1008</c:v>
                </c:pt>
                <c:pt idx="10">
                  <c:v>0.39979999999999999</c:v>
                </c:pt>
                <c:pt idx="11">
                  <c:v>0.1968</c:v>
                </c:pt>
                <c:pt idx="12">
                  <c:v>0.4234</c:v>
                </c:pt>
                <c:pt idx="13">
                  <c:v>0.38829999999999998</c:v>
                </c:pt>
                <c:pt idx="14">
                  <c:v>0.43099999999999999</c:v>
                </c:pt>
                <c:pt idx="15">
                  <c:v>0.2223</c:v>
                </c:pt>
                <c:pt idx="16">
                  <c:v>-0.24390000000000001</c:v>
                </c:pt>
                <c:pt idx="17">
                  <c:v>-0.2611</c:v>
                </c:pt>
                <c:pt idx="18">
                  <c:v>0.17979999999999999</c:v>
                </c:pt>
                <c:pt idx="19">
                  <c:v>-4.4999999999999997E-3</c:v>
                </c:pt>
                <c:pt idx="20">
                  <c:v>0.2883</c:v>
                </c:pt>
                <c:pt idx="21">
                  <c:v>-0.1767</c:v>
                </c:pt>
                <c:pt idx="22">
                  <c:v>-5.91E-2</c:v>
                </c:pt>
                <c:pt idx="23">
                  <c:v>-0.25969999999999999</c:v>
                </c:pt>
                <c:pt idx="24">
                  <c:v>-0.1903</c:v>
                </c:pt>
                <c:pt idx="25">
                  <c:v>-0.28749999999999998</c:v>
                </c:pt>
                <c:pt idx="27">
                  <c:v>-0.88670000000000004</c:v>
                </c:pt>
                <c:pt idx="28">
                  <c:v>-0.46529999999999999</c:v>
                </c:pt>
                <c:pt idx="29">
                  <c:v>-0.85189999999999999</c:v>
                </c:pt>
                <c:pt idx="30">
                  <c:v>0.36370000000000002</c:v>
                </c:pt>
                <c:pt idx="31">
                  <c:v>0.32100000000000001</c:v>
                </c:pt>
                <c:pt idx="32">
                  <c:v>0.61739999999999995</c:v>
                </c:pt>
                <c:pt idx="34">
                  <c:v>4</c:v>
                </c:pt>
                <c:pt idx="35">
                  <c:v>-4</c:v>
                </c:pt>
              </c:numCache>
            </c:numRef>
          </c:xVal>
          <c:yVal>
            <c:numRef>
              <c:f>Sheet1!$H$2:$H$183</c:f>
              <c:numCache>
                <c:formatCode>General</c:formatCode>
                <c:ptCount val="182"/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424B-4CE2-8488-89E6988AB941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Sheet1!$A$2:$A$183</c:f>
              <c:numCache>
                <c:formatCode>General</c:formatCode>
                <c:ptCount val="182"/>
                <c:pt idx="0">
                  <c:v>-2</c:v>
                </c:pt>
                <c:pt idx="1">
                  <c:v>2.9009</c:v>
                </c:pt>
                <c:pt idx="2">
                  <c:v>-2.9009</c:v>
                </c:pt>
                <c:pt idx="3">
                  <c:v>4</c:v>
                </c:pt>
                <c:pt idx="4">
                  <c:v>-4</c:v>
                </c:pt>
                <c:pt idx="6">
                  <c:v>1.5100000000000001E-2</c:v>
                </c:pt>
                <c:pt idx="7">
                  <c:v>0.18890000000000001</c:v>
                </c:pt>
                <c:pt idx="8">
                  <c:v>8.8400000000000006E-2</c:v>
                </c:pt>
                <c:pt idx="9">
                  <c:v>0.1008</c:v>
                </c:pt>
                <c:pt idx="10">
                  <c:v>0.39979999999999999</c:v>
                </c:pt>
                <c:pt idx="11">
                  <c:v>0.1968</c:v>
                </c:pt>
                <c:pt idx="12">
                  <c:v>0.4234</c:v>
                </c:pt>
                <c:pt idx="13">
                  <c:v>0.38829999999999998</c:v>
                </c:pt>
                <c:pt idx="14">
                  <c:v>0.43099999999999999</c:v>
                </c:pt>
                <c:pt idx="15">
                  <c:v>0.2223</c:v>
                </c:pt>
                <c:pt idx="16">
                  <c:v>-0.24390000000000001</c:v>
                </c:pt>
                <c:pt idx="17">
                  <c:v>-0.2611</c:v>
                </c:pt>
                <c:pt idx="18">
                  <c:v>0.17979999999999999</c:v>
                </c:pt>
                <c:pt idx="19">
                  <c:v>-4.4999999999999997E-3</c:v>
                </c:pt>
                <c:pt idx="20">
                  <c:v>0.2883</c:v>
                </c:pt>
                <c:pt idx="21">
                  <c:v>-0.1767</c:v>
                </c:pt>
                <c:pt idx="22">
                  <c:v>-5.91E-2</c:v>
                </c:pt>
                <c:pt idx="23">
                  <c:v>-0.25969999999999999</c:v>
                </c:pt>
                <c:pt idx="24">
                  <c:v>-0.1903</c:v>
                </c:pt>
                <c:pt idx="25">
                  <c:v>-0.28749999999999998</c:v>
                </c:pt>
                <c:pt idx="27">
                  <c:v>-0.88670000000000004</c:v>
                </c:pt>
                <c:pt idx="28">
                  <c:v>-0.46529999999999999</c:v>
                </c:pt>
                <c:pt idx="29">
                  <c:v>-0.85189999999999999</c:v>
                </c:pt>
                <c:pt idx="30">
                  <c:v>0.36370000000000002</c:v>
                </c:pt>
                <c:pt idx="31">
                  <c:v>0.32100000000000001</c:v>
                </c:pt>
                <c:pt idx="32">
                  <c:v>0.61739999999999995</c:v>
                </c:pt>
                <c:pt idx="34">
                  <c:v>4</c:v>
                </c:pt>
                <c:pt idx="35">
                  <c:v>-4</c:v>
                </c:pt>
              </c:numCache>
            </c:numRef>
          </c:xVal>
          <c:yVal>
            <c:numRef>
              <c:f>Sheet1!$I$2:$I$183</c:f>
              <c:numCache>
                <c:formatCode>General</c:formatCode>
                <c:ptCount val="182"/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424B-4CE2-8488-89E6988AB9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4974847"/>
        <c:axId val="2084970687"/>
      </c:scatterChart>
      <c:valAx>
        <c:axId val="2084974847"/>
        <c:scaling>
          <c:orientation val="minMax"/>
          <c:max val="4"/>
          <c:min val="-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one"/>
        <c:spPr>
          <a:noFill/>
          <a:ln w="3810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970687"/>
        <c:crosses val="autoZero"/>
        <c:crossBetween val="midCat"/>
      </c:valAx>
      <c:valAx>
        <c:axId val="2084970687"/>
        <c:scaling>
          <c:orientation val="minMax"/>
          <c:max val="4"/>
          <c:min val="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out"/>
        <c:minorTickMark val="none"/>
        <c:tickLblPos val="none"/>
        <c:spPr>
          <a:noFill/>
          <a:ln w="3810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974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>
      <a:solidFill>
        <a:schemeClr val="accent1"/>
      </a:solidFill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0.7105</cdr:x>
      <cdr:y>0.04043</cdr:y>
    </cdr:from>
    <cdr:to>
      <cdr:x>0.75115</cdr:x>
      <cdr:y>0.1465</cdr:y>
    </cdr:to>
    <cdr:sp macro="" textlink="">
      <cdr:nvSpPr>
        <cdr:cNvPr id="2" name="TextBox 9"/>
        <cdr:cNvSpPr txBox="1"/>
      </cdr:nvSpPr>
      <cdr:spPr>
        <a:xfrm xmlns:a="http://schemas.openxmlformats.org/drawingml/2006/main">
          <a:off x="3228916" y="175973"/>
          <a:ext cx="184731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sz="2400" dirty="0"/>
        </a:p>
      </cdr:txBody>
    </cdr:sp>
  </cdr:relSizeAnchor>
  <cdr:relSizeAnchor xmlns:cdr="http://schemas.openxmlformats.org/drawingml/2006/chartDrawing">
    <cdr:from>
      <cdr:x>0.03666</cdr:x>
      <cdr:y>0.19872</cdr:y>
    </cdr:from>
    <cdr:to>
      <cdr:x>0.14375</cdr:x>
      <cdr:y>0.30455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66608" y="864953"/>
          <a:ext cx="486696" cy="4606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2400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0.79798</cdr:x>
      <cdr:y>0.12322</cdr:y>
    </cdr:from>
    <cdr:to>
      <cdr:x>1</cdr:x>
      <cdr:y>0.3333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110770" y="53631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EBE9-4A3E-4E69-832F-F05606FD036B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E2AF-3EF9-49B4-B884-92EE7140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9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EBE9-4A3E-4E69-832F-F05606FD036B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E2AF-3EF9-49B4-B884-92EE7140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1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EBE9-4A3E-4E69-832F-F05606FD036B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E2AF-3EF9-49B4-B884-92EE7140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6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EBE9-4A3E-4E69-832F-F05606FD036B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E2AF-3EF9-49B4-B884-92EE7140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8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EBE9-4A3E-4E69-832F-F05606FD036B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E2AF-3EF9-49B4-B884-92EE7140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9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EBE9-4A3E-4E69-832F-F05606FD036B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E2AF-3EF9-49B4-B884-92EE7140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6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EBE9-4A3E-4E69-832F-F05606FD036B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E2AF-3EF9-49B4-B884-92EE7140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0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EBE9-4A3E-4E69-832F-F05606FD036B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E2AF-3EF9-49B4-B884-92EE7140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5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EBE9-4A3E-4E69-832F-F05606FD036B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E2AF-3EF9-49B4-B884-92EE7140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9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EBE9-4A3E-4E69-832F-F05606FD036B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E2AF-3EF9-49B4-B884-92EE7140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8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EBE9-4A3E-4E69-832F-F05606FD036B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E2AF-3EF9-49B4-B884-92EE7140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1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EBE9-4A3E-4E69-832F-F05606FD036B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4E2AF-3EF9-49B4-B884-92EE7140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chart" Target="../charts/chart8.xml"/><Relationship Id="rId7" Type="http://schemas.openxmlformats.org/officeDocument/2006/relationships/chart" Target="../charts/chart9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0.png"/><Relationship Id="rId7" Type="http://schemas.openxmlformats.org/officeDocument/2006/relationships/image" Target="../media/image1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5.xml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hart" Target="../charts/chart6.xml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Thresholding</a:t>
            </a:r>
            <a:r>
              <a:rPr lang="en-US" dirty="0" smtClean="0"/>
              <a:t> Based Efficient Outlier Robust PCA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Yeshwanth Cherapanamjeri, Prateek Jain, Praneeth Netrapalli</a:t>
            </a:r>
          </a:p>
          <a:p>
            <a:r>
              <a:rPr lang="en-US" dirty="0" smtClean="0"/>
              <a:t>Microsoft Research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7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(TORP)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7696" y="1825625"/>
                <a:ext cx="10515600" cy="4351338"/>
              </a:xfrm>
              <a:solidFill>
                <a:schemeClr val="bg1"/>
              </a:solidFill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b="0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For t = 0 . . . T</a:t>
                </a:r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(Contribution)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</m:e>
                        </m:d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b="0" dirty="0" smtClean="0"/>
                  <a:t> </a:t>
                </a:r>
                <a:r>
                  <a:rPr lang="en-US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(Residual)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696" y="18256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6740679"/>
              </p:ext>
            </p:extLst>
          </p:nvPr>
        </p:nvGraphicFramePr>
        <p:xfrm>
          <a:off x="7223760" y="1690688"/>
          <a:ext cx="4544568" cy="435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055096" y="2093976"/>
                <a:ext cx="5982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5096" y="2093976"/>
                <a:ext cx="59824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2"/>
              <p:cNvSpPr txBox="1"/>
              <p:nvPr/>
            </p:nvSpPr>
            <p:spPr>
              <a:xfrm>
                <a:off x="10462089" y="1886854"/>
                <a:ext cx="478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sz="2400" b="1" dirty="0" smtClean="0"/>
              </a:p>
            </p:txBody>
          </p:sp>
        </mc:Choice>
        <mc:Fallback xmlns="">
          <p:sp>
            <p:nvSpPr>
              <p:cNvPr id="15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2089" y="1886854"/>
                <a:ext cx="47801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2"/>
              <p:cNvSpPr txBox="1"/>
              <p:nvPr/>
            </p:nvSpPr>
            <p:spPr>
              <a:xfrm>
                <a:off x="7572213" y="2299792"/>
                <a:ext cx="6494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</p:txBody>
          </p:sp>
        </mc:Choice>
        <mc:Fallback xmlns="">
          <p:sp>
            <p:nvSpPr>
              <p:cNvPr id="17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213" y="2299792"/>
                <a:ext cx="649472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9385136"/>
              </p:ext>
            </p:extLst>
          </p:nvPr>
        </p:nvGraphicFramePr>
        <p:xfrm>
          <a:off x="7223760" y="1694197"/>
          <a:ext cx="4544568" cy="435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2"/>
              <p:cNvSpPr txBox="1"/>
              <p:nvPr/>
            </p:nvSpPr>
            <p:spPr>
              <a:xfrm>
                <a:off x="10460736" y="1883664"/>
                <a:ext cx="478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sz="2400" b="1" dirty="0" smtClean="0"/>
              </a:p>
            </p:txBody>
          </p:sp>
        </mc:Choice>
        <mc:Fallback xmlns="">
          <p:sp>
            <p:nvSpPr>
              <p:cNvPr id="18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736" y="1883664"/>
                <a:ext cx="47801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2"/>
              <p:cNvSpPr txBox="1"/>
              <p:nvPr/>
            </p:nvSpPr>
            <p:spPr>
              <a:xfrm>
                <a:off x="7571232" y="2304288"/>
                <a:ext cx="6494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</p:txBody>
          </p:sp>
        </mc:Choice>
        <mc:Fallback xmlns="">
          <p:sp>
            <p:nvSpPr>
              <p:cNvPr id="19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232" y="2304288"/>
                <a:ext cx="649472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2"/>
              <p:cNvSpPr txBox="1"/>
              <p:nvPr/>
            </p:nvSpPr>
            <p:spPr>
              <a:xfrm>
                <a:off x="11055096" y="2093976"/>
                <a:ext cx="5997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b="1" dirty="0" smtClean="0"/>
              </a:p>
            </p:txBody>
          </p:sp>
        </mc:Choice>
        <mc:Fallback xmlns="">
          <p:sp>
            <p:nvSpPr>
              <p:cNvPr id="20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5096" y="2093976"/>
                <a:ext cx="59978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8883150" y="3312336"/>
            <a:ext cx="497316" cy="548716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516840" y="3861052"/>
            <a:ext cx="497316" cy="548716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029767" y="4380756"/>
            <a:ext cx="1430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Threshold</a:t>
            </a:r>
          </a:p>
          <a:p>
            <a:pPr algn="ctr"/>
            <a:r>
              <a:rPr lang="en-US" sz="2400" dirty="0" smtClean="0"/>
              <a:t>Points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113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18" grpId="0"/>
      <p:bldP spid="19" grpId="0"/>
      <p:bldP spid="20" grpId="0"/>
      <p:bldP spid="21" grpId="0" animBg="1"/>
      <p:bldP spid="22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(TORP)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7696" y="1825625"/>
                <a:ext cx="10515600" cy="4351338"/>
              </a:xfrm>
              <a:solidFill>
                <a:schemeClr val="bg1"/>
              </a:solidFill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b="0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For t = 0 . . . T</a:t>
                </a:r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(Contribution)</a:t>
                </a:r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b="0" dirty="0" smtClean="0"/>
                  <a:t> </a:t>
                </a:r>
                <a:r>
                  <a:rPr lang="en-US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(Residual)</a:t>
                </a:r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/>
                          <m:t>Top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∪{</m:t>
                    </m:r>
                  </m:oMath>
                </a14:m>
                <a:r>
                  <a:rPr lang="en-US" b="0" i="0" dirty="0" smtClean="0"/>
                  <a:t>Top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Return top-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b="0" dirty="0" smtClean="0"/>
                  <a:t> left singular vectors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696" y="18256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292037"/>
              </p:ext>
            </p:extLst>
          </p:nvPr>
        </p:nvGraphicFramePr>
        <p:xfrm>
          <a:off x="7223760" y="1691640"/>
          <a:ext cx="4544568" cy="435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12"/>
              <p:cNvSpPr txBox="1"/>
              <p:nvPr/>
            </p:nvSpPr>
            <p:spPr>
              <a:xfrm>
                <a:off x="10802062" y="1863143"/>
                <a:ext cx="478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sz="2400" b="1" dirty="0" smtClean="0"/>
              </a:p>
            </p:txBody>
          </p:sp>
        </mc:Choice>
        <mc:Fallback xmlns="">
          <p:sp>
            <p:nvSpPr>
              <p:cNvPr id="24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2062" y="1863143"/>
                <a:ext cx="478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2"/>
              <p:cNvSpPr txBox="1"/>
              <p:nvPr/>
            </p:nvSpPr>
            <p:spPr>
              <a:xfrm>
                <a:off x="11055096" y="2093976"/>
                <a:ext cx="5997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b="1" dirty="0" smtClean="0"/>
              </a:p>
            </p:txBody>
          </p:sp>
        </mc:Choice>
        <mc:Fallback xmlns="">
          <p:sp>
            <p:nvSpPr>
              <p:cNvPr id="26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5096" y="2093976"/>
                <a:ext cx="59978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77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- Noiseless Case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7904"/>
                <a:ext cx="10515600" cy="53400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If the inliers belong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exactly</a:t>
                </a:r>
                <a:r>
                  <a:rPr lang="en-US" dirty="0" smtClean="0"/>
                  <a:t> to a low dimensional space, </a:t>
                </a:r>
                <a:r>
                  <a:rPr lang="en-US" dirty="0" err="1" smtClean="0"/>
                  <a:t>i.e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7904"/>
                <a:ext cx="10515600" cy="5340096"/>
              </a:xfrm>
              <a:blipFill>
                <a:blip r:embed="rId2"/>
                <a:stretch>
                  <a:fillRect l="-1217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4114800" y="2712720"/>
            <a:ext cx="3987140" cy="3263900"/>
            <a:chOff x="3331820" y="2433750"/>
            <a:chExt cx="4495800" cy="3878150"/>
          </a:xfrm>
        </p:grpSpPr>
        <p:grpSp>
          <p:nvGrpSpPr>
            <p:cNvPr id="4" name="Group 3"/>
            <p:cNvGrpSpPr/>
            <p:nvPr/>
          </p:nvGrpSpPr>
          <p:grpSpPr>
            <a:xfrm>
              <a:off x="3331820" y="2433750"/>
              <a:ext cx="4495800" cy="3878150"/>
              <a:chOff x="3883231" y="2481943"/>
              <a:chExt cx="3135086" cy="313508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H="1" flipV="1">
                <a:off x="5177642" y="2481943"/>
                <a:ext cx="11875" cy="18644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>
                <a:off x="5189517" y="4346369"/>
                <a:ext cx="18288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H="1">
                <a:off x="3883231" y="4346369"/>
                <a:ext cx="1294411" cy="12706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 rot="8433407">
              <a:off x="3615640" y="3394035"/>
              <a:ext cx="3440480" cy="203786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100584" y="3886200"/>
              <a:ext cx="60960" cy="6096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745745" y="4038600"/>
              <a:ext cx="60960" cy="6096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841504" y="4099560"/>
              <a:ext cx="60960" cy="6096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906447" y="4465320"/>
              <a:ext cx="60960" cy="6096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335880" y="4053840"/>
              <a:ext cx="60960" cy="6096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57231" y="4294846"/>
              <a:ext cx="60960" cy="6096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532120" y="4373880"/>
              <a:ext cx="60960" cy="6096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26486" y="4496017"/>
              <a:ext cx="60960" cy="6096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800965" y="4264366"/>
              <a:ext cx="60960" cy="6096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410200" y="4719178"/>
              <a:ext cx="60960" cy="6096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672106" y="4343400"/>
              <a:ext cx="60960" cy="6096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471160" y="3886200"/>
              <a:ext cx="60960" cy="6096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641626" y="3133980"/>
              <a:ext cx="60960" cy="609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185816" y="5364004"/>
              <a:ext cx="60960" cy="609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871984" y="5696399"/>
              <a:ext cx="60960" cy="609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593080" y="5532989"/>
              <a:ext cx="60960" cy="609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906447" y="3398520"/>
              <a:ext cx="60960" cy="609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395224" y="3155159"/>
              <a:ext cx="60960" cy="609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770485" y="2904684"/>
              <a:ext cx="60960" cy="609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6709501" y="3911310"/>
                <a:ext cx="5982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501" y="3911310"/>
                <a:ext cx="59824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87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- Noiseless Case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9084"/>
                <a:ext cx="10515600" cy="53389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the inliers belong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exactly</a:t>
                </a:r>
                <a:r>
                  <a:rPr lang="en-US" dirty="0" smtClean="0"/>
                  <a:t> to a low dimensional space, </a:t>
                </a:r>
                <a:r>
                  <a:rPr lang="en-US" dirty="0" err="1" smtClean="0"/>
                  <a:t>i.e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is exactly low-rank, TORP recovers a subspace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‖(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with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𝑛𝑑𝑟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computational steps if:</a:t>
                </a:r>
              </a:p>
              <a:p>
                <a:r>
                  <a:rPr lang="en-US" dirty="0" smtClean="0"/>
                  <a:t>Fraction of outliers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Each principal component is spread out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9084"/>
                <a:ext cx="10515600" cy="5338916"/>
              </a:xfrm>
              <a:blipFill>
                <a:blip r:embed="rId2"/>
                <a:stretch>
                  <a:fillRect l="-1217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75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- Noisy Case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9084"/>
                <a:ext cx="10515600" cy="53389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is low-rank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is a noise matrix,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9084"/>
                <a:ext cx="10515600" cy="5338916"/>
              </a:xfrm>
              <a:blipFill>
                <a:blip r:embed="rId2"/>
                <a:stretch>
                  <a:fillRect l="-1217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4114800" y="2712720"/>
            <a:ext cx="3987140" cy="3263900"/>
            <a:chOff x="4114800" y="2712720"/>
            <a:chExt cx="3987140" cy="3263900"/>
          </a:xfrm>
        </p:grpSpPr>
        <p:grpSp>
          <p:nvGrpSpPr>
            <p:cNvPr id="5" name="Group 4"/>
            <p:cNvGrpSpPr/>
            <p:nvPr/>
          </p:nvGrpSpPr>
          <p:grpSpPr>
            <a:xfrm>
              <a:off x="4114800" y="2712720"/>
              <a:ext cx="3987140" cy="3263900"/>
              <a:chOff x="3883231" y="2481943"/>
              <a:chExt cx="3135086" cy="3135086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5177642" y="2481943"/>
                <a:ext cx="11875" cy="18644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5189517" y="4346369"/>
                <a:ext cx="18288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>
                <a:off x="3883231" y="4346369"/>
                <a:ext cx="1294411" cy="12706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/>
            <p:cNvSpPr/>
            <p:nvPr/>
          </p:nvSpPr>
          <p:spPr>
            <a:xfrm rot="8433407">
              <a:off x="4366508" y="3520908"/>
              <a:ext cx="3051220" cy="171509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683444" y="3660800"/>
              <a:ext cx="54063" cy="5130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255611" y="3560462"/>
              <a:ext cx="54063" cy="5130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453677" y="4114687"/>
              <a:ext cx="54063" cy="5130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511272" y="5138795"/>
              <a:ext cx="54063" cy="5130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892118" y="4076208"/>
              <a:ext cx="54063" cy="5130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644996" y="4279042"/>
              <a:ext cx="54063" cy="5130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066156" y="5092318"/>
              <a:ext cx="54063" cy="5130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795101" y="4448350"/>
              <a:ext cx="54063" cy="5130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304583" y="4253390"/>
              <a:ext cx="54063" cy="5130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958030" y="5245765"/>
              <a:ext cx="54063" cy="5130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303444" y="5264786"/>
              <a:ext cx="54063" cy="5130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12093" y="3584600"/>
              <a:ext cx="54063" cy="5130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76413" y="3302042"/>
              <a:ext cx="54063" cy="513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759033" y="5178859"/>
              <a:ext cx="54063" cy="513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480708" y="5458607"/>
              <a:ext cx="54063" cy="513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20218" y="5321079"/>
              <a:ext cx="54063" cy="513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511272" y="3524683"/>
              <a:ext cx="54063" cy="513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944748" y="3319867"/>
              <a:ext cx="54063" cy="513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277552" y="3109064"/>
              <a:ext cx="54063" cy="513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300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- Noisy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9084"/>
                <a:ext cx="10515600" cy="53389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is low-rank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is a noise matrix, TORP recovers a subspace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‖(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≤60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rad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with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𝑛𝑑𝑟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computational steps.</a:t>
                </a:r>
              </a:p>
              <a:p>
                <a:r>
                  <a:rPr lang="en-US" dirty="0"/>
                  <a:t>Almost optimal </a:t>
                </a:r>
                <a:r>
                  <a:rPr lang="en-US" dirty="0" err="1"/>
                  <a:t>upto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rad>
                  </m:oMath>
                </a14:m>
                <a:r>
                  <a:rPr lang="en-US" dirty="0"/>
                  <a:t> factor</a:t>
                </a:r>
              </a:p>
              <a:p>
                <a:r>
                  <a:rPr lang="en-US" dirty="0"/>
                  <a:t>Recovers clean case result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9084"/>
                <a:ext cx="10515600" cy="5338916"/>
              </a:xfrm>
              <a:blipFill>
                <a:blip r:embed="rId2"/>
                <a:stretch>
                  <a:fillRect l="-1217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77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91455332"/>
                  </p:ext>
                </p:extLst>
              </p:nvPr>
            </p:nvGraphicFramePr>
            <p:xfrm>
              <a:off x="838200" y="1825625"/>
              <a:ext cx="10515600" cy="22047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968987894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351627996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18663973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Run 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3503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Xu et al [2012]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𝜖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713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TORP-N (This Work)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func>
                                      <m:funcPr>
                                        <m:ctrlPr>
                                          <a:rPr lang="en-US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24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𝜖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6235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91455332"/>
                  </p:ext>
                </p:extLst>
              </p:nvPr>
            </p:nvGraphicFramePr>
            <p:xfrm>
              <a:off x="838200" y="1825625"/>
              <a:ext cx="10515600" cy="22047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968987894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351627996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18663973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Run 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3503927"/>
                      </a:ext>
                    </a:extLst>
                  </a:tr>
                  <a:tr h="9206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Xu et al [2012]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3421" r="-10052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43421" r="-69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713020"/>
                      </a:ext>
                    </a:extLst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TORP-N (This Work)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45333" r="-100521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145333" r="-696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6235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38200" y="4159045"/>
                <a:ext cx="10515600" cy="1853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 smtClean="0"/>
                  <a:t> improvement in runtime, 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en-US" sz="2800" dirty="0" smtClean="0"/>
                  <a:t> in recovery error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Nearly </a:t>
                </a:r>
                <a:r>
                  <a:rPr lang="en-US" sz="2800" dirty="0" smtClean="0"/>
                  <a:t>match run </a:t>
                </a:r>
                <a:r>
                  <a:rPr lang="en-US" sz="2800" dirty="0" smtClean="0"/>
                  <a:t>time </a:t>
                </a:r>
                <a:r>
                  <a:rPr lang="en-US" sz="2800" dirty="0" smtClean="0"/>
                  <a:t>of </a:t>
                </a:r>
                <a:r>
                  <a:rPr lang="en-US" sz="2800" dirty="0" smtClean="0"/>
                  <a:t>Vanilla </a:t>
                </a:r>
                <a:r>
                  <a:rPr lang="en-US" sz="2800" smtClean="0"/>
                  <a:t>PCA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smtClean="0"/>
                  <a:t>Can </a:t>
                </a:r>
                <a:r>
                  <a:rPr lang="en-US" sz="2800" dirty="0" smtClean="0"/>
                  <a:t>we do better?</a:t>
                </a:r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59045"/>
                <a:ext cx="10515600" cy="1853136"/>
              </a:xfrm>
              <a:prstGeom prst="rect">
                <a:avLst/>
              </a:prstGeom>
              <a:blipFill>
                <a:blip r:embed="rId3"/>
                <a:stretch>
                  <a:fillRect l="-1043" b="-8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9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Gaussian Case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9084"/>
                <a:ext cx="10515600" cy="53389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is low-rank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noise matrix, TORP-G recovers a subspace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‖(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≤9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func>
                            </m:e>
                          </m:rad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with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computational steps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Frobenius</a:t>
                </a:r>
                <a:r>
                  <a:rPr lang="en-US" dirty="0" smtClean="0"/>
                  <a:t> norm replaced by spectral </a:t>
                </a:r>
                <a:r>
                  <a:rPr lang="en-US" dirty="0" smtClean="0"/>
                  <a:t>norm</a:t>
                </a:r>
              </a:p>
              <a:p>
                <a:r>
                  <a:rPr lang="en-US" dirty="0" smtClean="0"/>
                  <a:t>Generalizes [Lai et al, 2016] for robustly recovering the mean of a Gaussian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9084"/>
                <a:ext cx="10515600" cy="5338916"/>
              </a:xfrm>
              <a:blipFill>
                <a:blip r:embed="rId2"/>
                <a:stretch>
                  <a:fillRect l="-1217" t="-1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53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 (Gaussian Noise Case)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2293592"/>
                  </p:ext>
                </p:extLst>
              </p:nvPr>
            </p:nvGraphicFramePr>
            <p:xfrm>
              <a:off x="838200" y="1707651"/>
              <a:ext cx="10515600" cy="20067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3949385235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445822868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16280521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Run Time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Error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5588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Xu et al [2012]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ra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62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TORP (This Work)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func>
                                      <m:func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‖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‖/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𝑟𝑑</m:t>
                                    </m:r>
                                  </m:e>
                                </m:ra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402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TORP-G (This Work)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func>
                                      <m:func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‖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‖/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</m:func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func>
                                      <m:funcPr>
                                        <m:ctrlPr>
                                          <a:rPr lang="en-US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func>
                                  </m:e>
                                </m:ra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94205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2293592"/>
                  </p:ext>
                </p:extLst>
              </p:nvPr>
            </p:nvGraphicFramePr>
            <p:xfrm>
              <a:off x="838200" y="1707651"/>
              <a:ext cx="10515600" cy="20067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3949385235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445822868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162805210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Run Time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Error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5588328"/>
                      </a:ext>
                    </a:extLst>
                  </a:tr>
                  <a:tr h="507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Xu et al [2012]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98810" r="-100521" b="-215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98810" r="-696" b="-215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362751"/>
                      </a:ext>
                    </a:extLst>
                  </a:tr>
                  <a:tr h="507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TORP (This Work)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1205" r="-100521" b="-1180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201205" r="-696" b="-1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9402024"/>
                      </a:ext>
                    </a:extLst>
                  </a:tr>
                  <a:tr h="5343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TORP-G (This Work)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84091" r="-100521" b="-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284091" r="-696" b="-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94205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838200" y="4173633"/>
                <a:ext cx="10515600" cy="23531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prstClr val="black"/>
                    </a:solidFill>
                  </a:rPr>
                  <a:t>An improvement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func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</a:rPr>
                  <a:t> over naively running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TORP</a:t>
                </a:r>
                <a:endParaRPr lang="en-US" sz="2800" dirty="0" smtClean="0">
                  <a:solidFill>
                    <a:prstClr val="black"/>
                  </a:solidFill>
                </a:endParaRPr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prstClr val="black"/>
                    </a:solidFill>
                  </a:rPr>
                  <a:t>However, this requires: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>
                  <a:solidFill>
                    <a:prstClr val="black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solidFill>
                      <a:prstClr val="black"/>
                    </a:solidFill>
                  </a:rPr>
                  <a:t>Extra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</a:rPr>
                  <a:t> factor in the computation</a:t>
                </a:r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73633"/>
                <a:ext cx="10515600" cy="2353145"/>
              </a:xfrm>
              <a:prstGeom prst="rect">
                <a:avLst/>
              </a:prstGeom>
              <a:blipFill>
                <a:blip r:embed="rId3"/>
                <a:stretch>
                  <a:fillRect l="-1043" b="-6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45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set of URLs, separate good from bad</a:t>
            </a:r>
          </a:p>
          <a:p>
            <a:r>
              <a:rPr lang="en-US" dirty="0" smtClean="0"/>
              <a:t>Hypothesis: Good ones belong to a low dimensional space</a:t>
            </a:r>
          </a:p>
          <a:p>
            <a:r>
              <a:rPr lang="en-US" dirty="0" smtClean="0"/>
              <a:t>Results</a:t>
            </a:r>
            <a:r>
              <a:rPr lang="en-US" dirty="0"/>
              <a:t>:</a:t>
            </a:r>
            <a:endParaRPr lang="en-US" dirty="0" smtClean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22452"/>
              </p:ext>
            </p:extLst>
          </p:nvPr>
        </p:nvGraphicFramePr>
        <p:xfrm>
          <a:off x="838200" y="4202348"/>
          <a:ext cx="105156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554829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78440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604848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09613604"/>
                    </a:ext>
                  </a:extLst>
                </a:gridCol>
              </a:tblGrid>
              <a:tr h="3628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Robust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PCA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Dimensionality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49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Malicious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0.8050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01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Webspam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0.8873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670K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79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94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Vanilla PCA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data points,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, compute the rank-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subspace that best describes the data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Formally: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3392653" y="2663476"/>
            <a:ext cx="5406694" cy="2196751"/>
            <a:chOff x="3609766" y="3001141"/>
            <a:chExt cx="7013988" cy="30309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9662652" y="3008670"/>
                  <a:ext cx="353961" cy="30234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2652" y="3008670"/>
                  <a:ext cx="353961" cy="3023419"/>
                </a:xfrm>
                <a:prstGeom prst="rect">
                  <a:avLst/>
                </a:prstGeom>
                <a:blipFill>
                  <a:blip r:embed="rId3"/>
                  <a:stretch>
                    <a:fillRect l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3609766" y="3001141"/>
              <a:ext cx="7013988" cy="3030948"/>
              <a:chOff x="3609766" y="3001141"/>
              <a:chExt cx="7013988" cy="3030948"/>
            </a:xfrm>
          </p:grpSpPr>
          <p:sp>
            <p:nvSpPr>
              <p:cNvPr id="7" name="Double Bracket 6"/>
              <p:cNvSpPr/>
              <p:nvPr/>
            </p:nvSpPr>
            <p:spPr>
              <a:xfrm>
                <a:off x="4783393" y="3008670"/>
                <a:ext cx="5840361" cy="3023419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5412659" y="3008670"/>
                    <a:ext cx="353961" cy="302341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2659" y="3008670"/>
                    <a:ext cx="353961" cy="302341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17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7234085" y="3001142"/>
                    <a:ext cx="353961" cy="302341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4085" y="3001142"/>
                    <a:ext cx="353961" cy="30234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2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6019797" y="3001141"/>
                    <a:ext cx="353961" cy="302341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797" y="3001141"/>
                    <a:ext cx="353961" cy="302341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1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6626941" y="3001141"/>
                    <a:ext cx="353961" cy="302341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6941" y="3001141"/>
                    <a:ext cx="353961" cy="302341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91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Connector 16"/>
              <p:cNvCxnSpPr/>
              <p:nvPr/>
            </p:nvCxnSpPr>
            <p:spPr>
              <a:xfrm>
                <a:off x="7841223" y="4542503"/>
                <a:ext cx="1420764" cy="0"/>
              </a:xfrm>
              <a:prstGeom prst="line">
                <a:avLst/>
              </a:prstGeom>
              <a:ln w="63500"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609766" y="4223503"/>
                    <a:ext cx="1429559" cy="7219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9766" y="4223503"/>
                    <a:ext cx="1429559" cy="72190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797005" y="5698078"/>
                <a:ext cx="4790479" cy="801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005" y="5698078"/>
                <a:ext cx="4790479" cy="8015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>
            <a:off x="8972204" y="2684967"/>
            <a:ext cx="312209" cy="2191294"/>
          </a:xfrm>
          <a:prstGeom prst="rightBrace">
            <a:avLst/>
          </a:prstGeom>
          <a:ln w="3175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252051" y="3519004"/>
                <a:ext cx="497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051" y="3519004"/>
                <a:ext cx="49725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28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473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Robustness: Flurry of recent work, [</a:t>
                </a:r>
                <a:r>
                  <a:rPr lang="en-US" sz="3200" dirty="0" err="1"/>
                  <a:t>Charikar</a:t>
                </a:r>
                <a:r>
                  <a:rPr lang="en-US" sz="3200" dirty="0"/>
                  <a:t> et al, 2017], [</a:t>
                </a:r>
                <a:r>
                  <a:rPr lang="en-US" sz="3200" dirty="0" err="1"/>
                  <a:t>Diakonikolas</a:t>
                </a:r>
                <a:r>
                  <a:rPr lang="en-US" sz="3200" dirty="0"/>
                  <a:t> et al, 2016], [</a:t>
                </a:r>
                <a:r>
                  <a:rPr lang="en-US" sz="3200" dirty="0" err="1"/>
                  <a:t>Diakonikolas</a:t>
                </a:r>
                <a:r>
                  <a:rPr lang="en-US" sz="3200" dirty="0"/>
                  <a:t> et al, 2017], [Lai et al, 2016], [Steinhardt et al, 2017] . . . </a:t>
                </a:r>
                <a:endParaRPr lang="en-US" sz="3200" dirty="0" smtClean="0"/>
              </a:p>
              <a:p>
                <a:r>
                  <a:rPr lang="en-US" sz="3200" dirty="0" smtClean="0"/>
                  <a:t>TORP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sz="2800" dirty="0" smtClean="0"/>
                  <a:t>Simple</a:t>
                </a:r>
              </a:p>
              <a:p>
                <a:pPr lvl="1"/>
                <a:r>
                  <a:rPr lang="en-US" sz="2800" dirty="0" smtClean="0"/>
                  <a:t>Fast</a:t>
                </a:r>
              </a:p>
              <a:p>
                <a:pPr lvl="1"/>
                <a:r>
                  <a:rPr lang="en-US" sz="2800" dirty="0" smtClean="0"/>
                  <a:t>Strong recovery guarantees</a:t>
                </a:r>
              </a:p>
              <a:p>
                <a:r>
                  <a:rPr lang="en-US" sz="3200" dirty="0" smtClean="0"/>
                  <a:t>Better </a:t>
                </a:r>
                <a:r>
                  <a:rPr lang="en-US" sz="3200" dirty="0" smtClean="0"/>
                  <a:t>guarantees </a:t>
                </a:r>
                <a:r>
                  <a:rPr lang="en-US" sz="3200" dirty="0" smtClean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 smtClean="0"/>
                  <a:t> is </a:t>
                </a:r>
                <a:r>
                  <a:rPr lang="en-US" sz="3200" dirty="0" smtClean="0"/>
                  <a:t>random?</a:t>
                </a:r>
                <a:endParaRPr lang="en-US" sz="3200" dirty="0" smtClean="0"/>
              </a:p>
              <a:p>
                <a:r>
                  <a:rPr lang="en-US" sz="3200" dirty="0" smtClean="0"/>
                  <a:t>Come to our poster!</a:t>
                </a:r>
                <a:endParaRPr lang="en-US" sz="3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4735"/>
              </a:xfrm>
              <a:blipFill>
                <a:blip r:embed="rId2"/>
                <a:stretch>
                  <a:fillRect l="-1333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17690" y="2920180"/>
            <a:ext cx="189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Thank 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480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– First Pass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Consider a data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/>
                  <a:t> with one adversarial point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200"/>
                  </a:spcAft>
                  <a:buNone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Aft>
                    <a:spcPts val="200"/>
                  </a:spcAft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Aft>
                    <a:spcPts val="200"/>
                  </a:spcAft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Aft>
                    <a:spcPts val="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𝑆𝑉𝐷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1/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−1/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1/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lim>
                      </m:limLow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lim>
                      </m:limLow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i="1" smtClean="0">
                                            <a:solidFill>
                                              <a:srgbClr val="92D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 smtClean="0">
                                            <a:solidFill>
                                              <a:srgbClr val="92D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 smtClean="0">
                                            <a:solidFill>
                                              <a:srgbClr val="92D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1/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i="1">
                                                <a:solidFill>
                                                  <a:srgbClr val="92D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92D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e>
                                      <m:e>
                                        <m:r>
                                          <a:rPr lang="en-US" i="1" smtClean="0">
                                            <a:solidFill>
                                              <a:srgbClr val="92D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1/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i="1">
                                                <a:solidFill>
                                                  <a:srgbClr val="92D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92D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lim>
                      </m:limLow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Note that the entries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corresponding to the outlier are higher then the ones for inliers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116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3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1 – Coherence Based </a:t>
            </a:r>
            <a:r>
              <a:rPr lang="en-US" dirty="0" err="1" smtClean="0"/>
              <a:t>Thresholding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b="0" dirty="0" smtClean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←0,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For t = 0 . . . T</a:t>
                </a:r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(Compute Coherence)</a:t>
                </a:r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Return top-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b="0" dirty="0" smtClean="0"/>
                  <a:t> left singular 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51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data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At the start of the algorithm, we have: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 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		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Example – Iteration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possible rank-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SVD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𝑆𝑉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lim>
                      </m:limLow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lim>
                      </m:limLow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0     0     0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lim>
                      </m:limLow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3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Example – Iteration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Rank-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SVD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𝑆𝑉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lim>
                      </m:limLow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lim>
                      </m:limLow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0     0     0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lim>
                      </m:limLow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54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Example – </a:t>
            </a:r>
            <a:r>
              <a:rPr lang="en-US" dirty="0" err="1" smtClean="0"/>
              <a:t>Contd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Similarly, after iteration 3, we have: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and so on . .</a:t>
                </a:r>
              </a:p>
              <a:p>
                <a:endParaRPr lang="en-US" dirty="0"/>
              </a:p>
              <a:p>
                <a:r>
                  <a:rPr lang="en-US" dirty="0" smtClean="0"/>
                  <a:t>Need to control for singular vectors beyond the top singular direction</a:t>
                </a:r>
              </a:p>
              <a:p>
                <a:r>
                  <a:rPr lang="en-US" dirty="0" smtClean="0"/>
                  <a:t>Threshold based on the residual with the current subspace estimate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39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Overview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Three main steps: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we show: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 smtClean="0"/>
                  <a:t>Residual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with respect to the current iterate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is small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 smtClean="0"/>
                  <a:t>Coherence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with respect to the current iterator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is small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Any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that is not </a:t>
                </a:r>
                <a:r>
                  <a:rPr lang="en-US" dirty="0" err="1" smtClean="0"/>
                  <a:t>thresholded</a:t>
                </a:r>
                <a:r>
                  <a:rPr lang="en-US" dirty="0" smtClean="0"/>
                  <a:t> has to have small residual and small coherence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Therefore, any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that is not </a:t>
                </a:r>
                <a:r>
                  <a:rPr lang="en-US" dirty="0" err="1" smtClean="0"/>
                  <a:t>thresholded</a:t>
                </a:r>
                <a:r>
                  <a:rPr lang="en-US" dirty="0" smtClean="0"/>
                  <a:t> has only a limited influence on the principal vectors obtained in subsequent iterations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83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Overview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Lemma: Consider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s.t,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. Let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Then, we have: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 smtClean="0"/>
                  <a:t>1)</a:t>
                </a: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sub>
                            </m:sSub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 smtClean="0"/>
                  <a:t>			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2) 			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7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Vanilla PCA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Can be solved efficiently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𝑛𝑑𝑟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 via </a:t>
                </a:r>
                <a:r>
                  <a:rPr lang="en-US" dirty="0" smtClean="0"/>
                  <a:t>SVD</a:t>
                </a:r>
              </a:p>
              <a:p>
                <a:pPr lvl="1"/>
                <a:r>
                  <a:rPr lang="en-US" dirty="0" smtClean="0"/>
                  <a:t>Even faster algorithms possible via input-sparsity time algorithms</a:t>
                </a:r>
                <a:endParaRPr lang="en-US" dirty="0" smtClean="0"/>
              </a:p>
              <a:p>
                <a:r>
                  <a:rPr lang="en-US" dirty="0" smtClean="0"/>
                  <a:t>However, </a:t>
                </a:r>
                <a:r>
                  <a:rPr lang="en-US" dirty="0" smtClean="0"/>
                  <a:t>PCA is </a:t>
                </a:r>
                <a:r>
                  <a:rPr lang="en-US" dirty="0" smtClean="0"/>
                  <a:t>brittle to the presence of outliers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643327"/>
              </p:ext>
            </p:extLst>
          </p:nvPr>
        </p:nvGraphicFramePr>
        <p:xfrm>
          <a:off x="4369603" y="3268494"/>
          <a:ext cx="3431981" cy="3218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403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Potential Function: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Consider an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If corrupted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is not </a:t>
                </a:r>
                <a:r>
                  <a:rPr lang="en-US" dirty="0" err="1" smtClean="0"/>
                  <a:t>thresholded</a:t>
                </a:r>
                <a:r>
                  <a:rPr lang="en-US" dirty="0" smtClean="0"/>
                  <a:t>, we have:</a:t>
                </a:r>
              </a:p>
              <a:p>
                <a:pPr marL="514350" indent="-514350">
                  <a:buAutoNum type="arabicParenR"/>
                </a:pPr>
                <a:r>
                  <a:rPr lang="en-US" b="0" dirty="0" smtClean="0"/>
                  <a:t>                     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marL="514350" indent="-514350">
                  <a:buAutoNum type="arabicParenR"/>
                </a:pPr>
                <a:r>
                  <a:rPr lang="en-US" dirty="0" smtClean="0"/>
                  <a:t> 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22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⊥</m:t>
                                      </m:r>
                                    </m:sub>
                                    <m:sup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⊥</m:t>
                                      </m:r>
                                    </m:sub>
                                    <m:sup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⊥</m:t>
                                      </m:r>
                                    </m:sub>
                                    <m:sup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⊥</m:t>
                                      </m:r>
                                    </m:sub>
                                    <m:sup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⊥</m:t>
                                          </m:r>
                                        </m:sub>
                                        <m:sup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Σ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and Extra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Relaxation (Outlier Pursuit)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Outlier Pursuit (Xu et al, 2012):</a:t>
                </a:r>
              </a:p>
              <a:p>
                <a:pPr marL="0" indent="0" algn="ctr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norm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norm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s.t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norm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 smtClean="0"/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norm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 denotes the trace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norm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 smtClean="0"/>
                  <a:t>denotes the sum of column lengths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3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- TORP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TORP run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128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20‖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iterations, returns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such that: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≤60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ra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with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𝑛𝑑𝑟𝑇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computational steps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38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Robust PCA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9640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Given corrupted data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,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𝑃𝐶𝐴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 smtClean="0"/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r>
                  <a:rPr lang="en-US" dirty="0" smtClean="0"/>
                  <a:t>Existing solutions are computationally heavy and have weak recovery guarantees</a:t>
                </a:r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96401"/>
              </a:xfrm>
              <a:blipFill>
                <a:blip r:embed="rId2"/>
                <a:stretch>
                  <a:fillRect l="-1043" t="-2033" r="-464" b="-2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2065306" y="2502529"/>
            <a:ext cx="8016009" cy="3075422"/>
            <a:chOff x="2109550" y="2635267"/>
            <a:chExt cx="8016009" cy="3075422"/>
          </a:xfrm>
        </p:grpSpPr>
        <p:grpSp>
          <p:nvGrpSpPr>
            <p:cNvPr id="29" name="Group 28"/>
            <p:cNvGrpSpPr/>
            <p:nvPr/>
          </p:nvGrpSpPr>
          <p:grpSpPr>
            <a:xfrm>
              <a:off x="2109550" y="2635267"/>
              <a:ext cx="8016009" cy="2198888"/>
              <a:chOff x="3363157" y="2679510"/>
              <a:chExt cx="8016009" cy="2198888"/>
            </a:xfrm>
          </p:grpSpPr>
          <p:sp>
            <p:nvSpPr>
              <p:cNvPr id="7" name="Double Bracket 6"/>
              <p:cNvSpPr/>
              <p:nvPr/>
            </p:nvSpPr>
            <p:spPr>
              <a:xfrm>
                <a:off x="4660490" y="2687104"/>
                <a:ext cx="6718676" cy="2191294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363157" y="3549412"/>
                    <a:ext cx="116891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57" y="3549412"/>
                    <a:ext cx="1168910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Connector 11"/>
              <p:cNvCxnSpPr/>
              <p:nvPr/>
            </p:nvCxnSpPr>
            <p:spPr>
              <a:xfrm>
                <a:off x="9792929" y="3829886"/>
                <a:ext cx="516194" cy="0"/>
              </a:xfrm>
              <a:prstGeom prst="line">
                <a:avLst/>
              </a:prstGeom>
              <a:ln w="63500">
                <a:solidFill>
                  <a:srgbClr val="FF0000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8517700" y="2679510"/>
                    <a:ext cx="461103" cy="219129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7700" y="2679510"/>
                    <a:ext cx="461103" cy="21912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2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5127416" y="2679510"/>
                    <a:ext cx="461103" cy="219129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7416" y="2679510"/>
                    <a:ext cx="461103" cy="21912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5846502" y="2687104"/>
                    <a:ext cx="461103" cy="219129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6502" y="2687104"/>
                    <a:ext cx="461103" cy="21912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/>
                  <p:cNvSpPr/>
                  <p:nvPr/>
                </p:nvSpPr>
                <p:spPr>
                  <a:xfrm>
                    <a:off x="9223973" y="2687104"/>
                    <a:ext cx="461103" cy="2191294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7" name="Rectangle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3973" y="2687104"/>
                    <a:ext cx="461103" cy="21912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/>
              <p:cNvCxnSpPr/>
              <p:nvPr/>
            </p:nvCxnSpPr>
            <p:spPr>
              <a:xfrm>
                <a:off x="6387229" y="3829886"/>
                <a:ext cx="2045829" cy="1"/>
              </a:xfrm>
              <a:prstGeom prst="line">
                <a:avLst/>
              </a:prstGeom>
              <a:ln w="63500">
                <a:solidFill>
                  <a:schemeClr val="accent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10416976" y="2684967"/>
                    <a:ext cx="461103" cy="2191294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16976" y="2684967"/>
                    <a:ext cx="461103" cy="219129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Left Brace 29"/>
            <p:cNvSpPr/>
            <p:nvPr/>
          </p:nvSpPr>
          <p:spPr>
            <a:xfrm rot="16200000">
              <a:off x="5690314" y="3152587"/>
              <a:ext cx="218377" cy="3851387"/>
            </a:xfrm>
            <a:prstGeom prst="lef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Left Brace 30"/>
            <p:cNvSpPr/>
            <p:nvPr/>
          </p:nvSpPr>
          <p:spPr>
            <a:xfrm rot="16200000">
              <a:off x="8688231" y="4251227"/>
              <a:ext cx="218377" cy="1654106"/>
            </a:xfrm>
            <a:prstGeom prst="lef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998417" y="5187469"/>
                  <a:ext cx="160217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8417" y="5187469"/>
                  <a:ext cx="1602170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431469" y="5158996"/>
                  <a:ext cx="66851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1469" y="5158996"/>
                  <a:ext cx="668516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4665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Our algorithm TORP:</a:t>
                </a:r>
              </a:p>
              <a:p>
                <a:r>
                  <a:rPr lang="en-US" dirty="0" smtClean="0"/>
                  <a:t>Simple: Based </a:t>
                </a:r>
                <a:r>
                  <a:rPr lang="en-US" dirty="0" smtClean="0"/>
                  <a:t>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𝑆𝑉𝐷</m:t>
                    </m:r>
                  </m:oMath>
                </a14:m>
                <a:r>
                  <a:rPr lang="en-US" dirty="0" smtClean="0"/>
                  <a:t> and Hard </a:t>
                </a:r>
                <a:r>
                  <a:rPr lang="en-US" dirty="0" err="1" smtClean="0"/>
                  <a:t>Thresholding</a:t>
                </a:r>
                <a:endParaRPr lang="en-US" dirty="0" smtClean="0"/>
              </a:p>
              <a:p>
                <a:r>
                  <a:rPr lang="en-US" dirty="0" smtClean="0"/>
                  <a:t>Run-time: </a:t>
                </a:r>
                <a:r>
                  <a:rPr lang="en-US" dirty="0"/>
                  <a:t>N</a:t>
                </a:r>
                <a:r>
                  <a:rPr lang="en-US" dirty="0" smtClean="0"/>
                  <a:t>early </a:t>
                </a:r>
                <a:r>
                  <a:rPr lang="en-US" dirty="0" smtClean="0"/>
                  <a:t>matches Vanilla PCA</a:t>
                </a:r>
              </a:p>
              <a:p>
                <a:r>
                  <a:rPr lang="en-US" dirty="0" smtClean="0"/>
                  <a:t>Strong recovery </a:t>
                </a:r>
                <a:r>
                  <a:rPr lang="en-US" dirty="0" smtClean="0"/>
                  <a:t>guarantees</a:t>
                </a:r>
              </a:p>
              <a:p>
                <a:pPr lvl="1"/>
                <a:r>
                  <a:rPr lang="en-US" dirty="0" smtClean="0"/>
                  <a:t>Recovers subspace exactly/optimally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6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Effects </a:t>
            </a:r>
            <a:r>
              <a:rPr lang="en-US" dirty="0" smtClean="0"/>
              <a:t>– Blatant Outliers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366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Outliers with large contribution to the principal subspace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Can be easily detected via projection onto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3665"/>
              </a:xfrm>
              <a:blipFill>
                <a:blip r:embed="rId2"/>
                <a:stretch>
                  <a:fillRect l="-1043" t="-2089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450942" y="2477679"/>
            <a:ext cx="3350395" cy="3055020"/>
            <a:chOff x="4312046" y="2500828"/>
            <a:chExt cx="3567907" cy="335109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Content Placeholder 5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271200407"/>
                    </p:ext>
                  </p:extLst>
                </p:nvPr>
              </p:nvGraphicFramePr>
              <p:xfrm>
                <a:off x="4312046" y="2500828"/>
                <a:ext cx="3567907" cy="335109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Choice>
          <mc:Fallback xmlns="">
            <p:graphicFrame>
              <p:nvGraphicFramePr>
                <p:cNvPr id="4" name="Content Placeholder 5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271200407"/>
                    </p:ext>
                  </p:extLst>
                </p:nvPr>
              </p:nvGraphicFramePr>
              <p:xfrm>
                <a:off x="4312046" y="2500828"/>
                <a:ext cx="3567907" cy="335109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487475" y="2853527"/>
                  <a:ext cx="47801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475" y="2853527"/>
                  <a:ext cx="478016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280173" y="2853527"/>
                  <a:ext cx="5997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0173" y="2853527"/>
                  <a:ext cx="59978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extBox 8"/>
          <p:cNvSpPr txBox="1"/>
          <p:nvPr/>
        </p:nvSpPr>
        <p:spPr>
          <a:xfrm>
            <a:off x="2101783" y="2926262"/>
            <a:ext cx="2419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Outliers with </a:t>
            </a:r>
          </a:p>
          <a:p>
            <a:pPr algn="ctr"/>
            <a:r>
              <a:rPr lang="en-US" sz="2400" dirty="0"/>
              <a:t>large </a:t>
            </a:r>
            <a:r>
              <a:rPr lang="en-US" sz="2400" dirty="0" smtClean="0"/>
              <a:t>contribution</a:t>
            </a:r>
            <a:endParaRPr lang="en-US" sz="2400" dirty="0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7076460"/>
              </p:ext>
            </p:extLst>
          </p:nvPr>
        </p:nvGraphicFramePr>
        <p:xfrm>
          <a:off x="4454633" y="2477679"/>
          <a:ext cx="3346704" cy="3054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Oval 7"/>
          <p:cNvSpPr/>
          <p:nvPr/>
        </p:nvSpPr>
        <p:spPr>
          <a:xfrm>
            <a:off x="4271058" y="2342742"/>
            <a:ext cx="914400" cy="91440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4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0" grpId="0">
        <p:bldAsOne/>
      </p:bldGraphic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Effects </a:t>
            </a:r>
            <a:r>
              <a:rPr lang="en-US" dirty="0" smtClean="0"/>
              <a:t>– Subtle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Outlier with small contribution to principal subspace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Earlier strategy doesn’t work</a:t>
            </a: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544331"/>
              </p:ext>
            </p:extLst>
          </p:nvPr>
        </p:nvGraphicFramePr>
        <p:xfrm>
          <a:off x="4422648" y="2483105"/>
          <a:ext cx="3346704" cy="3054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38122" y="2799217"/>
                <a:ext cx="563215" cy="420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122" y="2799217"/>
                <a:ext cx="563215" cy="420877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08858" y="2568384"/>
                <a:ext cx="478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858" y="2568384"/>
                <a:ext cx="478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22648" y="3162055"/>
                <a:ext cx="6494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648" y="3162055"/>
                <a:ext cx="649473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19313" y="2441024"/>
                <a:ext cx="24845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Project 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313" y="2441024"/>
                <a:ext cx="2484526" cy="523220"/>
              </a:xfrm>
              <a:prstGeom prst="rect">
                <a:avLst/>
              </a:prstGeom>
              <a:blipFill>
                <a:blip r:embed="rId6"/>
                <a:stretch>
                  <a:fillRect l="-5160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11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"/>
        </p:bldSub>
      </p:bldGraphic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Effects </a:t>
            </a:r>
            <a:r>
              <a:rPr lang="en-US" dirty="0" smtClean="0"/>
              <a:t>– </a:t>
            </a:r>
            <a:r>
              <a:rPr lang="en-US" dirty="0" smtClean="0"/>
              <a:t>Subtle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Outliers generally have larger residual than inliers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38122" y="2799217"/>
                <a:ext cx="563215" cy="420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122" y="2799217"/>
                <a:ext cx="563215" cy="420877"/>
              </a:xfrm>
              <a:prstGeom prst="rect">
                <a:avLst/>
              </a:prstGeom>
              <a:blipFill>
                <a:blip r:embed="rId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08858" y="2568384"/>
                <a:ext cx="478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858" y="2568384"/>
                <a:ext cx="47801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22648" y="3162055"/>
                <a:ext cx="6494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648" y="3162055"/>
                <a:ext cx="649473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422648" y="2550461"/>
            <a:ext cx="3431461" cy="3054096"/>
            <a:chOff x="1021669" y="1690688"/>
            <a:chExt cx="3431461" cy="3054096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Content Placeholder 5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11853715"/>
                    </p:ext>
                  </p:extLst>
                </p:nvPr>
              </p:nvGraphicFramePr>
              <p:xfrm>
                <a:off x="1021669" y="1690688"/>
                <a:ext cx="3346704" cy="305409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</mc:Choice>
          <mc:Fallback xmlns="">
            <p:graphicFrame>
              <p:nvGraphicFramePr>
                <p:cNvPr id="10" name="Content Placeholder 5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11853715"/>
                    </p:ext>
                  </p:extLst>
                </p:nvPr>
              </p:nvGraphicFramePr>
              <p:xfrm>
                <a:off x="1021669" y="1690688"/>
                <a:ext cx="3346704" cy="305409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6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853350" y="1924513"/>
                  <a:ext cx="5997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3350" y="1924513"/>
                  <a:ext cx="599780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9"/>
                <p:cNvSpPr txBox="1"/>
                <p:nvPr/>
              </p:nvSpPr>
              <p:spPr>
                <a:xfrm>
                  <a:off x="1175823" y="2322870"/>
                  <a:ext cx="6494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823" y="2322870"/>
                  <a:ext cx="649472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306355" y="1753053"/>
                  <a:ext cx="47801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55" y="1753053"/>
                  <a:ext cx="478016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Oval 13"/>
          <p:cNvSpPr/>
          <p:nvPr/>
        </p:nvSpPr>
        <p:spPr>
          <a:xfrm>
            <a:off x="5549150" y="3540878"/>
            <a:ext cx="514742" cy="536631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117547" y="3994595"/>
            <a:ext cx="491311" cy="504943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2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(TORP)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7696" y="1825625"/>
                <a:ext cx="10515600" cy="4351338"/>
              </a:xfrm>
              <a:solidFill>
                <a:schemeClr val="bg1"/>
              </a:solidFill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b="0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For t = 0 . . . T</a:t>
                </a:r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(Contribution)</a:t>
                </a: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696" y="18256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129727"/>
              </p:ext>
            </p:extLst>
          </p:nvPr>
        </p:nvGraphicFramePr>
        <p:xfrm>
          <a:off x="7226710" y="1690688"/>
          <a:ext cx="454181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20647" y="2323753"/>
                <a:ext cx="478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647" y="2323753"/>
                <a:ext cx="478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053910" y="2092921"/>
                <a:ext cx="5997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3910" y="2092921"/>
                <a:ext cx="59978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937503"/>
              </p:ext>
            </p:extLst>
          </p:nvPr>
        </p:nvGraphicFramePr>
        <p:xfrm>
          <a:off x="7226710" y="1690688"/>
          <a:ext cx="4544568" cy="435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Oval 7"/>
          <p:cNvSpPr/>
          <p:nvPr/>
        </p:nvSpPr>
        <p:spPr>
          <a:xfrm>
            <a:off x="7203169" y="1617489"/>
            <a:ext cx="720712" cy="706264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47422" y="1790465"/>
            <a:ext cx="2266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Threshold Points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16952" y="2322576"/>
                <a:ext cx="478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952" y="2322576"/>
                <a:ext cx="4780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055096" y="2093976"/>
                <a:ext cx="5997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5096" y="2093976"/>
                <a:ext cx="59978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93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6" grpId="0"/>
      <p:bldGraphic spid="7" grpId="0">
        <p:bldAsOne/>
      </p:bldGraphic>
      <p:bldGraphic spid="7" grpId="1">
        <p:bldAsOne/>
      </p:bldGraphic>
      <p:bldP spid="8" grpId="0" animBg="1"/>
      <p:bldP spid="8" grpId="1" animBg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13975</TotalTime>
  <Words>557</Words>
  <Application>Microsoft Office PowerPoint</Application>
  <PresentationFormat>Widescreen</PresentationFormat>
  <Paragraphs>288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Thresholding Based Efficient Outlier Robust PCA</vt:lpstr>
      <vt:lpstr>Vanilla PCA</vt:lpstr>
      <vt:lpstr>Vanilla PCA</vt:lpstr>
      <vt:lpstr>Outlier Robust PCA</vt:lpstr>
      <vt:lpstr>Our Contributions</vt:lpstr>
      <vt:lpstr>Outlier Effects – Blatant Outliers</vt:lpstr>
      <vt:lpstr>Outlier Effects – Subtle Outliers</vt:lpstr>
      <vt:lpstr>Outlier Effects – Subtle Outliers</vt:lpstr>
      <vt:lpstr>Algorithm (TORP)</vt:lpstr>
      <vt:lpstr>Algorithm (TORP)</vt:lpstr>
      <vt:lpstr>Algorithm (TORP)</vt:lpstr>
      <vt:lpstr>Theorem - Noiseless Case</vt:lpstr>
      <vt:lpstr>Theorem - Noiseless Case</vt:lpstr>
      <vt:lpstr>Theorem - Noisy Case</vt:lpstr>
      <vt:lpstr>Theorem - Noisy Case</vt:lpstr>
      <vt:lpstr>Prior Work</vt:lpstr>
      <vt:lpstr>Theorem Gaussian Case</vt:lpstr>
      <vt:lpstr>Prior Work (Gaussian Noise Case)</vt:lpstr>
      <vt:lpstr>Application to Anomaly Detection</vt:lpstr>
      <vt:lpstr>Conclusions</vt:lpstr>
      <vt:lpstr>PowerPoint Presentation</vt:lpstr>
      <vt:lpstr>Algorithm – First Pass</vt:lpstr>
      <vt:lpstr>Algorithm 1 – Coherence Based Thresholding</vt:lpstr>
      <vt:lpstr>Adversarial Example</vt:lpstr>
      <vt:lpstr>Adversarial Example – Iteration 1</vt:lpstr>
      <vt:lpstr>Adversarial Example – Iteration 2</vt:lpstr>
      <vt:lpstr>Adversarial Example – Contd</vt:lpstr>
      <vt:lpstr>Proof Overview</vt:lpstr>
      <vt:lpstr>Proof Overview</vt:lpstr>
      <vt:lpstr>Proof of Theorem</vt:lpstr>
      <vt:lpstr>Proof of Theorem</vt:lpstr>
      <vt:lpstr>PowerPoint Presentation</vt:lpstr>
      <vt:lpstr>Appendix and Extra Slides</vt:lpstr>
      <vt:lpstr>Convex Relaxation (Outlier Pursuit)</vt:lpstr>
      <vt:lpstr>Theorem - TORP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Thresholding Based Efficient Outlier Robust PCA</dc:title>
  <dc:creator>Yeshwanth Cherapanamjeri</dc:creator>
  <cp:lastModifiedBy>Yeshwanth Cherapanamjeri</cp:lastModifiedBy>
  <cp:revision>353</cp:revision>
  <dcterms:created xsi:type="dcterms:W3CDTF">2017-06-27T06:45:25Z</dcterms:created>
  <dcterms:modified xsi:type="dcterms:W3CDTF">2017-07-07T21:00:38Z</dcterms:modified>
</cp:coreProperties>
</file>