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3" r:id="rId16"/>
  </p:sldIdLst>
  <p:sldSz cx="11704638" cy="8778875"/>
  <p:notesSz cx="8778875" cy="117046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15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84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Desktop\map3\map3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580" y="-1511046"/>
            <a:ext cx="2350008" cy="1155344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57" y="1867091"/>
            <a:ext cx="7729680" cy="280720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57" y="1313593"/>
            <a:ext cx="7729680" cy="85039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257" y="5102352"/>
            <a:ext cx="6341793" cy="65836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57" y="7561231"/>
            <a:ext cx="4318968" cy="3383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73836"/>
            <a:ext cx="1538621" cy="114985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58" y="1956816"/>
            <a:ext cx="9392317" cy="36576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19" y="1234440"/>
            <a:ext cx="10286143" cy="74066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7771" y="5067348"/>
            <a:ext cx="2996803" cy="2414016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2342" y="3272695"/>
            <a:ext cx="1428036" cy="685800"/>
          </a:xfrm>
          <a:prstGeom prst="rect">
            <a:avLst/>
          </a:prstGeom>
        </p:spPr>
      </p:pic>
      <p:pic>
        <p:nvPicPr>
          <p:cNvPr id="9" name="그림 8" descr="모니터, 화면, 테이블, 다량이(가) 표시된 사진&#10;&#10;자동 생성된 설명">
            <a:extLst>
              <a:ext uri="{FF2B5EF4-FFF2-40B4-BE49-F238E27FC236}">
                <a16:creationId xmlns:a16="http://schemas.microsoft.com/office/drawing/2014/main" id="{999B94F4-BDDD-427A-8D9C-C2F5CF76E5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0198" y="2444550"/>
            <a:ext cx="9323924" cy="6211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256139"/>
            <a:ext cx="13090350" cy="382219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859" y="2130552"/>
            <a:ext cx="9392317" cy="36576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089" y="1325880"/>
            <a:ext cx="10286143" cy="70408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543" y="314039"/>
            <a:ext cx="7593092" cy="76809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702E354-C86F-4F29-9CDD-7DC71CC26B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2313" y="1677924"/>
            <a:ext cx="7236322" cy="67356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256139"/>
            <a:ext cx="13090350" cy="382219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859" y="2130552"/>
            <a:ext cx="9392317" cy="36576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089" y="1325880"/>
            <a:ext cx="10286143" cy="70408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543" y="182023"/>
            <a:ext cx="7593092" cy="7680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04E57-78DE-4F79-9E55-A877DEDF5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846" y="1325880"/>
            <a:ext cx="5524341" cy="69636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256139"/>
            <a:ext cx="13090350" cy="382219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859" y="2130552"/>
            <a:ext cx="9392317" cy="36576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089" y="1325880"/>
            <a:ext cx="10286143" cy="70408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3524" y="336899"/>
            <a:ext cx="7593092" cy="76809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2F8683B-1CCC-4EBA-A301-89E14541D7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0286" y="1786938"/>
            <a:ext cx="4321233" cy="68350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256139"/>
            <a:ext cx="13090350" cy="382219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859" y="2130552"/>
            <a:ext cx="9392317" cy="36576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089" y="1325880"/>
            <a:ext cx="10286143" cy="70408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686" y="1209437"/>
            <a:ext cx="7593092" cy="76809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FDCDC96-B7B3-4F20-A08F-425FCBDDF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7728" y="2775490"/>
            <a:ext cx="5372703" cy="41633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860" y="-1143571"/>
            <a:ext cx="14458236" cy="382219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36078"/>
            <a:ext cx="9466326" cy="382219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437" y="4800600"/>
            <a:ext cx="9277302" cy="36576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07" y="3058668"/>
            <a:ext cx="9750933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580" y="-1511046"/>
            <a:ext cx="2350008" cy="1155344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57" y="1313593"/>
            <a:ext cx="7729680" cy="85039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57" y="7561231"/>
            <a:ext cx="4318968" cy="33832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98" y="2697623"/>
            <a:ext cx="7593092" cy="3072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3532"/>
            <a:ext cx="1529334" cy="114985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60" y="3895344"/>
            <a:ext cx="3200400" cy="98755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040" y="4105656"/>
            <a:ext cx="1920240" cy="56692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040" y="4105656"/>
            <a:ext cx="1920240" cy="56692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70" y="2374440"/>
            <a:ext cx="7593092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18284"/>
            <a:ext cx="1493472" cy="114985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60" y="3895344"/>
            <a:ext cx="3200400" cy="98755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040" y="4105656"/>
            <a:ext cx="1920240" cy="56692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040" y="4105656"/>
            <a:ext cx="1920240" cy="56692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13" y="886397"/>
            <a:ext cx="7593092" cy="61447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3532"/>
            <a:ext cx="1529334" cy="114985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686" y="314039"/>
            <a:ext cx="7593092" cy="76809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96632F3-A861-4991-87CE-64160B09B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990" y="1396174"/>
            <a:ext cx="9631671" cy="6842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3532"/>
            <a:ext cx="1529334" cy="114985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686" y="314039"/>
            <a:ext cx="7593092" cy="76809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EFC8B9-81DF-46C9-A667-B6147B49C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00" y="1731580"/>
            <a:ext cx="10955009" cy="57908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3532"/>
            <a:ext cx="1529334" cy="114985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686" y="314039"/>
            <a:ext cx="7593092" cy="768096"/>
          </a:xfrm>
          <a:prstGeom prst="rect">
            <a:avLst/>
          </a:prstGeom>
        </p:spPr>
      </p:pic>
      <p:pic>
        <p:nvPicPr>
          <p:cNvPr id="6" name="그림 5" descr="텍스트, 전화이(가) 표시된 사진&#10;&#10;자동 생성된 설명">
            <a:extLst>
              <a:ext uri="{FF2B5EF4-FFF2-40B4-BE49-F238E27FC236}">
                <a16:creationId xmlns:a16="http://schemas.microsoft.com/office/drawing/2014/main" id="{43657CCA-C8EC-4F9F-B440-2989CAA26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070" y="1125252"/>
            <a:ext cx="8753134" cy="7339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3532"/>
            <a:ext cx="1529334" cy="114985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686" y="314039"/>
            <a:ext cx="7593092" cy="7680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33361B-1E17-488C-8E18-99055CECC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19" y="3113532"/>
            <a:ext cx="11277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13532"/>
            <a:ext cx="1529334" cy="114985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686" y="314039"/>
            <a:ext cx="7593092" cy="7680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06ED44-BF01-419B-B4D3-3C9EADDD0D6E}"/>
              </a:ext>
            </a:extLst>
          </p:cNvPr>
          <p:cNvSpPr/>
          <p:nvPr/>
        </p:nvSpPr>
        <p:spPr>
          <a:xfrm>
            <a:off x="3029871" y="2706624"/>
            <a:ext cx="5644896" cy="3547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hlinkClick r:id="rId3" action="ppaction://hlinkfile"/>
              </a:rPr>
              <a:t>링크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사용자 지정</PresentationFormat>
  <Paragraphs>16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mangoboard.net_5557044</dc:creator>
  <cp:lastModifiedBy>m31112</cp:lastModifiedBy>
  <cp:revision>3</cp:revision>
  <dcterms:created xsi:type="dcterms:W3CDTF">2020-08-11T23:54:13Z</dcterms:created>
  <dcterms:modified xsi:type="dcterms:W3CDTF">2020-08-12T00:00:57Z</dcterms:modified>
</cp:coreProperties>
</file>