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9"/>
  </p:notesMasterIdLst>
  <p:sldIdLst>
    <p:sldId id="256" r:id="rId2"/>
    <p:sldId id="318" r:id="rId3"/>
    <p:sldId id="306" r:id="rId4"/>
    <p:sldId id="304" r:id="rId5"/>
    <p:sldId id="319" r:id="rId6"/>
    <p:sldId id="307" r:id="rId7"/>
    <p:sldId id="303" r:id="rId8"/>
  </p:sldIdLst>
  <p:sldSz cx="12192000" cy="6858000"/>
  <p:notesSz cx="6858000" cy="9144000"/>
  <p:embeddedFontLst>
    <p:embeddedFont>
      <p:font typeface="HY견고딕" panose="02030600000101010101" pitchFamily="18" charset="-127"/>
      <p:regular r:id="rId10"/>
    </p:embeddedFont>
    <p:embeddedFont>
      <p:font typeface="나눔바른고딕" panose="020B0600000101010101" charset="-127"/>
      <p:regular r:id="rId11"/>
      <p:bold r:id="rId12"/>
    </p:embeddedFont>
    <p:embeddedFont>
      <p:font typeface="맑은 고딕" panose="020B0503020000020004" pitchFamily="50" charset="-127"/>
      <p:regular r:id="rId13"/>
      <p:bold r:id="rId14"/>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BAA6"/>
    <a:srgbClr val="DFDDDE"/>
    <a:srgbClr val="E7D1E5"/>
    <a:srgbClr val="226FAE"/>
    <a:srgbClr val="DEDB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57" autoAdjust="0"/>
    <p:restoredTop sz="94951" autoAdjust="0"/>
  </p:normalViewPr>
  <p:slideViewPr>
    <p:cSldViewPr snapToGrid="0">
      <p:cViewPr varScale="1">
        <p:scale>
          <a:sx n="71" d="100"/>
          <a:sy n="71" d="100"/>
        </p:scale>
        <p:origin x="63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6B94FA-AAD6-4FD5-98BC-8EE886FA314C}" type="datetimeFigureOut">
              <a:rPr lang="ko-KR" altLang="en-US" smtClean="0"/>
              <a:t>2016-12-22</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AC539B-650B-4F43-8487-4A5C57B1C2F8}" type="slidenum">
              <a:rPr lang="ko-KR" altLang="en-US" smtClean="0"/>
              <a:t>‹#›</a:t>
            </a:fld>
            <a:endParaRPr lang="ko-KR" altLang="en-US"/>
          </a:p>
        </p:txBody>
      </p:sp>
    </p:spTree>
    <p:extLst>
      <p:ext uri="{BB962C8B-B14F-4D97-AF65-F5344CB8AC3E}">
        <p14:creationId xmlns:p14="http://schemas.microsoft.com/office/powerpoint/2010/main" val="342497260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82AC539B-650B-4F43-8487-4A5C57B1C2F8}" type="slidenum">
              <a:rPr lang="ko-KR" altLang="en-US" smtClean="0"/>
              <a:t>1</a:t>
            </a:fld>
            <a:endParaRPr lang="ko-KR" altLang="en-US"/>
          </a:p>
        </p:txBody>
      </p:sp>
    </p:spTree>
    <p:extLst>
      <p:ext uri="{BB962C8B-B14F-4D97-AF65-F5344CB8AC3E}">
        <p14:creationId xmlns:p14="http://schemas.microsoft.com/office/powerpoint/2010/main" val="3651573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fontAlgn="base" latinLnBrk="1"/>
            <a:r>
              <a:rPr lang="en-US" altLang="ko-KR" sz="1200" kern="1200" dirty="0" smtClean="0">
                <a:solidFill>
                  <a:schemeClr val="tx1"/>
                </a:solidFill>
                <a:effectLst/>
                <a:latin typeface="+mn-lt"/>
                <a:ea typeface="+mn-ea"/>
                <a:cs typeface="+mn-cs"/>
              </a:rPr>
              <a:t>Before start, I will introduce about our table of contents. I will progress presentation by this order. First part is introduction, Second part is e-r diagram, third part is relation and tables. fourth part is functions and the last part is procedures and trigger. And before finish our presentation, </a:t>
            </a:r>
            <a:r>
              <a:rPr lang="en-US" altLang="ko-KR" sz="1200" kern="1200" dirty="0" err="1" smtClean="0">
                <a:solidFill>
                  <a:schemeClr val="tx1"/>
                </a:solidFill>
                <a:effectLst/>
                <a:latin typeface="+mn-lt"/>
                <a:ea typeface="+mn-ea"/>
                <a:cs typeface="+mn-cs"/>
              </a:rPr>
              <a:t>i</a:t>
            </a:r>
            <a:r>
              <a:rPr lang="en-US" altLang="ko-KR" sz="1200" kern="1200" dirty="0" smtClean="0">
                <a:solidFill>
                  <a:schemeClr val="tx1"/>
                </a:solidFill>
                <a:effectLst/>
                <a:latin typeface="+mn-lt"/>
                <a:ea typeface="+mn-ea"/>
                <a:cs typeface="+mn-cs"/>
              </a:rPr>
              <a:t> will show you some demonstration of our project. </a:t>
            </a:r>
          </a:p>
          <a:p>
            <a:endParaRPr lang="ko-KR" altLang="en-US" dirty="0"/>
          </a:p>
        </p:txBody>
      </p:sp>
      <p:sp>
        <p:nvSpPr>
          <p:cNvPr id="4" name="슬라이드 번호 개체 틀 3"/>
          <p:cNvSpPr>
            <a:spLocks noGrp="1"/>
          </p:cNvSpPr>
          <p:nvPr>
            <p:ph type="sldNum" sz="quarter" idx="10"/>
          </p:nvPr>
        </p:nvSpPr>
        <p:spPr/>
        <p:txBody>
          <a:bodyPr/>
          <a:lstStyle/>
          <a:p>
            <a:fld id="{82AC539B-650B-4F43-8487-4A5C57B1C2F8}" type="slidenum">
              <a:rPr lang="ko-KR" altLang="en-US" smtClean="0"/>
              <a:t>2</a:t>
            </a:fld>
            <a:endParaRPr lang="ko-KR" altLang="en-US"/>
          </a:p>
        </p:txBody>
      </p:sp>
    </p:spTree>
    <p:extLst>
      <p:ext uri="{BB962C8B-B14F-4D97-AF65-F5344CB8AC3E}">
        <p14:creationId xmlns:p14="http://schemas.microsoft.com/office/powerpoint/2010/main" val="10538872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In this part, I will introduce about relations and tables of our database. Our database have 4Tables, member info, other information, board history, comment history. And each table has their attributes. The table Member info has the data of users. It have 5 keys. Member number, ID, Password, Name, </a:t>
            </a:r>
            <a:r>
              <a:rPr lang="en-US" altLang="ko-KR" sz="1200" kern="1200" dirty="0" err="1" smtClean="0">
                <a:solidFill>
                  <a:schemeClr val="tx1"/>
                </a:solidFill>
                <a:effectLst/>
                <a:latin typeface="+mn-lt"/>
                <a:ea typeface="+mn-ea"/>
                <a:cs typeface="+mn-cs"/>
              </a:rPr>
              <a:t>NickName</a:t>
            </a:r>
            <a:r>
              <a:rPr lang="en-US" altLang="ko-KR" sz="1200" kern="1200" dirty="0" smtClean="0">
                <a:solidFill>
                  <a:schemeClr val="tx1"/>
                </a:solidFill>
                <a:effectLst/>
                <a:latin typeface="+mn-lt"/>
                <a:ea typeface="+mn-ea"/>
                <a:cs typeface="+mn-cs"/>
              </a:rPr>
              <a:t>. The key member number is the primary key of this table. The table Other information has the sub data of users. It have 5 keys. Member Number, Email, </a:t>
            </a:r>
            <a:r>
              <a:rPr lang="en-US" altLang="ko-KR" sz="1200" kern="1200" dirty="0" err="1" smtClean="0">
                <a:solidFill>
                  <a:schemeClr val="tx1"/>
                </a:solidFill>
                <a:effectLst/>
                <a:latin typeface="+mn-lt"/>
                <a:ea typeface="+mn-ea"/>
                <a:cs typeface="+mn-cs"/>
              </a:rPr>
              <a:t>Registerd</a:t>
            </a:r>
            <a:r>
              <a:rPr lang="en-US" altLang="ko-KR" sz="1200" kern="1200" dirty="0" smtClean="0">
                <a:solidFill>
                  <a:schemeClr val="tx1"/>
                </a:solidFill>
                <a:effectLst/>
                <a:latin typeface="+mn-lt"/>
                <a:ea typeface="+mn-ea"/>
                <a:cs typeface="+mn-cs"/>
              </a:rPr>
              <a:t> data, age, address. The key member number is primary key. The table board history has the data of user’s activity on board. It have 5 keys. Board number, subjects, content, date, member number. The key Board number is primary key and the key member number is foreign key. It is primary key of member info. The table comment history has the data of user’s activity on comment. It have 5 keys. Comment number, content, data, member number, board number. The key Comment number is primary key of this table. And the key member number and board number is foreign key. Each key is the primary key of other information table and board history table. </a:t>
            </a:r>
          </a:p>
          <a:p>
            <a:endParaRPr lang="ko-KR" altLang="en-US" dirty="0"/>
          </a:p>
        </p:txBody>
      </p:sp>
      <p:sp>
        <p:nvSpPr>
          <p:cNvPr id="4" name="슬라이드 번호 개체 틀 3"/>
          <p:cNvSpPr>
            <a:spLocks noGrp="1"/>
          </p:cNvSpPr>
          <p:nvPr>
            <p:ph type="sldNum" sz="quarter" idx="10"/>
          </p:nvPr>
        </p:nvSpPr>
        <p:spPr/>
        <p:txBody>
          <a:bodyPr/>
          <a:lstStyle/>
          <a:p>
            <a:fld id="{82AC539B-650B-4F43-8487-4A5C57B1C2F8}" type="slidenum">
              <a:rPr lang="ko-KR" altLang="en-US" smtClean="0"/>
              <a:t>3</a:t>
            </a:fld>
            <a:endParaRPr lang="ko-KR" altLang="en-US"/>
          </a:p>
        </p:txBody>
      </p:sp>
    </p:spTree>
    <p:extLst>
      <p:ext uri="{BB962C8B-B14F-4D97-AF65-F5344CB8AC3E}">
        <p14:creationId xmlns:p14="http://schemas.microsoft.com/office/powerpoint/2010/main" val="3652118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 title of our database project is </a:t>
            </a:r>
            <a:r>
              <a:rPr lang="en-US" altLang="ko-KR" sz="1200" kern="1200" smtClean="0">
                <a:solidFill>
                  <a:schemeClr val="tx1"/>
                </a:solidFill>
                <a:effectLst/>
                <a:latin typeface="+mn-lt"/>
                <a:ea typeface="+mn-ea"/>
                <a:cs typeface="+mn-cs"/>
              </a:rPr>
              <a:t>website member </a:t>
            </a:r>
            <a:r>
              <a:rPr lang="en-US" altLang="ko-KR" sz="1200" kern="1200" dirty="0" smtClean="0">
                <a:solidFill>
                  <a:schemeClr val="tx1"/>
                </a:solidFill>
                <a:effectLst/>
                <a:latin typeface="+mn-lt"/>
                <a:ea typeface="+mn-ea"/>
                <a:cs typeface="+mn-cs"/>
              </a:rPr>
              <a:t>management. In these days, there are a lot of website. And for manager, manage user’s information is really important. To manage user’s information easily, database program is essential thing for them. This is the reason, we made website management database program.</a:t>
            </a:r>
          </a:p>
          <a:p>
            <a:endParaRPr lang="ko-KR" altLang="en-US" dirty="0"/>
          </a:p>
        </p:txBody>
      </p:sp>
      <p:sp>
        <p:nvSpPr>
          <p:cNvPr id="4" name="슬라이드 번호 개체 틀 3"/>
          <p:cNvSpPr>
            <a:spLocks noGrp="1"/>
          </p:cNvSpPr>
          <p:nvPr>
            <p:ph type="sldNum" sz="quarter" idx="10"/>
          </p:nvPr>
        </p:nvSpPr>
        <p:spPr/>
        <p:txBody>
          <a:bodyPr/>
          <a:lstStyle/>
          <a:p>
            <a:fld id="{82AC539B-650B-4F43-8487-4A5C57B1C2F8}" type="slidenum">
              <a:rPr lang="ko-KR" altLang="en-US" smtClean="0"/>
              <a:t>4</a:t>
            </a:fld>
            <a:endParaRPr lang="ko-KR" altLang="en-US"/>
          </a:p>
        </p:txBody>
      </p:sp>
    </p:spTree>
    <p:extLst>
      <p:ext uri="{BB962C8B-B14F-4D97-AF65-F5344CB8AC3E}">
        <p14:creationId xmlns:p14="http://schemas.microsoft.com/office/powerpoint/2010/main" val="4093520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This is end of our </a:t>
            </a:r>
            <a:r>
              <a:rPr lang="en-US" altLang="ko-KR" sz="1200" kern="1200" dirty="0" err="1" smtClean="0">
                <a:solidFill>
                  <a:schemeClr val="tx1"/>
                </a:solidFill>
                <a:effectLst/>
                <a:latin typeface="+mn-lt"/>
                <a:ea typeface="+mn-ea"/>
                <a:cs typeface="+mn-cs"/>
              </a:rPr>
              <a:t>inroduction</a:t>
            </a:r>
            <a:r>
              <a:rPr lang="en-US" altLang="ko-KR" sz="1200" kern="1200" dirty="0" smtClean="0">
                <a:solidFill>
                  <a:schemeClr val="tx1"/>
                </a:solidFill>
                <a:effectLst/>
                <a:latin typeface="+mn-lt"/>
                <a:ea typeface="+mn-ea"/>
                <a:cs typeface="+mn-cs"/>
              </a:rPr>
              <a:t> about our database. And now, I will show you about the way, our database performed.</a:t>
            </a:r>
          </a:p>
          <a:p>
            <a:endParaRPr lang="ko-KR" altLang="en-US" dirty="0"/>
          </a:p>
        </p:txBody>
      </p:sp>
      <p:sp>
        <p:nvSpPr>
          <p:cNvPr id="4" name="슬라이드 번호 개체 틀 3"/>
          <p:cNvSpPr>
            <a:spLocks noGrp="1"/>
          </p:cNvSpPr>
          <p:nvPr>
            <p:ph type="sldNum" sz="quarter" idx="10"/>
          </p:nvPr>
        </p:nvSpPr>
        <p:spPr/>
        <p:txBody>
          <a:bodyPr/>
          <a:lstStyle/>
          <a:p>
            <a:fld id="{82AC539B-650B-4F43-8487-4A5C57B1C2F8}" type="slidenum">
              <a:rPr lang="ko-KR" altLang="en-US" smtClean="0"/>
              <a:t>5</a:t>
            </a:fld>
            <a:endParaRPr lang="ko-KR" altLang="en-US"/>
          </a:p>
        </p:txBody>
      </p:sp>
    </p:spTree>
    <p:extLst>
      <p:ext uri="{BB962C8B-B14F-4D97-AF65-F5344CB8AC3E}">
        <p14:creationId xmlns:p14="http://schemas.microsoft.com/office/powerpoint/2010/main" val="37755457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In this part, I will introduce about relations and tables of our database. Our database have 4Tables, member info, other information, board history, comment history. And each table has their attributes. The table Member info has the data of users. It have 5 keys. Member number, ID, Password, Name, </a:t>
            </a:r>
            <a:r>
              <a:rPr lang="en-US" altLang="ko-KR" sz="1200" kern="1200" dirty="0" err="1" smtClean="0">
                <a:solidFill>
                  <a:schemeClr val="tx1"/>
                </a:solidFill>
                <a:effectLst/>
                <a:latin typeface="+mn-lt"/>
                <a:ea typeface="+mn-ea"/>
                <a:cs typeface="+mn-cs"/>
              </a:rPr>
              <a:t>NickName</a:t>
            </a:r>
            <a:r>
              <a:rPr lang="en-US" altLang="ko-KR" sz="1200" kern="1200" dirty="0" smtClean="0">
                <a:solidFill>
                  <a:schemeClr val="tx1"/>
                </a:solidFill>
                <a:effectLst/>
                <a:latin typeface="+mn-lt"/>
                <a:ea typeface="+mn-ea"/>
                <a:cs typeface="+mn-cs"/>
              </a:rPr>
              <a:t>. The key member number is the primary key of this table. The table Other information has the sub data of users. It have 5 keys. Member Number, Email, </a:t>
            </a:r>
            <a:r>
              <a:rPr lang="en-US" altLang="ko-KR" sz="1200" kern="1200" dirty="0" err="1" smtClean="0">
                <a:solidFill>
                  <a:schemeClr val="tx1"/>
                </a:solidFill>
                <a:effectLst/>
                <a:latin typeface="+mn-lt"/>
                <a:ea typeface="+mn-ea"/>
                <a:cs typeface="+mn-cs"/>
              </a:rPr>
              <a:t>Registerd</a:t>
            </a:r>
            <a:r>
              <a:rPr lang="en-US" altLang="ko-KR" sz="1200" kern="1200" dirty="0" smtClean="0">
                <a:solidFill>
                  <a:schemeClr val="tx1"/>
                </a:solidFill>
                <a:effectLst/>
                <a:latin typeface="+mn-lt"/>
                <a:ea typeface="+mn-ea"/>
                <a:cs typeface="+mn-cs"/>
              </a:rPr>
              <a:t> data, age, address. The key member number is primary key. The table board history has the data of user’s activity on board. It have 5 keys. Board number, subjects, content, date, member number. The key Board number is primary key and the key member number is foreign key. It is primary key of member info. The table comment history has the data of user’s activity on comment. It have 5 keys. Comment number, content, data, member number, board number. The key Comment number is primary key of this table. And the key member number and board number is foreign key. Each key is the primary key of other information table and board history table. </a:t>
            </a:r>
          </a:p>
          <a:p>
            <a:endParaRPr lang="ko-KR" altLang="en-US" dirty="0"/>
          </a:p>
        </p:txBody>
      </p:sp>
      <p:sp>
        <p:nvSpPr>
          <p:cNvPr id="4" name="슬라이드 번호 개체 틀 3"/>
          <p:cNvSpPr>
            <a:spLocks noGrp="1"/>
          </p:cNvSpPr>
          <p:nvPr>
            <p:ph type="sldNum" sz="quarter" idx="10"/>
          </p:nvPr>
        </p:nvSpPr>
        <p:spPr/>
        <p:txBody>
          <a:bodyPr/>
          <a:lstStyle/>
          <a:p>
            <a:fld id="{82AC539B-650B-4F43-8487-4A5C57B1C2F8}" type="slidenum">
              <a:rPr lang="ko-KR" altLang="en-US" smtClean="0"/>
              <a:t>6</a:t>
            </a:fld>
            <a:endParaRPr lang="ko-KR" altLang="en-US"/>
          </a:p>
        </p:txBody>
      </p:sp>
    </p:spTree>
    <p:extLst>
      <p:ext uri="{BB962C8B-B14F-4D97-AF65-F5344CB8AC3E}">
        <p14:creationId xmlns:p14="http://schemas.microsoft.com/office/powerpoint/2010/main" val="23204941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This is end of our </a:t>
            </a:r>
            <a:r>
              <a:rPr lang="en-US" altLang="ko-KR" sz="1200" kern="1200" dirty="0" err="1" smtClean="0">
                <a:solidFill>
                  <a:schemeClr val="tx1"/>
                </a:solidFill>
                <a:effectLst/>
                <a:latin typeface="+mn-lt"/>
                <a:ea typeface="+mn-ea"/>
                <a:cs typeface="+mn-cs"/>
              </a:rPr>
              <a:t>inroduction</a:t>
            </a:r>
            <a:r>
              <a:rPr lang="en-US" altLang="ko-KR" sz="1200" kern="1200" dirty="0" smtClean="0">
                <a:solidFill>
                  <a:schemeClr val="tx1"/>
                </a:solidFill>
                <a:effectLst/>
                <a:latin typeface="+mn-lt"/>
                <a:ea typeface="+mn-ea"/>
                <a:cs typeface="+mn-cs"/>
              </a:rPr>
              <a:t> about our database. And now, I will show you about the way, our database performed.</a:t>
            </a:r>
          </a:p>
          <a:p>
            <a:endParaRPr lang="ko-KR" altLang="en-US" dirty="0"/>
          </a:p>
        </p:txBody>
      </p:sp>
      <p:sp>
        <p:nvSpPr>
          <p:cNvPr id="4" name="슬라이드 번호 개체 틀 3"/>
          <p:cNvSpPr>
            <a:spLocks noGrp="1"/>
          </p:cNvSpPr>
          <p:nvPr>
            <p:ph type="sldNum" sz="quarter" idx="10"/>
          </p:nvPr>
        </p:nvSpPr>
        <p:spPr/>
        <p:txBody>
          <a:bodyPr/>
          <a:lstStyle/>
          <a:p>
            <a:fld id="{82AC539B-650B-4F43-8487-4A5C57B1C2F8}" type="slidenum">
              <a:rPr lang="ko-KR" altLang="en-US" smtClean="0"/>
              <a:t>7</a:t>
            </a:fld>
            <a:endParaRPr lang="ko-KR" altLang="en-US"/>
          </a:p>
        </p:txBody>
      </p:sp>
    </p:spTree>
    <p:extLst>
      <p:ext uri="{BB962C8B-B14F-4D97-AF65-F5344CB8AC3E}">
        <p14:creationId xmlns:p14="http://schemas.microsoft.com/office/powerpoint/2010/main" val="3382365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클릭하여 마스터 부제목 스타일 편집</a:t>
            </a:r>
            <a:endParaRPr lang="ko-KR" altLang="en-US"/>
          </a:p>
        </p:txBody>
      </p:sp>
      <p:sp>
        <p:nvSpPr>
          <p:cNvPr id="4" name="날짜 개체 틀 3"/>
          <p:cNvSpPr>
            <a:spLocks noGrp="1"/>
          </p:cNvSpPr>
          <p:nvPr>
            <p:ph type="dt" sz="half" idx="10"/>
          </p:nvPr>
        </p:nvSpPr>
        <p:spPr/>
        <p:txBody>
          <a:bodyPr/>
          <a:lstStyle/>
          <a:p>
            <a:fld id="{14E17343-E8F6-4DB3-BF80-F1F8CE2B8442}" type="datetimeFigureOut">
              <a:rPr lang="ko-KR" altLang="en-US" smtClean="0"/>
              <a:t>2016-12-22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D6113383-6EB8-443F-A3EA-4B6F1F70102B}" type="slidenum">
              <a:rPr lang="ko-KR" altLang="en-US" smtClean="0"/>
              <a:t>‹#›</a:t>
            </a:fld>
            <a:endParaRPr lang="ko-KR" altLang="en-US"/>
          </a:p>
        </p:txBody>
      </p:sp>
    </p:spTree>
    <p:extLst>
      <p:ext uri="{BB962C8B-B14F-4D97-AF65-F5344CB8AC3E}">
        <p14:creationId xmlns:p14="http://schemas.microsoft.com/office/powerpoint/2010/main" val="2406135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14E17343-E8F6-4DB3-BF80-F1F8CE2B8442}" type="datetimeFigureOut">
              <a:rPr lang="ko-KR" altLang="en-US" smtClean="0"/>
              <a:t>2016-12-22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D6113383-6EB8-443F-A3EA-4B6F1F70102B}" type="slidenum">
              <a:rPr lang="ko-KR" altLang="en-US" smtClean="0"/>
              <a:t>‹#›</a:t>
            </a:fld>
            <a:endParaRPr lang="ko-KR" altLang="en-US"/>
          </a:p>
        </p:txBody>
      </p:sp>
    </p:spTree>
    <p:extLst>
      <p:ext uri="{BB962C8B-B14F-4D97-AF65-F5344CB8AC3E}">
        <p14:creationId xmlns:p14="http://schemas.microsoft.com/office/powerpoint/2010/main" val="1370232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14E17343-E8F6-4DB3-BF80-F1F8CE2B8442}" type="datetimeFigureOut">
              <a:rPr lang="ko-KR" altLang="en-US" smtClean="0"/>
              <a:t>2016-12-22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D6113383-6EB8-443F-A3EA-4B6F1F70102B}" type="slidenum">
              <a:rPr lang="ko-KR" altLang="en-US" smtClean="0"/>
              <a:t>‹#›</a:t>
            </a:fld>
            <a:endParaRPr lang="ko-KR" altLang="en-US"/>
          </a:p>
        </p:txBody>
      </p:sp>
    </p:spTree>
    <p:extLst>
      <p:ext uri="{BB962C8B-B14F-4D97-AF65-F5344CB8AC3E}">
        <p14:creationId xmlns:p14="http://schemas.microsoft.com/office/powerpoint/2010/main" val="3890656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14E17343-E8F6-4DB3-BF80-F1F8CE2B8442}" type="datetimeFigureOut">
              <a:rPr lang="ko-KR" altLang="en-US" smtClean="0"/>
              <a:t>2016-12-22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D6113383-6EB8-443F-A3EA-4B6F1F70102B}" type="slidenum">
              <a:rPr lang="ko-KR" altLang="en-US" smtClean="0"/>
              <a:t>‹#›</a:t>
            </a:fld>
            <a:endParaRPr lang="ko-KR" altLang="en-US"/>
          </a:p>
        </p:txBody>
      </p:sp>
    </p:spTree>
    <p:extLst>
      <p:ext uri="{BB962C8B-B14F-4D97-AF65-F5344CB8AC3E}">
        <p14:creationId xmlns:p14="http://schemas.microsoft.com/office/powerpoint/2010/main" val="104151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 편집</a:t>
            </a:r>
          </a:p>
        </p:txBody>
      </p:sp>
      <p:sp>
        <p:nvSpPr>
          <p:cNvPr id="4" name="날짜 개체 틀 3"/>
          <p:cNvSpPr>
            <a:spLocks noGrp="1"/>
          </p:cNvSpPr>
          <p:nvPr>
            <p:ph type="dt" sz="half" idx="10"/>
          </p:nvPr>
        </p:nvSpPr>
        <p:spPr/>
        <p:txBody>
          <a:bodyPr/>
          <a:lstStyle/>
          <a:p>
            <a:fld id="{14E17343-E8F6-4DB3-BF80-F1F8CE2B8442}" type="datetimeFigureOut">
              <a:rPr lang="ko-KR" altLang="en-US" smtClean="0"/>
              <a:t>2016-12-22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D6113383-6EB8-443F-A3EA-4B6F1F70102B}" type="slidenum">
              <a:rPr lang="ko-KR" altLang="en-US" smtClean="0"/>
              <a:t>‹#›</a:t>
            </a:fld>
            <a:endParaRPr lang="ko-KR" altLang="en-US"/>
          </a:p>
        </p:txBody>
      </p:sp>
    </p:spTree>
    <p:extLst>
      <p:ext uri="{BB962C8B-B14F-4D97-AF65-F5344CB8AC3E}">
        <p14:creationId xmlns:p14="http://schemas.microsoft.com/office/powerpoint/2010/main" val="1327264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14E17343-E8F6-4DB3-BF80-F1F8CE2B8442}" type="datetimeFigureOut">
              <a:rPr lang="ko-KR" altLang="en-US" smtClean="0"/>
              <a:t>2016-12-22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D6113383-6EB8-443F-A3EA-4B6F1F70102B}" type="slidenum">
              <a:rPr lang="ko-KR" altLang="en-US" smtClean="0"/>
              <a:t>‹#›</a:t>
            </a:fld>
            <a:endParaRPr lang="ko-KR" altLang="en-US"/>
          </a:p>
        </p:txBody>
      </p:sp>
    </p:spTree>
    <p:extLst>
      <p:ext uri="{BB962C8B-B14F-4D97-AF65-F5344CB8AC3E}">
        <p14:creationId xmlns:p14="http://schemas.microsoft.com/office/powerpoint/2010/main" val="2154259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14E17343-E8F6-4DB3-BF80-F1F8CE2B8442}" type="datetimeFigureOut">
              <a:rPr lang="ko-KR" altLang="en-US" smtClean="0"/>
              <a:t>2016-12-22</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D6113383-6EB8-443F-A3EA-4B6F1F70102B}" type="slidenum">
              <a:rPr lang="ko-KR" altLang="en-US" smtClean="0"/>
              <a:t>‹#›</a:t>
            </a:fld>
            <a:endParaRPr lang="ko-KR" altLang="en-US"/>
          </a:p>
        </p:txBody>
      </p:sp>
    </p:spTree>
    <p:extLst>
      <p:ext uri="{BB962C8B-B14F-4D97-AF65-F5344CB8AC3E}">
        <p14:creationId xmlns:p14="http://schemas.microsoft.com/office/powerpoint/2010/main" val="4083566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14E17343-E8F6-4DB3-BF80-F1F8CE2B8442}" type="datetimeFigureOut">
              <a:rPr lang="ko-KR" altLang="en-US" smtClean="0"/>
              <a:t>2016-12-22</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D6113383-6EB8-443F-A3EA-4B6F1F70102B}" type="slidenum">
              <a:rPr lang="ko-KR" altLang="en-US" smtClean="0"/>
              <a:t>‹#›</a:t>
            </a:fld>
            <a:endParaRPr lang="ko-KR" altLang="en-US"/>
          </a:p>
        </p:txBody>
      </p:sp>
    </p:spTree>
    <p:extLst>
      <p:ext uri="{BB962C8B-B14F-4D97-AF65-F5344CB8AC3E}">
        <p14:creationId xmlns:p14="http://schemas.microsoft.com/office/powerpoint/2010/main" val="2724092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14E17343-E8F6-4DB3-BF80-F1F8CE2B8442}" type="datetimeFigureOut">
              <a:rPr lang="ko-KR" altLang="en-US" smtClean="0"/>
              <a:t>2016-12-22</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D6113383-6EB8-443F-A3EA-4B6F1F70102B}" type="slidenum">
              <a:rPr lang="ko-KR" altLang="en-US" smtClean="0"/>
              <a:t>‹#›</a:t>
            </a:fld>
            <a:endParaRPr lang="ko-KR" altLang="en-US"/>
          </a:p>
        </p:txBody>
      </p:sp>
    </p:spTree>
    <p:extLst>
      <p:ext uri="{BB962C8B-B14F-4D97-AF65-F5344CB8AC3E}">
        <p14:creationId xmlns:p14="http://schemas.microsoft.com/office/powerpoint/2010/main" val="2300141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날짜 개체 틀 4"/>
          <p:cNvSpPr>
            <a:spLocks noGrp="1"/>
          </p:cNvSpPr>
          <p:nvPr>
            <p:ph type="dt" sz="half" idx="10"/>
          </p:nvPr>
        </p:nvSpPr>
        <p:spPr/>
        <p:txBody>
          <a:bodyPr/>
          <a:lstStyle/>
          <a:p>
            <a:fld id="{14E17343-E8F6-4DB3-BF80-F1F8CE2B8442}" type="datetimeFigureOut">
              <a:rPr lang="ko-KR" altLang="en-US" smtClean="0"/>
              <a:t>2016-12-22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D6113383-6EB8-443F-A3EA-4B6F1F70102B}" type="slidenum">
              <a:rPr lang="ko-KR" altLang="en-US" smtClean="0"/>
              <a:t>‹#›</a:t>
            </a:fld>
            <a:endParaRPr lang="ko-KR" altLang="en-US"/>
          </a:p>
        </p:txBody>
      </p:sp>
    </p:spTree>
    <p:extLst>
      <p:ext uri="{BB962C8B-B14F-4D97-AF65-F5344CB8AC3E}">
        <p14:creationId xmlns:p14="http://schemas.microsoft.com/office/powerpoint/2010/main" val="1499437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날짜 개체 틀 4"/>
          <p:cNvSpPr>
            <a:spLocks noGrp="1"/>
          </p:cNvSpPr>
          <p:nvPr>
            <p:ph type="dt" sz="half" idx="10"/>
          </p:nvPr>
        </p:nvSpPr>
        <p:spPr/>
        <p:txBody>
          <a:bodyPr/>
          <a:lstStyle/>
          <a:p>
            <a:fld id="{14E17343-E8F6-4DB3-BF80-F1F8CE2B8442}" type="datetimeFigureOut">
              <a:rPr lang="ko-KR" altLang="en-US" smtClean="0"/>
              <a:t>2016-12-22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D6113383-6EB8-443F-A3EA-4B6F1F70102B}" type="slidenum">
              <a:rPr lang="ko-KR" altLang="en-US" smtClean="0"/>
              <a:t>‹#›</a:t>
            </a:fld>
            <a:endParaRPr lang="ko-KR" altLang="en-US"/>
          </a:p>
        </p:txBody>
      </p:sp>
    </p:spTree>
    <p:extLst>
      <p:ext uri="{BB962C8B-B14F-4D97-AF65-F5344CB8AC3E}">
        <p14:creationId xmlns:p14="http://schemas.microsoft.com/office/powerpoint/2010/main" val="3685832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E17343-E8F6-4DB3-BF80-F1F8CE2B8442}" type="datetimeFigureOut">
              <a:rPr lang="ko-KR" altLang="en-US" smtClean="0"/>
              <a:t>2016-12-22</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113383-6EB8-443F-A3EA-4B6F1F70102B}" type="slidenum">
              <a:rPr lang="ko-KR" altLang="en-US" smtClean="0"/>
              <a:t>‹#›</a:t>
            </a:fld>
            <a:endParaRPr lang="ko-KR" altLang="en-US"/>
          </a:p>
        </p:txBody>
      </p:sp>
    </p:spTree>
    <p:extLst>
      <p:ext uri="{BB962C8B-B14F-4D97-AF65-F5344CB8AC3E}">
        <p14:creationId xmlns:p14="http://schemas.microsoft.com/office/powerpoint/2010/main" val="16628334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직사각형 11"/>
          <p:cNvSpPr/>
          <p:nvPr/>
        </p:nvSpPr>
        <p:spPr>
          <a:xfrm>
            <a:off x="0" y="1"/>
            <a:ext cx="12192000" cy="6857999"/>
          </a:xfrm>
          <a:prstGeom prst="rect">
            <a:avLst/>
          </a:prstGeom>
          <a:solidFill>
            <a:srgbClr val="226FAE">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0" name="직선 연결선 9"/>
          <p:cNvCxnSpPr/>
          <p:nvPr/>
        </p:nvCxnSpPr>
        <p:spPr>
          <a:xfrm>
            <a:off x="4322915" y="1636836"/>
            <a:ext cx="3546164" cy="2278"/>
          </a:xfrm>
          <a:prstGeom prst="line">
            <a:avLst/>
          </a:prstGeom>
          <a:ln w="4127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278301" y="5152413"/>
            <a:ext cx="1635384" cy="1323439"/>
          </a:xfrm>
          <a:prstGeom prst="rect">
            <a:avLst/>
          </a:prstGeom>
          <a:noFill/>
        </p:spPr>
        <p:txBody>
          <a:bodyPr wrap="none" rtlCol="0">
            <a:spAutoFit/>
          </a:bodyPr>
          <a:lstStyle/>
          <a:p>
            <a:pPr algn="ctr"/>
            <a:r>
              <a:rPr lang="en-US" altLang="ko-KR" sz="2000" dirty="0" err="1" smtClean="0">
                <a:solidFill>
                  <a:schemeClr val="bg1"/>
                </a:solidFill>
                <a:latin typeface="Koverwatch" panose="02020603020101020101" pitchFamily="18" charset="-127"/>
                <a:ea typeface="Koverwatch" panose="02020603020101020101" pitchFamily="18" charset="-127"/>
              </a:rPr>
              <a:t>Staxi</a:t>
            </a:r>
            <a:endParaRPr lang="en-US" altLang="ko-KR" sz="2000" dirty="0" smtClean="0">
              <a:solidFill>
                <a:schemeClr val="bg1"/>
              </a:solidFill>
              <a:latin typeface="Koverwatch" panose="02020603020101020101" pitchFamily="18" charset="-127"/>
              <a:ea typeface="Koverwatch" panose="02020603020101020101" pitchFamily="18" charset="-127"/>
            </a:endParaRPr>
          </a:p>
          <a:p>
            <a:pPr algn="ctr"/>
            <a:endParaRPr lang="en-US" altLang="ko-KR" sz="2000" dirty="0">
              <a:solidFill>
                <a:schemeClr val="bg1"/>
              </a:solidFill>
              <a:latin typeface="Koverwatch" panose="02020603020101020101" pitchFamily="18" charset="-127"/>
              <a:ea typeface="Koverwatch" panose="02020603020101020101" pitchFamily="18" charset="-127"/>
            </a:endParaRPr>
          </a:p>
          <a:p>
            <a:pPr algn="ctr"/>
            <a:r>
              <a:rPr lang="en-US" altLang="ko-KR" sz="2000" dirty="0" smtClean="0">
                <a:solidFill>
                  <a:schemeClr val="bg1"/>
                </a:solidFill>
                <a:latin typeface="Koverwatch" panose="02020603020101020101" pitchFamily="18" charset="-127"/>
                <a:ea typeface="Koverwatch" panose="02020603020101020101" pitchFamily="18" charset="-127"/>
              </a:rPr>
              <a:t>2012136028 </a:t>
            </a:r>
            <a:r>
              <a:rPr lang="ko-KR" altLang="en-US" sz="2000" dirty="0" smtClean="0">
                <a:solidFill>
                  <a:schemeClr val="bg1"/>
                </a:solidFill>
                <a:latin typeface="Koverwatch" panose="02020603020101020101" pitchFamily="18" charset="-127"/>
                <a:ea typeface="Koverwatch" panose="02020603020101020101" pitchFamily="18" charset="-127"/>
              </a:rPr>
              <a:t>김승태</a:t>
            </a:r>
            <a:endParaRPr lang="en-US" altLang="ko-KR" sz="2000" dirty="0" smtClean="0">
              <a:solidFill>
                <a:schemeClr val="bg1"/>
              </a:solidFill>
              <a:latin typeface="Koverwatch" panose="02020603020101020101" pitchFamily="18" charset="-127"/>
              <a:ea typeface="Koverwatch" panose="02020603020101020101" pitchFamily="18" charset="-127"/>
            </a:endParaRPr>
          </a:p>
          <a:p>
            <a:pPr algn="ctr"/>
            <a:r>
              <a:rPr lang="en-US" altLang="ko-KR" sz="2000" dirty="0" smtClean="0">
                <a:solidFill>
                  <a:schemeClr val="bg1"/>
                </a:solidFill>
                <a:latin typeface="Koverwatch" panose="02020603020101020101" pitchFamily="18" charset="-127"/>
                <a:ea typeface="Koverwatch" panose="02020603020101020101" pitchFamily="18" charset="-127"/>
              </a:rPr>
              <a:t>2012136079 </a:t>
            </a:r>
            <a:r>
              <a:rPr lang="ko-KR" altLang="en-US" sz="2000" dirty="0" err="1" smtClean="0">
                <a:solidFill>
                  <a:schemeClr val="bg1"/>
                </a:solidFill>
                <a:latin typeface="Koverwatch" panose="02020603020101020101" pitchFamily="18" charset="-127"/>
                <a:ea typeface="Koverwatch" panose="02020603020101020101" pitchFamily="18" charset="-127"/>
              </a:rPr>
              <a:t>안찬웅</a:t>
            </a:r>
            <a:endParaRPr lang="en-US" altLang="ko-KR" sz="2000" dirty="0" smtClean="0">
              <a:solidFill>
                <a:schemeClr val="bg1"/>
              </a:solidFill>
              <a:latin typeface="Koverwatch" panose="02020603020101020101" pitchFamily="18" charset="-127"/>
              <a:ea typeface="Koverwatch" panose="02020603020101020101" pitchFamily="18" charset="-127"/>
            </a:endParaRPr>
          </a:p>
        </p:txBody>
      </p:sp>
      <p:sp>
        <p:nvSpPr>
          <p:cNvPr id="2" name="TextBox 1"/>
          <p:cNvSpPr txBox="1"/>
          <p:nvPr/>
        </p:nvSpPr>
        <p:spPr>
          <a:xfrm>
            <a:off x="4754921" y="893417"/>
            <a:ext cx="2682145" cy="646331"/>
          </a:xfrm>
          <a:prstGeom prst="rect">
            <a:avLst/>
          </a:prstGeom>
          <a:noFill/>
        </p:spPr>
        <p:txBody>
          <a:bodyPr wrap="none" rtlCol="0">
            <a:spAutoFit/>
          </a:bodyPr>
          <a:lstStyle/>
          <a:p>
            <a:r>
              <a:rPr lang="ko-KR" altLang="en-US" sz="3600" dirty="0" smtClean="0">
                <a:solidFill>
                  <a:schemeClr val="bg1"/>
                </a:solidFill>
                <a:latin typeface="Koverwatch" panose="02020603020101020101" pitchFamily="18" charset="-127"/>
                <a:ea typeface="Koverwatch" panose="02020603020101020101" pitchFamily="18" charset="-127"/>
              </a:rPr>
              <a:t>모바일 프로그래밍</a:t>
            </a:r>
            <a:endParaRPr lang="ko-KR" altLang="en-US" sz="3600" dirty="0">
              <a:solidFill>
                <a:schemeClr val="bg1"/>
              </a:solidFill>
              <a:latin typeface="Koverwatch" panose="02020603020101020101" pitchFamily="18" charset="-127"/>
              <a:ea typeface="Koverwatch" panose="02020603020101020101" pitchFamily="18" charset="-127"/>
            </a:endParaRPr>
          </a:p>
        </p:txBody>
      </p:sp>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0333" y="2035769"/>
            <a:ext cx="4461791" cy="2908719"/>
          </a:xfrm>
          <a:prstGeom prst="rect">
            <a:avLst/>
          </a:prstGeom>
        </p:spPr>
      </p:pic>
    </p:spTree>
    <p:extLst>
      <p:ext uri="{BB962C8B-B14F-4D97-AF65-F5344CB8AC3E}">
        <p14:creationId xmlns:p14="http://schemas.microsoft.com/office/powerpoint/2010/main" val="4764300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직사각형 17"/>
          <p:cNvSpPr/>
          <p:nvPr/>
        </p:nvSpPr>
        <p:spPr>
          <a:xfrm>
            <a:off x="-6223" y="1"/>
            <a:ext cx="6099110" cy="6857999"/>
          </a:xfrm>
          <a:prstGeom prst="rect">
            <a:avLst/>
          </a:prstGeom>
          <a:solidFill>
            <a:srgbClr val="226FAE">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6" name="직선 연결선 15"/>
          <p:cNvCxnSpPr/>
          <p:nvPr/>
        </p:nvCxnSpPr>
        <p:spPr>
          <a:xfrm flipV="1">
            <a:off x="2197360" y="2899707"/>
            <a:ext cx="1698171" cy="9331"/>
          </a:xfrm>
          <a:prstGeom prst="line">
            <a:avLst/>
          </a:prstGeom>
          <a:ln w="41275">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직사각형 18"/>
          <p:cNvSpPr/>
          <p:nvPr/>
        </p:nvSpPr>
        <p:spPr>
          <a:xfrm>
            <a:off x="6092887" y="1"/>
            <a:ext cx="6099110" cy="6857999"/>
          </a:xfrm>
          <a:prstGeom prst="rect">
            <a:avLst/>
          </a:prstGeom>
          <a:solidFill>
            <a:schemeClr val="bg1">
              <a:lumMod val="95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7" name="직선 연결선 16"/>
          <p:cNvCxnSpPr/>
          <p:nvPr/>
        </p:nvCxnSpPr>
        <p:spPr>
          <a:xfrm flipV="1">
            <a:off x="2197358" y="3875164"/>
            <a:ext cx="1698171" cy="9331"/>
          </a:xfrm>
          <a:prstGeom prst="line">
            <a:avLst/>
          </a:prstGeom>
          <a:ln w="4127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491739" y="3007380"/>
            <a:ext cx="1103187" cy="769441"/>
          </a:xfrm>
          <a:prstGeom prst="rect">
            <a:avLst/>
          </a:prstGeom>
          <a:noFill/>
        </p:spPr>
        <p:txBody>
          <a:bodyPr wrap="none" rtlCol="0">
            <a:spAutoFit/>
          </a:bodyPr>
          <a:lstStyle/>
          <a:p>
            <a:r>
              <a:rPr lang="en-US" altLang="ko-KR" sz="4400" dirty="0" smtClean="0">
                <a:solidFill>
                  <a:schemeClr val="bg1"/>
                </a:solidFill>
                <a:latin typeface="Koverwatch" panose="02020603020101020101" pitchFamily="18" charset="-127"/>
                <a:ea typeface="Koverwatch" panose="02020603020101020101" pitchFamily="18" charset="-127"/>
              </a:rPr>
              <a:t>Table</a:t>
            </a:r>
            <a:endParaRPr lang="ko-KR" altLang="en-US" sz="4400" dirty="0">
              <a:solidFill>
                <a:schemeClr val="bg1"/>
              </a:solidFill>
              <a:latin typeface="Koverwatch" panose="02020603020101020101" pitchFamily="18" charset="-127"/>
              <a:ea typeface="Koverwatch" panose="02020603020101020101" pitchFamily="18" charset="-127"/>
            </a:endParaRPr>
          </a:p>
        </p:txBody>
      </p:sp>
      <p:sp>
        <p:nvSpPr>
          <p:cNvPr id="2" name="TextBox 1"/>
          <p:cNvSpPr txBox="1">
            <a:spLocks/>
          </p:cNvSpPr>
          <p:nvPr/>
        </p:nvSpPr>
        <p:spPr>
          <a:xfrm>
            <a:off x="7261626" y="1326925"/>
            <a:ext cx="615820" cy="923330"/>
          </a:xfrm>
          <a:prstGeom prst="rect">
            <a:avLst/>
          </a:prstGeom>
          <a:noFill/>
        </p:spPr>
        <p:txBody>
          <a:bodyPr wrap="square" rtlCol="0">
            <a:spAutoFit/>
          </a:bodyPr>
          <a:lstStyle/>
          <a:p>
            <a:r>
              <a:rPr lang="en-US" altLang="ko-KR" sz="5400" b="1" dirty="0" smtClean="0">
                <a:solidFill>
                  <a:srgbClr val="226FAE"/>
                </a:solidFill>
                <a:latin typeface="나눔바른고딕" panose="020B0603020101020101" pitchFamily="50" charset="-127"/>
                <a:ea typeface="나눔바른고딕" panose="020B0603020101020101" pitchFamily="50" charset="-127"/>
              </a:rPr>
              <a:t>1</a:t>
            </a:r>
            <a:endParaRPr lang="ko-KR" altLang="en-US" sz="5400" b="1" dirty="0">
              <a:solidFill>
                <a:srgbClr val="226FAE"/>
              </a:solidFill>
              <a:latin typeface="나눔바른고딕" panose="020B0603020101020101" pitchFamily="50" charset="-127"/>
              <a:ea typeface="나눔바른고딕" panose="020B0603020101020101" pitchFamily="50" charset="-127"/>
            </a:endParaRPr>
          </a:p>
        </p:txBody>
      </p:sp>
      <p:sp>
        <p:nvSpPr>
          <p:cNvPr id="12" name="TextBox 11"/>
          <p:cNvSpPr txBox="1">
            <a:spLocks/>
          </p:cNvSpPr>
          <p:nvPr/>
        </p:nvSpPr>
        <p:spPr>
          <a:xfrm>
            <a:off x="7261626" y="4562499"/>
            <a:ext cx="615820" cy="923330"/>
          </a:xfrm>
          <a:prstGeom prst="rect">
            <a:avLst/>
          </a:prstGeom>
          <a:noFill/>
        </p:spPr>
        <p:txBody>
          <a:bodyPr wrap="square" rtlCol="0">
            <a:spAutoFit/>
          </a:bodyPr>
          <a:lstStyle/>
          <a:p>
            <a:r>
              <a:rPr lang="en-US" altLang="ko-KR" sz="5400" b="1" dirty="0">
                <a:solidFill>
                  <a:srgbClr val="226FAE"/>
                </a:solidFill>
                <a:latin typeface="나눔바른고딕" panose="020B0603020101020101" pitchFamily="50" charset="-127"/>
                <a:ea typeface="나눔바른고딕" panose="020B0603020101020101" pitchFamily="50" charset="-127"/>
              </a:rPr>
              <a:t>4</a:t>
            </a:r>
            <a:endParaRPr lang="ko-KR" altLang="en-US" sz="5400" b="1" dirty="0">
              <a:solidFill>
                <a:srgbClr val="226FAE"/>
              </a:solidFill>
              <a:latin typeface="나눔바른고딕" panose="020B0603020101020101" pitchFamily="50" charset="-127"/>
              <a:ea typeface="나눔바른고딕" panose="020B0603020101020101" pitchFamily="50" charset="-127"/>
            </a:endParaRPr>
          </a:p>
        </p:txBody>
      </p:sp>
      <p:sp>
        <p:nvSpPr>
          <p:cNvPr id="13" name="TextBox 12"/>
          <p:cNvSpPr txBox="1">
            <a:spLocks/>
          </p:cNvSpPr>
          <p:nvPr/>
        </p:nvSpPr>
        <p:spPr>
          <a:xfrm>
            <a:off x="7238218" y="3508087"/>
            <a:ext cx="615820" cy="923330"/>
          </a:xfrm>
          <a:prstGeom prst="rect">
            <a:avLst/>
          </a:prstGeom>
          <a:noFill/>
        </p:spPr>
        <p:txBody>
          <a:bodyPr wrap="square" rtlCol="0">
            <a:spAutoFit/>
          </a:bodyPr>
          <a:lstStyle/>
          <a:p>
            <a:r>
              <a:rPr lang="en-US" altLang="ko-KR" sz="5400" b="1" dirty="0">
                <a:solidFill>
                  <a:srgbClr val="226FAE"/>
                </a:solidFill>
                <a:latin typeface="나눔바른고딕" panose="020B0603020101020101" pitchFamily="50" charset="-127"/>
                <a:ea typeface="나눔바른고딕" panose="020B0603020101020101" pitchFamily="50" charset="-127"/>
              </a:rPr>
              <a:t>3</a:t>
            </a:r>
            <a:endParaRPr lang="ko-KR" altLang="en-US" sz="5400" b="1" dirty="0">
              <a:solidFill>
                <a:srgbClr val="226FAE"/>
              </a:solidFill>
              <a:latin typeface="나눔바른고딕" panose="020B0603020101020101" pitchFamily="50" charset="-127"/>
              <a:ea typeface="나눔바른고딕" panose="020B0603020101020101" pitchFamily="50" charset="-127"/>
            </a:endParaRPr>
          </a:p>
        </p:txBody>
      </p:sp>
      <p:sp>
        <p:nvSpPr>
          <p:cNvPr id="4" name="TextBox 3"/>
          <p:cNvSpPr txBox="1"/>
          <p:nvPr/>
        </p:nvSpPr>
        <p:spPr>
          <a:xfrm>
            <a:off x="7877446" y="1561491"/>
            <a:ext cx="1298753" cy="461665"/>
          </a:xfrm>
          <a:prstGeom prst="rect">
            <a:avLst/>
          </a:prstGeom>
          <a:noFill/>
        </p:spPr>
        <p:txBody>
          <a:bodyPr wrap="none" rtlCol="0">
            <a:spAutoFit/>
          </a:bodyPr>
          <a:lstStyle/>
          <a:p>
            <a:r>
              <a:rPr lang="en-US" altLang="ko-KR" sz="2400" dirty="0" smtClean="0">
                <a:solidFill>
                  <a:srgbClr val="7030A0"/>
                </a:solidFill>
                <a:latin typeface="Koverwatch" panose="02020603020101020101" pitchFamily="18" charset="-127"/>
                <a:ea typeface="Koverwatch" panose="02020603020101020101" pitchFamily="18" charset="-127"/>
              </a:rPr>
              <a:t>About </a:t>
            </a:r>
            <a:r>
              <a:rPr lang="en-US" altLang="ko-KR" sz="2400" dirty="0" err="1" smtClean="0">
                <a:solidFill>
                  <a:srgbClr val="7030A0"/>
                </a:solidFill>
                <a:latin typeface="Koverwatch" panose="02020603020101020101" pitchFamily="18" charset="-127"/>
                <a:ea typeface="Koverwatch" panose="02020603020101020101" pitchFamily="18" charset="-127"/>
              </a:rPr>
              <a:t>STaxi</a:t>
            </a:r>
            <a:endParaRPr lang="ko-KR" altLang="en-US" sz="2400" dirty="0">
              <a:solidFill>
                <a:srgbClr val="7030A0"/>
              </a:solidFill>
              <a:latin typeface="Koverwatch" panose="02020603020101020101" pitchFamily="18" charset="-127"/>
              <a:ea typeface="Koverwatch" panose="02020603020101020101" pitchFamily="18" charset="-127"/>
            </a:endParaRPr>
          </a:p>
        </p:txBody>
      </p:sp>
      <p:sp>
        <p:nvSpPr>
          <p:cNvPr id="21" name="TextBox 20"/>
          <p:cNvSpPr txBox="1"/>
          <p:nvPr/>
        </p:nvSpPr>
        <p:spPr>
          <a:xfrm>
            <a:off x="7881359" y="2545715"/>
            <a:ext cx="1566454" cy="461665"/>
          </a:xfrm>
          <a:prstGeom prst="rect">
            <a:avLst/>
          </a:prstGeom>
          <a:noFill/>
        </p:spPr>
        <p:txBody>
          <a:bodyPr wrap="none" rtlCol="0">
            <a:spAutoFit/>
          </a:bodyPr>
          <a:lstStyle/>
          <a:p>
            <a:r>
              <a:rPr lang="en-US" altLang="ko-KR" sz="2400" dirty="0" smtClean="0">
                <a:solidFill>
                  <a:srgbClr val="7030A0"/>
                </a:solidFill>
                <a:latin typeface="Koverwatch" panose="02020603020101020101" pitchFamily="18" charset="-127"/>
                <a:ea typeface="Koverwatch" panose="02020603020101020101" pitchFamily="18" charset="-127"/>
              </a:rPr>
              <a:t>About Activity</a:t>
            </a:r>
            <a:endParaRPr lang="ko-KR" altLang="en-US" sz="2400" dirty="0">
              <a:solidFill>
                <a:srgbClr val="7030A0"/>
              </a:solidFill>
              <a:latin typeface="Koverwatch" panose="02020603020101020101" pitchFamily="18" charset="-127"/>
              <a:ea typeface="Koverwatch" panose="02020603020101020101" pitchFamily="18" charset="-127"/>
            </a:endParaRPr>
          </a:p>
        </p:txBody>
      </p:sp>
      <p:sp>
        <p:nvSpPr>
          <p:cNvPr id="23" name="TextBox 22"/>
          <p:cNvSpPr txBox="1"/>
          <p:nvPr/>
        </p:nvSpPr>
        <p:spPr>
          <a:xfrm>
            <a:off x="7877446" y="4723212"/>
            <a:ext cx="662361" cy="461665"/>
          </a:xfrm>
          <a:prstGeom prst="rect">
            <a:avLst/>
          </a:prstGeom>
          <a:noFill/>
        </p:spPr>
        <p:txBody>
          <a:bodyPr wrap="none" rtlCol="0">
            <a:spAutoFit/>
          </a:bodyPr>
          <a:lstStyle/>
          <a:p>
            <a:r>
              <a:rPr lang="en-US" altLang="ko-KR" sz="2400" dirty="0" smtClean="0">
                <a:solidFill>
                  <a:srgbClr val="7030A0"/>
                </a:solidFill>
                <a:latin typeface="Koverwatch" panose="02020603020101020101" pitchFamily="18" charset="-127"/>
                <a:ea typeface="Koverwatch" panose="02020603020101020101" pitchFamily="18" charset="-127"/>
              </a:rPr>
              <a:t>Q &amp; A</a:t>
            </a:r>
            <a:endParaRPr lang="ko-KR" altLang="en-US" sz="2400" dirty="0">
              <a:solidFill>
                <a:srgbClr val="7030A0"/>
              </a:solidFill>
              <a:latin typeface="Koverwatch" panose="02020603020101020101" pitchFamily="18" charset="-127"/>
              <a:ea typeface="Koverwatch" panose="02020603020101020101" pitchFamily="18" charset="-127"/>
            </a:endParaRPr>
          </a:p>
        </p:txBody>
      </p:sp>
      <p:sp>
        <p:nvSpPr>
          <p:cNvPr id="15" name="TextBox 14"/>
          <p:cNvSpPr txBox="1">
            <a:spLocks/>
          </p:cNvSpPr>
          <p:nvPr/>
        </p:nvSpPr>
        <p:spPr>
          <a:xfrm>
            <a:off x="7261626" y="2375391"/>
            <a:ext cx="615820" cy="923330"/>
          </a:xfrm>
          <a:prstGeom prst="rect">
            <a:avLst/>
          </a:prstGeom>
          <a:noFill/>
        </p:spPr>
        <p:txBody>
          <a:bodyPr wrap="square" rtlCol="0">
            <a:spAutoFit/>
          </a:bodyPr>
          <a:lstStyle/>
          <a:p>
            <a:r>
              <a:rPr lang="en-US" altLang="ko-KR" sz="5400" b="1" dirty="0">
                <a:solidFill>
                  <a:srgbClr val="226FAE"/>
                </a:solidFill>
                <a:latin typeface="나눔바른고딕" panose="020B0603020101020101" pitchFamily="50" charset="-127"/>
                <a:ea typeface="나눔바른고딕" panose="020B0603020101020101" pitchFamily="50" charset="-127"/>
              </a:rPr>
              <a:t>2</a:t>
            </a:r>
            <a:endParaRPr lang="ko-KR" altLang="en-US" sz="5400" b="1" dirty="0">
              <a:solidFill>
                <a:srgbClr val="226FAE"/>
              </a:solidFill>
              <a:latin typeface="나눔바른고딕" panose="020B0603020101020101" pitchFamily="50" charset="-127"/>
              <a:ea typeface="나눔바른고딕" panose="020B0603020101020101" pitchFamily="50" charset="-127"/>
            </a:endParaRPr>
          </a:p>
        </p:txBody>
      </p:sp>
      <p:sp>
        <p:nvSpPr>
          <p:cNvPr id="25" name="TextBox 24"/>
          <p:cNvSpPr txBox="1"/>
          <p:nvPr/>
        </p:nvSpPr>
        <p:spPr>
          <a:xfrm>
            <a:off x="7877446" y="3669523"/>
            <a:ext cx="662361" cy="461665"/>
          </a:xfrm>
          <a:prstGeom prst="rect">
            <a:avLst/>
          </a:prstGeom>
          <a:noFill/>
        </p:spPr>
        <p:txBody>
          <a:bodyPr wrap="none" rtlCol="0">
            <a:spAutoFit/>
          </a:bodyPr>
          <a:lstStyle/>
          <a:p>
            <a:r>
              <a:rPr lang="en-US" altLang="ko-KR" sz="2400" dirty="0" smtClean="0">
                <a:solidFill>
                  <a:srgbClr val="7030A0"/>
                </a:solidFill>
                <a:latin typeface="Koverwatch" panose="02020603020101020101" pitchFamily="18" charset="-127"/>
                <a:ea typeface="Koverwatch" panose="02020603020101020101" pitchFamily="18" charset="-127"/>
              </a:rPr>
              <a:t>demo</a:t>
            </a:r>
            <a:endParaRPr lang="ko-KR" altLang="en-US" sz="2400" dirty="0">
              <a:solidFill>
                <a:srgbClr val="7030A0"/>
              </a:solidFill>
              <a:latin typeface="Koverwatch" panose="02020603020101020101" pitchFamily="18" charset="-127"/>
              <a:ea typeface="Koverwatch" panose="02020603020101020101" pitchFamily="18" charset="-127"/>
            </a:endParaRPr>
          </a:p>
        </p:txBody>
      </p:sp>
    </p:spTree>
    <p:extLst>
      <p:ext uri="{BB962C8B-B14F-4D97-AF65-F5344CB8AC3E}">
        <p14:creationId xmlns:p14="http://schemas.microsoft.com/office/powerpoint/2010/main" val="2348830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직사각형 11"/>
          <p:cNvSpPr/>
          <p:nvPr/>
        </p:nvSpPr>
        <p:spPr>
          <a:xfrm>
            <a:off x="0" y="0"/>
            <a:ext cx="12198220" cy="6857999"/>
          </a:xfrm>
          <a:prstGeom prst="rect">
            <a:avLst/>
          </a:prstGeom>
          <a:solidFill>
            <a:srgbClr val="226FA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p:cNvSpPr txBox="1"/>
          <p:nvPr/>
        </p:nvSpPr>
        <p:spPr>
          <a:xfrm>
            <a:off x="0" y="204708"/>
            <a:ext cx="1021433" cy="369332"/>
          </a:xfrm>
          <a:prstGeom prst="rect">
            <a:avLst/>
          </a:prstGeom>
          <a:noFill/>
        </p:spPr>
        <p:txBody>
          <a:bodyPr wrap="none" rtlCol="0">
            <a:spAutoFit/>
          </a:bodyPr>
          <a:lstStyle/>
          <a:p>
            <a:r>
              <a:rPr lang="en-US" altLang="ko-KR" dirty="0" smtClean="0">
                <a:solidFill>
                  <a:schemeClr val="bg1"/>
                </a:solidFill>
                <a:latin typeface="Koverwatch" panose="02020603020101020101" pitchFamily="18" charset="-127"/>
                <a:ea typeface="Koverwatch" panose="02020603020101020101" pitchFamily="18" charset="-127"/>
              </a:rPr>
              <a:t>About </a:t>
            </a:r>
            <a:r>
              <a:rPr lang="en-US" altLang="ko-KR" dirty="0" err="1" smtClean="0">
                <a:solidFill>
                  <a:schemeClr val="bg1"/>
                </a:solidFill>
                <a:latin typeface="Koverwatch" panose="02020603020101020101" pitchFamily="18" charset="-127"/>
                <a:ea typeface="Koverwatch" panose="02020603020101020101" pitchFamily="18" charset="-127"/>
              </a:rPr>
              <a:t>staxi</a:t>
            </a:r>
            <a:endParaRPr lang="ko-KR" altLang="en-US" dirty="0">
              <a:solidFill>
                <a:schemeClr val="bg1"/>
              </a:solidFill>
              <a:latin typeface="Koverwatch" panose="02020603020101020101" pitchFamily="18" charset="-127"/>
              <a:ea typeface="Koverwatch" panose="02020603020101020101" pitchFamily="18" charset="-127"/>
            </a:endParaRPr>
          </a:p>
        </p:txBody>
      </p:sp>
      <p:cxnSp>
        <p:nvCxnSpPr>
          <p:cNvPr id="9" name="직선 연결선 8"/>
          <p:cNvCxnSpPr/>
          <p:nvPr/>
        </p:nvCxnSpPr>
        <p:spPr>
          <a:xfrm flipV="1">
            <a:off x="0" y="574040"/>
            <a:ext cx="1021433" cy="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463359" y="635462"/>
            <a:ext cx="1271502" cy="923330"/>
          </a:xfrm>
          <a:prstGeom prst="rect">
            <a:avLst/>
          </a:prstGeom>
          <a:noFill/>
        </p:spPr>
        <p:txBody>
          <a:bodyPr wrap="none" rtlCol="0">
            <a:spAutoFit/>
          </a:bodyPr>
          <a:lstStyle/>
          <a:p>
            <a:r>
              <a:rPr lang="en-US" altLang="ko-KR" sz="5400" dirty="0" err="1" smtClean="0">
                <a:solidFill>
                  <a:schemeClr val="accent4">
                    <a:lumMod val="60000"/>
                    <a:lumOff val="40000"/>
                  </a:schemeClr>
                </a:solidFill>
                <a:latin typeface="Koverwatch" panose="02020603020101020101" pitchFamily="18" charset="-127"/>
                <a:ea typeface="Koverwatch" panose="02020603020101020101" pitchFamily="18" charset="-127"/>
              </a:rPr>
              <a:t>STaxi</a:t>
            </a:r>
            <a:endParaRPr lang="en-US" altLang="ko-KR" sz="5400" dirty="0">
              <a:solidFill>
                <a:schemeClr val="accent4">
                  <a:lumMod val="60000"/>
                  <a:lumOff val="40000"/>
                </a:schemeClr>
              </a:solidFill>
              <a:latin typeface="Koverwatch" panose="02020603020101020101" pitchFamily="18" charset="-127"/>
              <a:ea typeface="Koverwatch" panose="02020603020101020101" pitchFamily="18" charset="-127"/>
            </a:endParaRPr>
          </a:p>
        </p:txBody>
      </p:sp>
      <p:sp>
        <p:nvSpPr>
          <p:cNvPr id="7" name="TextBox 6"/>
          <p:cNvSpPr txBox="1"/>
          <p:nvPr/>
        </p:nvSpPr>
        <p:spPr>
          <a:xfrm>
            <a:off x="1675911" y="1815562"/>
            <a:ext cx="6195927" cy="3785652"/>
          </a:xfrm>
          <a:prstGeom prst="rect">
            <a:avLst/>
          </a:prstGeom>
          <a:noFill/>
        </p:spPr>
        <p:txBody>
          <a:bodyPr wrap="none" rtlCol="0">
            <a:spAutoFit/>
          </a:bodyPr>
          <a:lstStyle/>
          <a:p>
            <a:pPr marL="342900" indent="-342900">
              <a:lnSpc>
                <a:spcPct val="200000"/>
              </a:lnSpc>
              <a:buFont typeface="Arial" panose="020B0604020202020204" pitchFamily="34" charset="0"/>
              <a:buChar char="•"/>
            </a:pPr>
            <a:r>
              <a:rPr lang="ko-KR" altLang="en-US" sz="2400" dirty="0" smtClean="0">
                <a:solidFill>
                  <a:schemeClr val="bg1"/>
                </a:solidFill>
                <a:latin typeface="Koverwatch" panose="02020603020101020101" pitchFamily="18" charset="-127"/>
                <a:ea typeface="Koverwatch" panose="02020603020101020101" pitchFamily="18" charset="-127"/>
              </a:rPr>
              <a:t>외국인들이 한국에서 택시를 이용하는데 어려움</a:t>
            </a:r>
            <a:endParaRPr lang="en-US" altLang="ko-KR" sz="2400" dirty="0" smtClean="0">
              <a:solidFill>
                <a:schemeClr val="bg1"/>
              </a:solidFill>
              <a:latin typeface="Koverwatch" panose="02020603020101020101" pitchFamily="18" charset="-127"/>
              <a:ea typeface="Koverwatch" panose="02020603020101020101" pitchFamily="18" charset="-127"/>
            </a:endParaRPr>
          </a:p>
          <a:p>
            <a:pPr marL="342900" indent="-342900">
              <a:lnSpc>
                <a:spcPct val="200000"/>
              </a:lnSpc>
              <a:buFont typeface="Arial" panose="020B0604020202020204" pitchFamily="34" charset="0"/>
              <a:buChar char="•"/>
            </a:pPr>
            <a:r>
              <a:rPr lang="ko-KR" altLang="en-US" sz="2400" dirty="0" smtClean="0">
                <a:solidFill>
                  <a:schemeClr val="bg1"/>
                </a:solidFill>
                <a:latin typeface="Koverwatch" panose="02020603020101020101" pitchFamily="18" charset="-127"/>
                <a:ea typeface="Koverwatch" panose="02020603020101020101" pitchFamily="18" charset="-127"/>
              </a:rPr>
              <a:t>어플리케이션을 통해 언어적 어려움을 극복하여 택시 이용 가능</a:t>
            </a:r>
            <a:endParaRPr lang="en-US" altLang="ko-KR" sz="2400" dirty="0" smtClean="0">
              <a:solidFill>
                <a:schemeClr val="bg1"/>
              </a:solidFill>
              <a:latin typeface="Koverwatch" panose="02020603020101020101" pitchFamily="18" charset="-127"/>
              <a:ea typeface="Koverwatch" panose="02020603020101020101" pitchFamily="18" charset="-127"/>
            </a:endParaRPr>
          </a:p>
          <a:p>
            <a:pPr marL="342900" indent="-342900">
              <a:lnSpc>
                <a:spcPct val="200000"/>
              </a:lnSpc>
              <a:buFont typeface="Arial" panose="020B0604020202020204" pitchFamily="34" charset="0"/>
              <a:buChar char="•"/>
            </a:pPr>
            <a:r>
              <a:rPr lang="ko-KR" altLang="en-US" sz="2400" dirty="0" smtClean="0">
                <a:solidFill>
                  <a:schemeClr val="bg1"/>
                </a:solidFill>
                <a:latin typeface="Koverwatch" panose="02020603020101020101" pitchFamily="18" charset="-127"/>
                <a:ea typeface="Koverwatch" panose="02020603020101020101" pitchFamily="18" charset="-127"/>
              </a:rPr>
              <a:t>어플리케이션 내에서 출발지</a:t>
            </a:r>
            <a:r>
              <a:rPr lang="en-US" altLang="ko-KR" sz="2400" dirty="0" smtClean="0">
                <a:solidFill>
                  <a:schemeClr val="bg1"/>
                </a:solidFill>
                <a:latin typeface="Koverwatch" panose="02020603020101020101" pitchFamily="18" charset="-127"/>
                <a:ea typeface="Koverwatch" panose="02020603020101020101" pitchFamily="18" charset="-127"/>
              </a:rPr>
              <a:t>/</a:t>
            </a:r>
            <a:r>
              <a:rPr lang="ko-KR" altLang="en-US" sz="2400" dirty="0" smtClean="0">
                <a:solidFill>
                  <a:schemeClr val="bg1"/>
                </a:solidFill>
                <a:latin typeface="Koverwatch" panose="02020603020101020101" pitchFamily="18" charset="-127"/>
                <a:ea typeface="Koverwatch" panose="02020603020101020101" pitchFamily="18" charset="-127"/>
              </a:rPr>
              <a:t>목적지 입력 후 자동으로 택시 호출</a:t>
            </a:r>
            <a:endParaRPr lang="en-US" altLang="ko-KR" sz="2400" dirty="0" smtClean="0">
              <a:solidFill>
                <a:schemeClr val="bg1"/>
              </a:solidFill>
              <a:latin typeface="Koverwatch" panose="02020603020101020101" pitchFamily="18" charset="-127"/>
              <a:ea typeface="Koverwatch" panose="02020603020101020101" pitchFamily="18" charset="-127"/>
            </a:endParaRPr>
          </a:p>
          <a:p>
            <a:pPr marL="342900" indent="-342900">
              <a:lnSpc>
                <a:spcPct val="200000"/>
              </a:lnSpc>
              <a:buFont typeface="Arial" panose="020B0604020202020204" pitchFamily="34" charset="0"/>
              <a:buChar char="•"/>
            </a:pPr>
            <a:r>
              <a:rPr lang="ko-KR" altLang="en-US" sz="2400" dirty="0" smtClean="0">
                <a:solidFill>
                  <a:schemeClr val="bg1"/>
                </a:solidFill>
                <a:latin typeface="Koverwatch" panose="02020603020101020101" pitchFamily="18" charset="-127"/>
                <a:ea typeface="Koverwatch" panose="02020603020101020101" pitchFamily="18" charset="-127"/>
              </a:rPr>
              <a:t>바가지 요금을 막기 위해 예상 요금 제공</a:t>
            </a:r>
            <a:endParaRPr lang="en-US" altLang="ko-KR" sz="2400" dirty="0" smtClean="0">
              <a:solidFill>
                <a:schemeClr val="bg1"/>
              </a:solidFill>
              <a:latin typeface="Koverwatch" panose="02020603020101020101" pitchFamily="18" charset="-127"/>
              <a:ea typeface="Koverwatch" panose="02020603020101020101" pitchFamily="18" charset="-127"/>
            </a:endParaRPr>
          </a:p>
          <a:p>
            <a:pPr marL="342900" indent="-342900">
              <a:lnSpc>
                <a:spcPct val="200000"/>
              </a:lnSpc>
              <a:buFont typeface="Arial" panose="020B0604020202020204" pitchFamily="34" charset="0"/>
              <a:buChar char="•"/>
            </a:pPr>
            <a:r>
              <a:rPr lang="ko-KR" altLang="en-US" sz="2400" dirty="0" smtClean="0">
                <a:solidFill>
                  <a:schemeClr val="bg1"/>
                </a:solidFill>
                <a:latin typeface="Koverwatch" panose="02020603020101020101" pitchFamily="18" charset="-127"/>
                <a:ea typeface="Koverwatch" panose="02020603020101020101" pitchFamily="18" charset="-127"/>
              </a:rPr>
              <a:t>불이익을 당한 경우 회사에 쉽게 </a:t>
            </a:r>
            <a:r>
              <a:rPr lang="ko-KR" altLang="en-US" sz="2400" dirty="0" err="1" smtClean="0">
                <a:solidFill>
                  <a:schemeClr val="bg1"/>
                </a:solidFill>
                <a:latin typeface="Koverwatch" panose="02020603020101020101" pitchFamily="18" charset="-127"/>
                <a:ea typeface="Koverwatch" panose="02020603020101020101" pitchFamily="18" charset="-127"/>
              </a:rPr>
              <a:t>컴플레인</a:t>
            </a:r>
            <a:r>
              <a:rPr lang="ko-KR" altLang="en-US" sz="2400" dirty="0" smtClean="0">
                <a:solidFill>
                  <a:schemeClr val="bg1"/>
                </a:solidFill>
                <a:latin typeface="Koverwatch" panose="02020603020101020101" pitchFamily="18" charset="-127"/>
                <a:ea typeface="Koverwatch" panose="02020603020101020101" pitchFamily="18" charset="-127"/>
              </a:rPr>
              <a:t> </a:t>
            </a:r>
            <a:endParaRPr lang="ko-KR" altLang="en-US" sz="2400" dirty="0">
              <a:solidFill>
                <a:schemeClr val="bg1"/>
              </a:solidFill>
              <a:latin typeface="Koverwatch" panose="02020603020101020101" pitchFamily="18" charset="-127"/>
              <a:ea typeface="Koverwatch" panose="02020603020101020101" pitchFamily="18" charset="-127"/>
            </a:endParaRPr>
          </a:p>
        </p:txBody>
      </p:sp>
    </p:spTree>
    <p:extLst>
      <p:ext uri="{BB962C8B-B14F-4D97-AF65-F5344CB8AC3E}">
        <p14:creationId xmlns:p14="http://schemas.microsoft.com/office/powerpoint/2010/main" val="18637754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직사각형 11"/>
          <p:cNvSpPr/>
          <p:nvPr/>
        </p:nvSpPr>
        <p:spPr>
          <a:xfrm>
            <a:off x="-12708" y="1"/>
            <a:ext cx="12198220" cy="6857999"/>
          </a:xfrm>
          <a:prstGeom prst="rect">
            <a:avLst/>
          </a:prstGeom>
          <a:solidFill>
            <a:srgbClr val="226FA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p:cNvSpPr txBox="1"/>
          <p:nvPr/>
        </p:nvSpPr>
        <p:spPr>
          <a:xfrm>
            <a:off x="-12708" y="204708"/>
            <a:ext cx="747320" cy="369332"/>
          </a:xfrm>
          <a:prstGeom prst="rect">
            <a:avLst/>
          </a:prstGeom>
          <a:noFill/>
        </p:spPr>
        <p:txBody>
          <a:bodyPr wrap="none" rtlCol="0">
            <a:spAutoFit/>
          </a:bodyPr>
          <a:lstStyle/>
          <a:p>
            <a:r>
              <a:rPr lang="en-US" altLang="ko-KR" dirty="0" smtClean="0">
                <a:solidFill>
                  <a:schemeClr val="bg1"/>
                </a:solidFill>
                <a:latin typeface="Koverwatch" panose="02020603020101020101" pitchFamily="18" charset="-127"/>
                <a:ea typeface="Koverwatch" panose="02020603020101020101" pitchFamily="18" charset="-127"/>
              </a:rPr>
              <a:t>activity</a:t>
            </a:r>
            <a:endParaRPr lang="ko-KR" altLang="en-US" dirty="0">
              <a:solidFill>
                <a:schemeClr val="bg1"/>
              </a:solidFill>
              <a:latin typeface="Koverwatch" panose="02020603020101020101" pitchFamily="18" charset="-127"/>
              <a:ea typeface="Koverwatch" panose="02020603020101020101" pitchFamily="18" charset="-127"/>
            </a:endParaRPr>
          </a:p>
        </p:txBody>
      </p:sp>
      <p:cxnSp>
        <p:nvCxnSpPr>
          <p:cNvPr id="9" name="직선 연결선 8"/>
          <p:cNvCxnSpPr/>
          <p:nvPr/>
        </p:nvCxnSpPr>
        <p:spPr>
          <a:xfrm>
            <a:off x="0" y="574040"/>
            <a:ext cx="73461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898416" y="800262"/>
            <a:ext cx="2375971" cy="769441"/>
          </a:xfrm>
          <a:prstGeom prst="rect">
            <a:avLst/>
          </a:prstGeom>
          <a:noFill/>
        </p:spPr>
        <p:txBody>
          <a:bodyPr wrap="none" rtlCol="0">
            <a:spAutoFit/>
          </a:bodyPr>
          <a:lstStyle/>
          <a:p>
            <a:r>
              <a:rPr lang="en-US" altLang="ko-KR" sz="4400" dirty="0" smtClean="0">
                <a:solidFill>
                  <a:schemeClr val="accent4">
                    <a:lumMod val="60000"/>
                    <a:lumOff val="40000"/>
                  </a:schemeClr>
                </a:solidFill>
                <a:latin typeface="Koverwatch" panose="02020603020101020101" pitchFamily="18" charset="-127"/>
                <a:ea typeface="Koverwatch" panose="02020603020101020101" pitchFamily="18" charset="-127"/>
              </a:rPr>
              <a:t>Used method</a:t>
            </a:r>
            <a:endParaRPr lang="ko-KR" altLang="en-US" sz="4400" dirty="0">
              <a:solidFill>
                <a:schemeClr val="accent4">
                  <a:lumMod val="60000"/>
                  <a:lumOff val="40000"/>
                </a:schemeClr>
              </a:solidFill>
              <a:latin typeface="Koverwatch" panose="02020603020101020101" pitchFamily="18" charset="-127"/>
              <a:ea typeface="Koverwatch" panose="02020603020101020101" pitchFamily="18" charset="-127"/>
            </a:endParaRPr>
          </a:p>
        </p:txBody>
      </p:sp>
      <p:sp>
        <p:nvSpPr>
          <p:cNvPr id="26" name="TextBox 25"/>
          <p:cNvSpPr txBox="1"/>
          <p:nvPr/>
        </p:nvSpPr>
        <p:spPr>
          <a:xfrm>
            <a:off x="1712856" y="1569703"/>
            <a:ext cx="5391219" cy="4524315"/>
          </a:xfrm>
          <a:prstGeom prst="rect">
            <a:avLst/>
          </a:prstGeom>
          <a:noFill/>
        </p:spPr>
        <p:txBody>
          <a:bodyPr wrap="none" rtlCol="0">
            <a:spAutoFit/>
          </a:bodyPr>
          <a:lstStyle/>
          <a:p>
            <a:pPr marL="342900" indent="-342900">
              <a:lnSpc>
                <a:spcPct val="150000"/>
              </a:lnSpc>
              <a:buFont typeface="Arial" panose="020B0604020202020204" pitchFamily="34" charset="0"/>
              <a:buChar char="•"/>
            </a:pPr>
            <a:r>
              <a:rPr lang="en-US" altLang="ko-KR" sz="2400" dirty="0" smtClean="0">
                <a:solidFill>
                  <a:schemeClr val="bg1"/>
                </a:solidFill>
                <a:latin typeface="Koverwatch" panose="02020603020101020101" pitchFamily="18" charset="-127"/>
                <a:ea typeface="Koverwatch" panose="02020603020101020101" pitchFamily="18" charset="-127"/>
              </a:rPr>
              <a:t>Login</a:t>
            </a:r>
          </a:p>
          <a:p>
            <a:pPr marL="342900" indent="-342900">
              <a:lnSpc>
                <a:spcPct val="150000"/>
              </a:lnSpc>
              <a:buFontTx/>
              <a:buChar char="-"/>
            </a:pPr>
            <a:r>
              <a:rPr lang="en-US" altLang="ko-KR" sz="2400" dirty="0" smtClean="0">
                <a:solidFill>
                  <a:schemeClr val="bg1"/>
                </a:solidFill>
                <a:latin typeface="Koverwatch" panose="02020603020101020101" pitchFamily="18" charset="-127"/>
                <a:ea typeface="Koverwatch" panose="02020603020101020101" pitchFamily="18" charset="-127"/>
              </a:rPr>
              <a:t>Google</a:t>
            </a:r>
            <a:r>
              <a:rPr lang="ko-KR" altLang="en-US" sz="2400" dirty="0" smtClean="0">
                <a:solidFill>
                  <a:schemeClr val="bg1"/>
                </a:solidFill>
                <a:latin typeface="Koverwatch" panose="02020603020101020101" pitchFamily="18" charset="-127"/>
                <a:ea typeface="Koverwatch" panose="02020603020101020101" pitchFamily="18" charset="-127"/>
              </a:rPr>
              <a:t>과 연동하여 </a:t>
            </a:r>
            <a:r>
              <a:rPr lang="en-US" altLang="ko-KR" sz="2400" dirty="0" smtClean="0">
                <a:solidFill>
                  <a:schemeClr val="bg1"/>
                </a:solidFill>
                <a:latin typeface="Koverwatch" panose="02020603020101020101" pitchFamily="18" charset="-127"/>
                <a:ea typeface="Koverwatch" panose="02020603020101020101" pitchFamily="18" charset="-127"/>
              </a:rPr>
              <a:t>google </a:t>
            </a:r>
            <a:r>
              <a:rPr lang="ko-KR" altLang="en-US" sz="2400" dirty="0" smtClean="0">
                <a:solidFill>
                  <a:schemeClr val="bg1"/>
                </a:solidFill>
                <a:latin typeface="Koverwatch" panose="02020603020101020101" pitchFamily="18" charset="-127"/>
                <a:ea typeface="Koverwatch" panose="02020603020101020101" pitchFamily="18" charset="-127"/>
              </a:rPr>
              <a:t>계정을 통한 간편 로그인</a:t>
            </a:r>
            <a:endParaRPr lang="en-US" altLang="ko-KR" sz="2400" dirty="0" smtClean="0">
              <a:solidFill>
                <a:schemeClr val="bg1"/>
              </a:solidFill>
              <a:latin typeface="Koverwatch" panose="02020603020101020101" pitchFamily="18" charset="-127"/>
              <a:ea typeface="Koverwatch" panose="02020603020101020101" pitchFamily="18" charset="-127"/>
            </a:endParaRPr>
          </a:p>
          <a:p>
            <a:pPr marL="342900" indent="-342900">
              <a:lnSpc>
                <a:spcPct val="150000"/>
              </a:lnSpc>
              <a:buFont typeface="Arial" panose="020B0604020202020204" pitchFamily="34" charset="0"/>
              <a:buChar char="•"/>
            </a:pPr>
            <a:r>
              <a:rPr lang="en-US" altLang="ko-KR" sz="2400" dirty="0" smtClean="0">
                <a:solidFill>
                  <a:schemeClr val="bg1"/>
                </a:solidFill>
                <a:latin typeface="Koverwatch" panose="02020603020101020101" pitchFamily="18" charset="-127"/>
                <a:ea typeface="Koverwatch" panose="02020603020101020101" pitchFamily="18" charset="-127"/>
              </a:rPr>
              <a:t>Map</a:t>
            </a:r>
          </a:p>
          <a:p>
            <a:pPr marL="342900" indent="-342900">
              <a:lnSpc>
                <a:spcPct val="150000"/>
              </a:lnSpc>
              <a:buFontTx/>
              <a:buChar char="-"/>
            </a:pPr>
            <a:r>
              <a:rPr lang="en-US" altLang="ko-KR" sz="2400" dirty="0" smtClean="0">
                <a:solidFill>
                  <a:schemeClr val="bg1"/>
                </a:solidFill>
                <a:latin typeface="Koverwatch" panose="02020603020101020101" pitchFamily="18" charset="-127"/>
                <a:ea typeface="Koverwatch" panose="02020603020101020101" pitchFamily="18" charset="-127"/>
              </a:rPr>
              <a:t>Google</a:t>
            </a:r>
            <a:r>
              <a:rPr lang="ko-KR" altLang="en-US" sz="2400" dirty="0" smtClean="0">
                <a:solidFill>
                  <a:schemeClr val="bg1"/>
                </a:solidFill>
                <a:latin typeface="Koverwatch" panose="02020603020101020101" pitchFamily="18" charset="-127"/>
                <a:ea typeface="Koverwatch" panose="02020603020101020101" pitchFamily="18" charset="-127"/>
              </a:rPr>
              <a:t> </a:t>
            </a:r>
            <a:r>
              <a:rPr lang="en-US" altLang="ko-KR" sz="2400" dirty="0" smtClean="0">
                <a:solidFill>
                  <a:schemeClr val="bg1"/>
                </a:solidFill>
                <a:latin typeface="Koverwatch" panose="02020603020101020101" pitchFamily="18" charset="-127"/>
                <a:ea typeface="Koverwatch" panose="02020603020101020101" pitchFamily="18" charset="-127"/>
              </a:rPr>
              <a:t>map</a:t>
            </a:r>
            <a:r>
              <a:rPr lang="ko-KR" altLang="en-US" sz="2400" dirty="0">
                <a:solidFill>
                  <a:schemeClr val="bg1"/>
                </a:solidFill>
                <a:latin typeface="Koverwatch" panose="02020603020101020101" pitchFamily="18" charset="-127"/>
                <a:ea typeface="Koverwatch" panose="02020603020101020101" pitchFamily="18" charset="-127"/>
              </a:rPr>
              <a:t> </a:t>
            </a:r>
            <a:r>
              <a:rPr lang="en-US" altLang="ko-KR" sz="2400" dirty="0" err="1" smtClean="0">
                <a:solidFill>
                  <a:schemeClr val="bg1"/>
                </a:solidFill>
                <a:latin typeface="Koverwatch" panose="02020603020101020101" pitchFamily="18" charset="-127"/>
                <a:ea typeface="Koverwatch" panose="02020603020101020101" pitchFamily="18" charset="-127"/>
              </a:rPr>
              <a:t>api</a:t>
            </a:r>
            <a:r>
              <a:rPr lang="ko-KR" altLang="en-US" sz="2400" dirty="0" err="1" smtClean="0">
                <a:solidFill>
                  <a:schemeClr val="bg1"/>
                </a:solidFill>
                <a:latin typeface="Koverwatch" panose="02020603020101020101" pitchFamily="18" charset="-127"/>
                <a:ea typeface="Koverwatch" panose="02020603020101020101" pitchFamily="18" charset="-127"/>
              </a:rPr>
              <a:t>를</a:t>
            </a:r>
            <a:r>
              <a:rPr lang="ko-KR" altLang="en-US" sz="2400" dirty="0" smtClean="0">
                <a:solidFill>
                  <a:schemeClr val="bg1"/>
                </a:solidFill>
                <a:latin typeface="Koverwatch" panose="02020603020101020101" pitchFamily="18" charset="-127"/>
                <a:ea typeface="Koverwatch" panose="02020603020101020101" pitchFamily="18" charset="-127"/>
              </a:rPr>
              <a:t> 이용한 간 간편한 길 찾기</a:t>
            </a:r>
            <a:endParaRPr lang="en-US" altLang="ko-KR" sz="2400" dirty="0" smtClean="0">
              <a:solidFill>
                <a:schemeClr val="bg1"/>
              </a:solidFill>
              <a:latin typeface="Koverwatch" panose="02020603020101020101" pitchFamily="18" charset="-127"/>
              <a:ea typeface="Koverwatch" panose="02020603020101020101" pitchFamily="18" charset="-127"/>
            </a:endParaRPr>
          </a:p>
          <a:p>
            <a:pPr marL="342900" indent="-342900">
              <a:lnSpc>
                <a:spcPct val="150000"/>
              </a:lnSpc>
              <a:buFont typeface="Arial" panose="020B0604020202020204" pitchFamily="34" charset="0"/>
              <a:buChar char="•"/>
            </a:pPr>
            <a:r>
              <a:rPr lang="en-US" altLang="ko-KR" sz="2400" dirty="0" smtClean="0">
                <a:solidFill>
                  <a:schemeClr val="bg1"/>
                </a:solidFill>
                <a:latin typeface="Koverwatch" panose="02020603020101020101" pitchFamily="18" charset="-127"/>
                <a:ea typeface="Koverwatch" panose="02020603020101020101" pitchFamily="18" charset="-127"/>
              </a:rPr>
              <a:t>Database</a:t>
            </a:r>
          </a:p>
          <a:p>
            <a:pPr marL="342900" indent="-342900">
              <a:lnSpc>
                <a:spcPct val="150000"/>
              </a:lnSpc>
              <a:buFontTx/>
              <a:buChar char="-"/>
            </a:pPr>
            <a:r>
              <a:rPr lang="ko-KR" altLang="en-US" sz="2400" dirty="0" smtClean="0">
                <a:solidFill>
                  <a:schemeClr val="bg1"/>
                </a:solidFill>
                <a:latin typeface="Koverwatch" panose="02020603020101020101" pitchFamily="18" charset="-127"/>
                <a:ea typeface="Koverwatch" panose="02020603020101020101" pitchFamily="18" charset="-127"/>
              </a:rPr>
              <a:t>운전기사에 관한 정보를 </a:t>
            </a:r>
            <a:r>
              <a:rPr lang="en-US" altLang="ko-KR" sz="2400" dirty="0" smtClean="0">
                <a:solidFill>
                  <a:schemeClr val="bg1"/>
                </a:solidFill>
                <a:latin typeface="Koverwatch" panose="02020603020101020101" pitchFamily="18" charset="-127"/>
                <a:ea typeface="Koverwatch" panose="02020603020101020101" pitchFamily="18" charset="-127"/>
              </a:rPr>
              <a:t>database</a:t>
            </a:r>
            <a:r>
              <a:rPr lang="ko-KR" altLang="en-US" sz="2400" dirty="0" smtClean="0">
                <a:solidFill>
                  <a:schemeClr val="bg1"/>
                </a:solidFill>
                <a:latin typeface="Koverwatch" panose="02020603020101020101" pitchFamily="18" charset="-127"/>
                <a:ea typeface="Koverwatch" panose="02020603020101020101" pitchFamily="18" charset="-127"/>
              </a:rPr>
              <a:t>에 저장</a:t>
            </a:r>
            <a:endParaRPr lang="en-US" altLang="ko-KR" sz="2400" dirty="0" smtClean="0">
              <a:solidFill>
                <a:schemeClr val="bg1"/>
              </a:solidFill>
              <a:latin typeface="Koverwatch" panose="02020603020101020101" pitchFamily="18" charset="-127"/>
              <a:ea typeface="Koverwatch" panose="02020603020101020101" pitchFamily="18" charset="-127"/>
            </a:endParaRPr>
          </a:p>
          <a:p>
            <a:pPr marL="342900" indent="-342900">
              <a:lnSpc>
                <a:spcPct val="150000"/>
              </a:lnSpc>
              <a:buFont typeface="Arial" panose="020B0604020202020204" pitchFamily="34" charset="0"/>
              <a:buChar char="•"/>
            </a:pPr>
            <a:r>
              <a:rPr lang="en-US" altLang="ko-KR" sz="2400" dirty="0" smtClean="0">
                <a:solidFill>
                  <a:schemeClr val="bg1"/>
                </a:solidFill>
                <a:latin typeface="Koverwatch" panose="02020603020101020101" pitchFamily="18" charset="-127"/>
                <a:ea typeface="Koverwatch" panose="02020603020101020101" pitchFamily="18" charset="-127"/>
              </a:rPr>
              <a:t>Text message</a:t>
            </a:r>
          </a:p>
          <a:p>
            <a:pPr>
              <a:lnSpc>
                <a:spcPct val="150000"/>
              </a:lnSpc>
            </a:pPr>
            <a:r>
              <a:rPr lang="en-US" altLang="ko-KR" sz="2400" dirty="0" smtClean="0">
                <a:solidFill>
                  <a:schemeClr val="bg1"/>
                </a:solidFill>
                <a:latin typeface="Koverwatch" panose="02020603020101020101" pitchFamily="18" charset="-127"/>
                <a:ea typeface="Koverwatch" panose="02020603020101020101" pitchFamily="18" charset="-127"/>
              </a:rPr>
              <a:t>-    </a:t>
            </a:r>
            <a:r>
              <a:rPr lang="ko-KR" altLang="en-US" sz="2400" dirty="0" smtClean="0">
                <a:solidFill>
                  <a:schemeClr val="bg1"/>
                </a:solidFill>
                <a:latin typeface="Koverwatch" panose="02020603020101020101" pitchFamily="18" charset="-127"/>
                <a:ea typeface="Koverwatch" panose="02020603020101020101" pitchFamily="18" charset="-127"/>
              </a:rPr>
              <a:t>어플리케이션 내에서 기사</a:t>
            </a:r>
            <a:r>
              <a:rPr lang="en-US" altLang="ko-KR" sz="2400" dirty="0" smtClean="0">
                <a:solidFill>
                  <a:schemeClr val="bg1"/>
                </a:solidFill>
                <a:latin typeface="Koverwatch" panose="02020603020101020101" pitchFamily="18" charset="-127"/>
                <a:ea typeface="Koverwatch" panose="02020603020101020101" pitchFamily="18" charset="-127"/>
              </a:rPr>
              <a:t>/</a:t>
            </a:r>
            <a:r>
              <a:rPr lang="ko-KR" altLang="en-US" sz="2400" dirty="0" smtClean="0">
                <a:solidFill>
                  <a:schemeClr val="bg1"/>
                </a:solidFill>
                <a:latin typeface="Koverwatch" panose="02020603020101020101" pitchFamily="18" charset="-127"/>
                <a:ea typeface="Koverwatch" panose="02020603020101020101" pitchFamily="18" charset="-127"/>
              </a:rPr>
              <a:t>관리자에게 메시지 전송</a:t>
            </a:r>
            <a:endParaRPr lang="ko-KR" altLang="en-US" sz="2400" dirty="0">
              <a:solidFill>
                <a:schemeClr val="bg1"/>
              </a:solidFill>
              <a:latin typeface="Koverwatch" panose="02020603020101020101" pitchFamily="18" charset="-127"/>
              <a:ea typeface="Koverwatch" panose="02020603020101020101" pitchFamily="18" charset="-127"/>
            </a:endParaRPr>
          </a:p>
        </p:txBody>
      </p:sp>
    </p:spTree>
    <p:extLst>
      <p:ext uri="{BB962C8B-B14F-4D97-AF65-F5344CB8AC3E}">
        <p14:creationId xmlns:p14="http://schemas.microsoft.com/office/powerpoint/2010/main" val="33998683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직사각형 11"/>
          <p:cNvSpPr/>
          <p:nvPr/>
        </p:nvSpPr>
        <p:spPr>
          <a:xfrm>
            <a:off x="0" y="0"/>
            <a:ext cx="12198220" cy="6857999"/>
          </a:xfrm>
          <a:prstGeom prst="rect">
            <a:avLst/>
          </a:prstGeom>
          <a:solidFill>
            <a:srgbClr val="226FA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p:cNvSpPr txBox="1"/>
          <p:nvPr/>
        </p:nvSpPr>
        <p:spPr>
          <a:xfrm>
            <a:off x="0" y="204708"/>
            <a:ext cx="543739" cy="369332"/>
          </a:xfrm>
          <a:prstGeom prst="rect">
            <a:avLst/>
          </a:prstGeom>
          <a:noFill/>
        </p:spPr>
        <p:txBody>
          <a:bodyPr wrap="none" rtlCol="0">
            <a:spAutoFit/>
          </a:bodyPr>
          <a:lstStyle/>
          <a:p>
            <a:r>
              <a:rPr lang="en-US" altLang="ko-KR" dirty="0" smtClean="0">
                <a:solidFill>
                  <a:schemeClr val="bg1"/>
                </a:solidFill>
                <a:latin typeface="Koverwatch" panose="02020603020101020101" pitchFamily="18" charset="-127"/>
                <a:ea typeface="Koverwatch" panose="02020603020101020101" pitchFamily="18" charset="-127"/>
              </a:rPr>
              <a:t>demo</a:t>
            </a:r>
            <a:endParaRPr lang="ko-KR" altLang="en-US" dirty="0">
              <a:solidFill>
                <a:schemeClr val="bg1"/>
              </a:solidFill>
              <a:latin typeface="Koverwatch" panose="02020603020101020101" pitchFamily="18" charset="-127"/>
              <a:ea typeface="Koverwatch" panose="02020603020101020101" pitchFamily="18" charset="-127"/>
            </a:endParaRPr>
          </a:p>
        </p:txBody>
      </p:sp>
      <p:cxnSp>
        <p:nvCxnSpPr>
          <p:cNvPr id="9" name="직선 연결선 8"/>
          <p:cNvCxnSpPr/>
          <p:nvPr/>
        </p:nvCxnSpPr>
        <p:spPr>
          <a:xfrm>
            <a:off x="0" y="574040"/>
            <a:ext cx="54373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717188" y="2921167"/>
            <a:ext cx="2763843" cy="1015663"/>
          </a:xfrm>
          <a:prstGeom prst="rect">
            <a:avLst/>
          </a:prstGeom>
          <a:noFill/>
        </p:spPr>
        <p:txBody>
          <a:bodyPr wrap="square" rtlCol="0">
            <a:spAutoFit/>
          </a:bodyPr>
          <a:lstStyle/>
          <a:p>
            <a:r>
              <a:rPr lang="en-US" altLang="ko-KR" sz="6000" dirty="0" smtClean="0">
                <a:solidFill>
                  <a:schemeClr val="bg1"/>
                </a:solidFill>
                <a:latin typeface="HY견고딕" panose="02030600000101010101" pitchFamily="18" charset="-127"/>
                <a:ea typeface="HY견고딕" panose="02030600000101010101" pitchFamily="18" charset="-127"/>
              </a:rPr>
              <a:t>Demo</a:t>
            </a:r>
          </a:p>
        </p:txBody>
      </p:sp>
    </p:spTree>
    <p:extLst>
      <p:ext uri="{BB962C8B-B14F-4D97-AF65-F5344CB8AC3E}">
        <p14:creationId xmlns:p14="http://schemas.microsoft.com/office/powerpoint/2010/main" val="21946934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직사각형 11"/>
          <p:cNvSpPr/>
          <p:nvPr/>
        </p:nvSpPr>
        <p:spPr>
          <a:xfrm>
            <a:off x="0" y="0"/>
            <a:ext cx="12198220" cy="6857999"/>
          </a:xfrm>
          <a:prstGeom prst="rect">
            <a:avLst/>
          </a:prstGeom>
          <a:solidFill>
            <a:srgbClr val="226FA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p:cNvSpPr txBox="1"/>
          <p:nvPr/>
        </p:nvSpPr>
        <p:spPr>
          <a:xfrm>
            <a:off x="0" y="204708"/>
            <a:ext cx="543739" cy="369332"/>
          </a:xfrm>
          <a:prstGeom prst="rect">
            <a:avLst/>
          </a:prstGeom>
          <a:noFill/>
        </p:spPr>
        <p:txBody>
          <a:bodyPr wrap="none" rtlCol="0">
            <a:spAutoFit/>
          </a:bodyPr>
          <a:lstStyle/>
          <a:p>
            <a:r>
              <a:rPr lang="en-US" altLang="ko-KR" dirty="0" smtClean="0">
                <a:solidFill>
                  <a:schemeClr val="bg1"/>
                </a:solidFill>
                <a:latin typeface="Koverwatch" panose="02020603020101020101" pitchFamily="18" charset="-127"/>
                <a:ea typeface="Koverwatch" panose="02020603020101020101" pitchFamily="18" charset="-127"/>
              </a:rPr>
              <a:t>demo</a:t>
            </a:r>
            <a:endParaRPr lang="ko-KR" altLang="en-US" dirty="0">
              <a:solidFill>
                <a:schemeClr val="bg1"/>
              </a:solidFill>
              <a:latin typeface="Koverwatch" panose="02020603020101020101" pitchFamily="18" charset="-127"/>
              <a:ea typeface="Koverwatch" panose="02020603020101020101" pitchFamily="18" charset="-127"/>
            </a:endParaRPr>
          </a:p>
        </p:txBody>
      </p:sp>
      <p:cxnSp>
        <p:nvCxnSpPr>
          <p:cNvPr id="9" name="직선 연결선 8"/>
          <p:cNvCxnSpPr/>
          <p:nvPr/>
        </p:nvCxnSpPr>
        <p:spPr>
          <a:xfrm flipV="1">
            <a:off x="0" y="574040"/>
            <a:ext cx="609600" cy="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042023" y="681492"/>
            <a:ext cx="6114174" cy="923330"/>
          </a:xfrm>
          <a:prstGeom prst="rect">
            <a:avLst/>
          </a:prstGeom>
          <a:noFill/>
        </p:spPr>
        <p:txBody>
          <a:bodyPr wrap="none" rtlCol="0">
            <a:spAutoFit/>
          </a:bodyPr>
          <a:lstStyle/>
          <a:p>
            <a:r>
              <a:rPr lang="ko-KR" altLang="en-US" sz="5400" dirty="0" smtClean="0">
                <a:solidFill>
                  <a:schemeClr val="accent4">
                    <a:lumMod val="60000"/>
                    <a:lumOff val="40000"/>
                  </a:schemeClr>
                </a:solidFill>
                <a:latin typeface="Koverwatch" panose="02020603020101020101" pitchFamily="18" charset="-127"/>
                <a:ea typeface="Koverwatch" panose="02020603020101020101" pitchFamily="18" charset="-127"/>
              </a:rPr>
              <a:t>웹에서의 </a:t>
            </a:r>
            <a:r>
              <a:rPr lang="en-US" altLang="ko-KR" sz="5400" dirty="0" smtClean="0">
                <a:solidFill>
                  <a:schemeClr val="accent4">
                    <a:lumMod val="60000"/>
                    <a:lumOff val="40000"/>
                  </a:schemeClr>
                </a:solidFill>
                <a:latin typeface="Koverwatch" panose="02020603020101020101" pitchFamily="18" charset="-127"/>
                <a:ea typeface="Koverwatch" panose="02020603020101020101" pitchFamily="18" charset="-127"/>
              </a:rPr>
              <a:t>google map</a:t>
            </a:r>
            <a:r>
              <a:rPr lang="ko-KR" altLang="en-US" sz="5400" dirty="0" smtClean="0">
                <a:solidFill>
                  <a:schemeClr val="accent4">
                    <a:lumMod val="60000"/>
                    <a:lumOff val="40000"/>
                  </a:schemeClr>
                </a:solidFill>
                <a:latin typeface="Koverwatch" panose="02020603020101020101" pitchFamily="18" charset="-127"/>
                <a:ea typeface="Koverwatch" panose="02020603020101020101" pitchFamily="18" charset="-127"/>
              </a:rPr>
              <a:t>과 비교</a:t>
            </a:r>
            <a:endParaRPr lang="en-US" altLang="ko-KR" sz="5400" dirty="0">
              <a:solidFill>
                <a:schemeClr val="accent4">
                  <a:lumMod val="60000"/>
                  <a:lumOff val="40000"/>
                </a:schemeClr>
              </a:solidFill>
              <a:latin typeface="Koverwatch" panose="02020603020101020101" pitchFamily="18" charset="-127"/>
              <a:ea typeface="Koverwatch" panose="02020603020101020101" pitchFamily="18" charset="-127"/>
            </a:endParaRPr>
          </a:p>
        </p:txBody>
      </p:sp>
      <p:pic>
        <p:nvPicPr>
          <p:cNvPr id="2" name="그림 1"/>
          <p:cNvPicPr>
            <a:picLocks noChangeAspect="1"/>
          </p:cNvPicPr>
          <p:nvPr/>
        </p:nvPicPr>
        <p:blipFill>
          <a:blip r:embed="rId3"/>
          <a:stretch>
            <a:fillRect/>
          </a:stretch>
        </p:blipFill>
        <p:spPr>
          <a:xfrm>
            <a:off x="2194573" y="2083114"/>
            <a:ext cx="7809073" cy="3865797"/>
          </a:xfrm>
          <a:prstGeom prst="rect">
            <a:avLst/>
          </a:prstGeom>
        </p:spPr>
      </p:pic>
    </p:spTree>
    <p:extLst>
      <p:ext uri="{BB962C8B-B14F-4D97-AF65-F5344CB8AC3E}">
        <p14:creationId xmlns:p14="http://schemas.microsoft.com/office/powerpoint/2010/main" val="37048746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직사각형 11"/>
          <p:cNvSpPr/>
          <p:nvPr/>
        </p:nvSpPr>
        <p:spPr>
          <a:xfrm>
            <a:off x="0" y="0"/>
            <a:ext cx="12198220" cy="6857999"/>
          </a:xfrm>
          <a:prstGeom prst="rect">
            <a:avLst/>
          </a:prstGeom>
          <a:solidFill>
            <a:srgbClr val="226FA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p:cNvSpPr txBox="1"/>
          <p:nvPr/>
        </p:nvSpPr>
        <p:spPr>
          <a:xfrm>
            <a:off x="0" y="204708"/>
            <a:ext cx="428322" cy="369332"/>
          </a:xfrm>
          <a:prstGeom prst="rect">
            <a:avLst/>
          </a:prstGeom>
          <a:noFill/>
        </p:spPr>
        <p:txBody>
          <a:bodyPr wrap="none" rtlCol="0">
            <a:spAutoFit/>
          </a:bodyPr>
          <a:lstStyle/>
          <a:p>
            <a:r>
              <a:rPr lang="en-US" altLang="ko-KR" dirty="0" smtClean="0">
                <a:solidFill>
                  <a:schemeClr val="bg1"/>
                </a:solidFill>
                <a:latin typeface="Koverwatch" panose="02020603020101020101" pitchFamily="18" charset="-127"/>
                <a:ea typeface="Koverwatch" panose="02020603020101020101" pitchFamily="18" charset="-127"/>
              </a:rPr>
              <a:t>End</a:t>
            </a:r>
            <a:endParaRPr lang="ko-KR" altLang="en-US" dirty="0">
              <a:solidFill>
                <a:schemeClr val="bg1"/>
              </a:solidFill>
              <a:latin typeface="Koverwatch" panose="02020603020101020101" pitchFamily="18" charset="-127"/>
              <a:ea typeface="Koverwatch" panose="02020603020101020101" pitchFamily="18" charset="-127"/>
            </a:endParaRPr>
          </a:p>
        </p:txBody>
      </p:sp>
      <p:cxnSp>
        <p:nvCxnSpPr>
          <p:cNvPr id="9" name="직선 연결선 8"/>
          <p:cNvCxnSpPr/>
          <p:nvPr/>
        </p:nvCxnSpPr>
        <p:spPr>
          <a:xfrm>
            <a:off x="0" y="574040"/>
            <a:ext cx="42832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717188" y="2921167"/>
            <a:ext cx="2763843" cy="1015663"/>
          </a:xfrm>
          <a:prstGeom prst="rect">
            <a:avLst/>
          </a:prstGeom>
          <a:noFill/>
        </p:spPr>
        <p:txBody>
          <a:bodyPr wrap="square" rtlCol="0">
            <a:spAutoFit/>
          </a:bodyPr>
          <a:lstStyle/>
          <a:p>
            <a:r>
              <a:rPr lang="en-US" altLang="ko-KR" sz="6000" dirty="0" smtClean="0">
                <a:solidFill>
                  <a:schemeClr val="bg1"/>
                </a:solidFill>
                <a:latin typeface="HY견고딕" panose="02030600000101010101" pitchFamily="18" charset="-127"/>
                <a:ea typeface="HY견고딕" panose="02030600000101010101" pitchFamily="18" charset="-127"/>
              </a:rPr>
              <a:t>Q &amp; A</a:t>
            </a:r>
          </a:p>
        </p:txBody>
      </p:sp>
    </p:spTree>
    <p:extLst>
      <p:ext uri="{BB962C8B-B14F-4D97-AF65-F5344CB8AC3E}">
        <p14:creationId xmlns:p14="http://schemas.microsoft.com/office/powerpoint/2010/main" val="19421555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2486</TotalTime>
  <Words>765</Words>
  <Application>Microsoft Office PowerPoint</Application>
  <PresentationFormat>와이드스크린</PresentationFormat>
  <Paragraphs>50</Paragraphs>
  <Slides>7</Slides>
  <Notes>7</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7</vt:i4>
      </vt:variant>
    </vt:vector>
  </HeadingPairs>
  <TitlesOfParts>
    <vt:vector size="13" baseType="lpstr">
      <vt:lpstr>HY견고딕</vt:lpstr>
      <vt:lpstr>Koverwatch</vt:lpstr>
      <vt:lpstr>나눔바른고딕</vt:lpstr>
      <vt:lpstr>Arial</vt:lpstr>
      <vt:lpstr>맑은 고딕</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김섲운</dc:creator>
  <cp:lastModifiedBy>B206EA03</cp:lastModifiedBy>
  <cp:revision>96</cp:revision>
  <dcterms:created xsi:type="dcterms:W3CDTF">2016-10-18T11:07:15Z</dcterms:created>
  <dcterms:modified xsi:type="dcterms:W3CDTF">2016-12-22T05:49:24Z</dcterms:modified>
</cp:coreProperties>
</file>