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</p14:sldIdLst>
        </p14:section>
        <p14:section name="02" id="{A075BB78-B1D2-45E6-AE7F-5DCCFE921E0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csultan/hcjdemo" TargetMode="External"/><Relationship Id="rId2" Type="http://schemas.openxmlformats.org/officeDocument/2006/relationships/hyperlink" Target="https://hcjdemo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웹개발환경</a:t>
            </a:r>
            <a:r>
              <a:rPr lang="ko-KR" altLang="en-US" sz="3200" dirty="0" smtClean="0"/>
              <a:t> 구축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 위한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0. </a:t>
            </a:r>
            <a:r>
              <a:rPr lang="ko-KR" altLang="en-US" sz="2000" dirty="0" smtClean="0"/>
              <a:t>프로젝트 </a:t>
            </a:r>
            <a:r>
              <a:rPr lang="ko-KR" altLang="en-US" sz="2000" dirty="0"/>
              <a:t>폴더로 이동 </a:t>
            </a:r>
            <a:endParaRPr lang="en-US" altLang="ko-KR" sz="18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저장소 </a:t>
            </a:r>
            <a:r>
              <a:rPr lang="ko-KR" altLang="en-US" sz="2000" dirty="0"/>
              <a:t>초기화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폴더의 모든 파일들을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저장소에 추가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 . </a:t>
            </a:r>
          </a:p>
          <a:p>
            <a:pPr lvl="1"/>
            <a:r>
              <a:rPr lang="en-US" altLang="ko-KR" sz="1800" dirty="0"/>
              <a:t>.</a:t>
            </a:r>
            <a:r>
              <a:rPr lang="en-US" altLang="ko-KR" sz="1800" dirty="0" err="1"/>
              <a:t>gitignore</a:t>
            </a:r>
            <a:r>
              <a:rPr lang="ko-KR" altLang="en-US" sz="1800" dirty="0"/>
              <a:t>에 선언된 폴더</a:t>
            </a:r>
            <a:r>
              <a:rPr lang="en-US" altLang="ko-KR" sz="1800" dirty="0"/>
              <a:t>, </a:t>
            </a:r>
            <a:r>
              <a:rPr lang="ko-KR" altLang="en-US" sz="1800" dirty="0"/>
              <a:t>파일들은 제외 </a:t>
            </a:r>
            <a:endParaRPr lang="en-US" altLang="ko-KR" sz="18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커밋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준비</a:t>
            </a:r>
            <a:endParaRPr lang="en-US" altLang="ko-KR" sz="2000" dirty="0"/>
          </a:p>
          <a:p>
            <a:pPr lvl="1"/>
            <a:r>
              <a:rPr lang="en-US" altLang="ko-KR" sz="1800" dirty="0"/>
              <a:t>&gt;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commit -am ‘first’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구별하기 위한 메시지 추가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200" dirty="0" smtClean="0"/>
              <a:t>4. </a:t>
            </a:r>
            <a:r>
              <a:rPr lang="ko-KR" altLang="en-US" sz="2200" dirty="0" err="1" smtClean="0"/>
              <a:t>브랜치</a:t>
            </a:r>
            <a:r>
              <a:rPr lang="ko-KR" altLang="en-US" sz="2200" dirty="0" smtClean="0"/>
              <a:t> 생성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branch </a:t>
            </a:r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원격 </a:t>
            </a:r>
            <a:r>
              <a:rPr lang="ko-KR" altLang="en-US" sz="2000" dirty="0"/>
              <a:t>저장소 지정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remote </a:t>
            </a:r>
            <a:endParaRPr lang="en-US" altLang="ko-KR" sz="18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푸시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push, </a:t>
            </a:r>
            <a:r>
              <a:rPr lang="ko-KR" altLang="en-US" sz="1800" dirty="0" smtClean="0"/>
              <a:t>실제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코드를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로 업로드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9181" y="256490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예제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 예제 실습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https://hcjdemo.netlify.app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github.com/lbcsultan/hcjdemo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주안점 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가지 기술이 함께 사용되는 방법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차분하게 조립해 나가는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및 구현하기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71" y="1817994"/>
            <a:ext cx="5626559" cy="38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홈페이지 운영하기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소스 업로드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Netlify</a:t>
            </a:r>
            <a:r>
              <a:rPr lang="ko-KR" altLang="en-US" dirty="0" smtClean="0"/>
              <a:t>에서 홈페이지 운영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https://www.netlify.com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홈페이지 주소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웹프로그래밍 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2. Node.js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4. Github.com </a:t>
            </a:r>
            <a:r>
              <a:rPr lang="ko-KR" altLang="en-US" dirty="0" smtClean="0"/>
              <a:t>회원가입 </a:t>
            </a:r>
            <a:endParaRPr lang="en-US" altLang="ko-KR" dirty="0" smtClean="0"/>
          </a:p>
          <a:p>
            <a:r>
              <a:rPr lang="en-US" altLang="ko-KR" dirty="0" smtClean="0"/>
              <a:t>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예제 실습</a:t>
            </a:r>
            <a:endParaRPr lang="en-US" altLang="ko-KR" dirty="0" smtClean="0"/>
          </a:p>
          <a:p>
            <a:r>
              <a:rPr lang="ko-KR" altLang="en-US" dirty="0" smtClean="0"/>
              <a:t>홈페이지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운영하기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VSCode</a:t>
            </a:r>
            <a:endParaRPr lang="en-US" altLang="ko-KR" dirty="0"/>
          </a:p>
          <a:p>
            <a:pPr lvl="1"/>
            <a:r>
              <a:rPr lang="ko-KR" altLang="en-US" dirty="0"/>
              <a:t>마이크로소프트에서 개발한 통합개발환경 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버전</a:t>
            </a:r>
            <a:r>
              <a:rPr lang="en-US" altLang="ko-KR" dirty="0"/>
              <a:t>: </a:t>
            </a:r>
            <a:r>
              <a:rPr lang="en-US" altLang="ko-KR" dirty="0" smtClean="0"/>
              <a:t>1.76 (2023.3), </a:t>
            </a:r>
            <a:r>
              <a:rPr lang="ko-KR" altLang="en-US" dirty="0" smtClean="0"/>
              <a:t>자동 업데이트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개발자들이 가장 애용하는 에디터 </a:t>
            </a:r>
            <a:endParaRPr lang="en-US" altLang="ko-KR" dirty="0"/>
          </a:p>
          <a:p>
            <a:r>
              <a:rPr lang="ko-KR" altLang="en-US" dirty="0"/>
              <a:t>유용한 확장기능 설치 활용 </a:t>
            </a:r>
            <a:endParaRPr lang="en-US" altLang="ko-KR" dirty="0"/>
          </a:p>
          <a:p>
            <a:pPr lvl="1"/>
            <a:r>
              <a:rPr lang="en-US" altLang="ko-KR" dirty="0"/>
              <a:t>Korean language pack: </a:t>
            </a:r>
            <a:r>
              <a:rPr lang="ko-KR" altLang="en-US" dirty="0"/>
              <a:t>한국어 </a:t>
            </a:r>
            <a:r>
              <a:rPr lang="en-US" altLang="ko-KR" dirty="0"/>
              <a:t>UI </a:t>
            </a:r>
            <a:r>
              <a:rPr lang="ko-KR" altLang="en-US" dirty="0"/>
              <a:t>환경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개발용 로컬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Prettier: </a:t>
            </a:r>
            <a:r>
              <a:rPr lang="ko-KR" altLang="en-US" dirty="0"/>
              <a:t>코드 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정리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Indent-rainbow</a:t>
            </a:r>
            <a:r>
              <a:rPr lang="en-US" altLang="ko-KR" dirty="0"/>
              <a:t>: </a:t>
            </a:r>
            <a:r>
              <a:rPr lang="ko-KR" altLang="en-US" dirty="0"/>
              <a:t>들여쓰기를 색깔로 구별 표시 </a:t>
            </a:r>
            <a:endParaRPr lang="en-US" altLang="ko-KR" dirty="0"/>
          </a:p>
          <a:p>
            <a:pPr lvl="1"/>
            <a:r>
              <a:rPr lang="en-US" altLang="ko-KR" dirty="0"/>
              <a:t>ES7+React/</a:t>
            </a:r>
            <a:r>
              <a:rPr lang="en-US" altLang="ko-KR" dirty="0" err="1"/>
              <a:t>Redux</a:t>
            </a:r>
            <a:r>
              <a:rPr lang="en-US" altLang="ko-KR" dirty="0"/>
              <a:t>/React-native </a:t>
            </a:r>
            <a:r>
              <a:rPr lang="en-US" altLang="ko-KR" dirty="0" smtClean="0"/>
              <a:t>snippets: </a:t>
            </a:r>
            <a:r>
              <a:rPr lang="ko-KR" altLang="en-US" dirty="0" smtClean="0"/>
              <a:t>자바스크립트 문법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추천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유용한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r>
              <a:rPr lang="en-US" altLang="ko-KR" dirty="0"/>
              <a:t> </a:t>
            </a:r>
            <a:r>
              <a:rPr lang="ko-KR" altLang="en-US" dirty="0"/>
              <a:t>추천 검색 </a:t>
            </a:r>
            <a:r>
              <a:rPr lang="ko-KR" altLang="en-US" dirty="0" smtClean="0"/>
              <a:t>활용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600203"/>
            <a:ext cx="1760713" cy="17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Default formatter : prettier </a:t>
            </a:r>
          </a:p>
          <a:p>
            <a:pPr lvl="2"/>
            <a:r>
              <a:rPr lang="ko-KR" altLang="en-US" dirty="0" smtClean="0"/>
              <a:t>코드의 포맷을 </a:t>
            </a:r>
            <a:r>
              <a:rPr lang="en-US" altLang="ko-KR" dirty="0" smtClean="0"/>
              <a:t>prettier</a:t>
            </a:r>
            <a:r>
              <a:rPr lang="ko-KR" altLang="en-US" dirty="0" smtClean="0"/>
              <a:t>로 관리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Format on save: on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formatter</a:t>
            </a:r>
            <a:r>
              <a:rPr lang="ko-KR" altLang="en-US" dirty="0" smtClean="0"/>
              <a:t>가 자동 포맷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single quote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따옴표 종류를 지정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semi </a:t>
            </a:r>
            <a:r>
              <a:rPr lang="ko-KR" altLang="en-US" dirty="0" smtClean="0"/>
              <a:t>설정 해제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 코드를 </a:t>
            </a:r>
            <a:r>
              <a:rPr lang="en-US" altLang="ko-KR" dirty="0" smtClean="0"/>
              <a:t>semi-colon</a:t>
            </a:r>
            <a:r>
              <a:rPr lang="ko-KR" altLang="en-US" dirty="0" smtClean="0"/>
              <a:t>으로 끝내는 것을 해제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Semi-colon</a:t>
            </a:r>
            <a:r>
              <a:rPr lang="ko-KR" altLang="en-US" dirty="0" smtClean="0"/>
              <a:t>을 사용하지 않는 것이 깨끗한 코드로 관리 </a:t>
            </a:r>
            <a:endParaRPr lang="en-US" altLang="ko-KR" dirty="0" smtClean="0"/>
          </a:p>
          <a:p>
            <a:pPr lvl="1"/>
            <a:r>
              <a:rPr lang="en-US" altLang="ko-KR" dirty="0"/>
              <a:t>Editor: Word </a:t>
            </a:r>
            <a:r>
              <a:rPr lang="en-US" altLang="ko-KR" dirty="0" smtClean="0"/>
              <a:t>Wrap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줄을 넘는 코드는 자동으로 다음 줄로 넘겨서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</a:p>
          <a:p>
            <a:pPr lvl="1"/>
            <a:r>
              <a:rPr lang="en-US" altLang="ko-KR" dirty="0"/>
              <a:t>Node.js® is an open-source, cross-platform JavaScript runtime environment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Node.js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구축에도 활용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https://nodejs.org/en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최신 버전</a:t>
            </a:r>
            <a:r>
              <a:rPr lang="en-US" altLang="ko-KR" dirty="0" smtClean="0"/>
              <a:t>: 18.14.2 LTS, 19.7.0 Current (2023.3)</a:t>
            </a:r>
          </a:p>
          <a:p>
            <a:pPr lvl="1"/>
            <a:r>
              <a:rPr lang="ko-KR" altLang="en-US" dirty="0" smtClean="0"/>
              <a:t>자바스크립트 프로그램을 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패키지를 설치하여 사용하는데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4005064"/>
            <a:ext cx="5544616" cy="26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/>
              <a:t>source </a:t>
            </a:r>
            <a:r>
              <a:rPr lang="ko-KR" altLang="en-US" dirty="0"/>
              <a:t>관리를 위한 분산 버전 관리 시스템</a:t>
            </a:r>
            <a:endParaRPr lang="en-US" altLang="ko-KR" dirty="0"/>
          </a:p>
          <a:p>
            <a:pPr lvl="1"/>
            <a:r>
              <a:rPr lang="ko-KR" altLang="en-US" dirty="0"/>
              <a:t>최초로 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커널 개발에 이용하려고 개발</a:t>
            </a:r>
            <a:endParaRPr lang="en-US" altLang="ko-KR" dirty="0"/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git-scm.com/downloads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현재 버전</a:t>
            </a:r>
            <a:r>
              <a:rPr lang="en-US" altLang="ko-KR" dirty="0" smtClean="0"/>
              <a:t>: 2.37.3 (2022.8.30) 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GUI clients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911860"/>
            <a:ext cx="639216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2211"/>
            <a:ext cx="905681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23336" y="1600203"/>
            <a:ext cx="223330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 익히기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8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포털 서비스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(sign up)</a:t>
            </a:r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(sign 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939"/>
            <a:ext cx="3096344" cy="46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저장소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" y="1609866"/>
            <a:ext cx="5669711" cy="449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00203"/>
            <a:ext cx="5867103" cy="4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96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634</TotalTime>
  <Words>433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1. 웹프로그래밍 개발환경 구축</vt:lpstr>
      <vt:lpstr>VSCode 설치</vt:lpstr>
      <vt:lpstr>VSCode 설치</vt:lpstr>
      <vt:lpstr>Node.js 설치 </vt:lpstr>
      <vt:lpstr>Git 설치</vt:lpstr>
      <vt:lpstr>PowerPoint 프레젠테이션</vt:lpstr>
      <vt:lpstr>Github 회원가입 </vt:lpstr>
      <vt:lpstr>새로운 저장소 만들기</vt:lpstr>
      <vt:lpstr>Github 사용을 위한 Git 명령어 흐름</vt:lpstr>
      <vt:lpstr>2. HTML/CSS/Javascript 기초 예제 실습 </vt:lpstr>
      <vt:lpstr>3. 홈페이지 운영하기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47</cp:revision>
  <dcterms:created xsi:type="dcterms:W3CDTF">2020-12-25T14:06:26Z</dcterms:created>
  <dcterms:modified xsi:type="dcterms:W3CDTF">2023-03-15T07:36:33Z</dcterms:modified>
</cp:coreProperties>
</file>