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6.png" Type="http://schemas.openxmlformats.org/officeDocument/2006/relationships/image"/><Relationship Id="rId11" Target="../media/image5.png" Type="http://schemas.openxmlformats.org/officeDocument/2006/relationships/image"/><Relationship Id="rId12" Target="../media/image97.png" Type="http://schemas.openxmlformats.org/officeDocument/2006/relationships/image"/><Relationship Id="rId13" Target="../media/image98.png" Type="http://schemas.openxmlformats.org/officeDocument/2006/relationships/image"/><Relationship Id="rId14" Target="../media/image99.png" Type="http://schemas.openxmlformats.org/officeDocument/2006/relationships/image"/><Relationship Id="rId2" Target="../media/image89.png" Type="http://schemas.openxmlformats.org/officeDocument/2006/relationships/image"/><Relationship Id="rId3" Target="../media/image90.png" Type="http://schemas.openxmlformats.org/officeDocument/2006/relationships/image"/><Relationship Id="rId4" Target="../media/image77.png" Type="http://schemas.openxmlformats.org/officeDocument/2006/relationships/image"/><Relationship Id="rId5" Target="../media/image91.png" Type="http://schemas.openxmlformats.org/officeDocument/2006/relationships/image"/><Relationship Id="rId6" Target="../media/image92.png" Type="http://schemas.openxmlformats.org/officeDocument/2006/relationships/image"/><Relationship Id="rId7" Target="../media/image93.png" Type="http://schemas.openxmlformats.org/officeDocument/2006/relationships/image"/><Relationship Id="rId8" Target="../media/image94.png" Type="http://schemas.openxmlformats.org/officeDocument/2006/relationships/image"/><Relationship Id="rId9" Target="../media/image9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09.png" Type="http://schemas.openxmlformats.org/officeDocument/2006/relationships/image"/><Relationship Id="rId12" Target="../media/image110.png" Type="http://schemas.openxmlformats.org/officeDocument/2006/relationships/image"/><Relationship Id="rId13" Target="../media/image111.png" Type="http://schemas.openxmlformats.org/officeDocument/2006/relationships/image"/><Relationship Id="rId14" Target="../media/image112.png" Type="http://schemas.openxmlformats.org/officeDocument/2006/relationships/image"/><Relationship Id="rId15" Target="../media/image113.png" Type="http://schemas.openxmlformats.org/officeDocument/2006/relationships/image"/><Relationship Id="rId16" Target="../media/image5.png" Type="http://schemas.openxmlformats.org/officeDocument/2006/relationships/image"/><Relationship Id="rId17" Target="../media/image114.png" Type="http://schemas.openxmlformats.org/officeDocument/2006/relationships/image"/><Relationship Id="rId2" Target="../media/image100.png" Type="http://schemas.openxmlformats.org/officeDocument/2006/relationships/image"/><Relationship Id="rId3" Target="../media/image101.png" Type="http://schemas.openxmlformats.org/officeDocument/2006/relationships/image"/><Relationship Id="rId4" Target="../media/image102.png" Type="http://schemas.openxmlformats.org/officeDocument/2006/relationships/image"/><Relationship Id="rId5" Target="../media/image103.png" Type="http://schemas.openxmlformats.org/officeDocument/2006/relationships/image"/><Relationship Id="rId6" Target="../media/image104.png" Type="http://schemas.openxmlformats.org/officeDocument/2006/relationships/image"/><Relationship Id="rId7" Target="../media/image105.png" Type="http://schemas.openxmlformats.org/officeDocument/2006/relationships/image"/><Relationship Id="rId8" Target="../media/image106.png" Type="http://schemas.openxmlformats.org/officeDocument/2006/relationships/image"/><Relationship Id="rId9" Target="../media/image10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115.png" Type="http://schemas.openxmlformats.org/officeDocument/2006/relationships/image"/><Relationship Id="rId4" Target="../media/image116.png" Type="http://schemas.openxmlformats.org/officeDocument/2006/relationships/image"/><Relationship Id="rId5" Target="../media/image1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8.png" Type="http://schemas.openxmlformats.org/officeDocument/2006/relationships/image"/><Relationship Id="rId3" Target="../media/image119.png" Type="http://schemas.openxmlformats.org/officeDocument/2006/relationships/image"/><Relationship Id="rId4" Target="../media/image120.png" Type="http://schemas.openxmlformats.org/officeDocument/2006/relationships/image"/><Relationship Id="rId5" Target="../media/image5.png" Type="http://schemas.openxmlformats.org/officeDocument/2006/relationships/image"/><Relationship Id="rId6" Target="../media/image1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0.png" Type="http://schemas.openxmlformats.org/officeDocument/2006/relationships/image"/><Relationship Id="rId11" Target="../media/image131.png" Type="http://schemas.openxmlformats.org/officeDocument/2006/relationships/image"/><Relationship Id="rId12" Target="../media/image132.png" Type="http://schemas.openxmlformats.org/officeDocument/2006/relationships/image"/><Relationship Id="rId13" Target="../media/image133.png" Type="http://schemas.openxmlformats.org/officeDocument/2006/relationships/image"/><Relationship Id="rId14" Target="../media/image134.png" Type="http://schemas.openxmlformats.org/officeDocument/2006/relationships/image"/><Relationship Id="rId15" Target="../media/image135.png" Type="http://schemas.openxmlformats.org/officeDocument/2006/relationships/image"/><Relationship Id="rId16" Target="../media/image136.png" Type="http://schemas.openxmlformats.org/officeDocument/2006/relationships/image"/><Relationship Id="rId17" Target="../media/image137.png" Type="http://schemas.openxmlformats.org/officeDocument/2006/relationships/image"/><Relationship Id="rId18" Target="../media/image138.png" Type="http://schemas.openxmlformats.org/officeDocument/2006/relationships/image"/><Relationship Id="rId19" Target="../media/image139.png" Type="http://schemas.openxmlformats.org/officeDocument/2006/relationships/image"/><Relationship Id="rId2" Target="../media/image122.png" Type="http://schemas.openxmlformats.org/officeDocument/2006/relationships/image"/><Relationship Id="rId20" Target="../media/image140.png" Type="http://schemas.openxmlformats.org/officeDocument/2006/relationships/image"/><Relationship Id="rId21" Target="../media/image141.png" Type="http://schemas.openxmlformats.org/officeDocument/2006/relationships/image"/><Relationship Id="rId22" Target="../media/image142.png" Type="http://schemas.openxmlformats.org/officeDocument/2006/relationships/image"/><Relationship Id="rId23" Target="../media/image143.png" Type="http://schemas.openxmlformats.org/officeDocument/2006/relationships/image"/><Relationship Id="rId24" Target="../media/image144.png" Type="http://schemas.openxmlformats.org/officeDocument/2006/relationships/image"/><Relationship Id="rId25" Target="../media/image145.png" Type="http://schemas.openxmlformats.org/officeDocument/2006/relationships/image"/><Relationship Id="rId26" Target="../media/image146.png" Type="http://schemas.openxmlformats.org/officeDocument/2006/relationships/image"/><Relationship Id="rId27" Target="../media/image147.png" Type="http://schemas.openxmlformats.org/officeDocument/2006/relationships/image"/><Relationship Id="rId28" Target="../media/image5.png" Type="http://schemas.openxmlformats.org/officeDocument/2006/relationships/image"/><Relationship Id="rId29" Target="../media/image148.png" Type="http://schemas.openxmlformats.org/officeDocument/2006/relationships/image"/><Relationship Id="rId3" Target="../media/image123.png" Type="http://schemas.openxmlformats.org/officeDocument/2006/relationships/image"/><Relationship Id="rId30" Target="../media/image149.png" Type="http://schemas.openxmlformats.org/officeDocument/2006/relationships/image"/><Relationship Id="rId4" Target="../media/image124.png" Type="http://schemas.openxmlformats.org/officeDocument/2006/relationships/image"/><Relationship Id="rId5" Target="../media/image125.png" Type="http://schemas.openxmlformats.org/officeDocument/2006/relationships/image"/><Relationship Id="rId6" Target="../media/image126.png" Type="http://schemas.openxmlformats.org/officeDocument/2006/relationships/image"/><Relationship Id="rId7" Target="../media/image127.png" Type="http://schemas.openxmlformats.org/officeDocument/2006/relationships/image"/><Relationship Id="rId8" Target="../media/image128.png" Type="http://schemas.openxmlformats.org/officeDocument/2006/relationships/image"/><Relationship Id="rId9" Target="../media/image1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150.png" Type="http://schemas.openxmlformats.org/officeDocument/2006/relationships/image"/><Relationship Id="rId4" Target="../media/image151.png" Type="http://schemas.openxmlformats.org/officeDocument/2006/relationships/image"/><Relationship Id="rId5" Target="../media/image15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1.png" Type="http://schemas.openxmlformats.org/officeDocument/2006/relationships/image"/><Relationship Id="rId11" Target="../media/image162.png" Type="http://schemas.openxmlformats.org/officeDocument/2006/relationships/image"/><Relationship Id="rId12" Target="../media/image163.png" Type="http://schemas.openxmlformats.org/officeDocument/2006/relationships/image"/><Relationship Id="rId13" Target="../media/image164.png" Type="http://schemas.openxmlformats.org/officeDocument/2006/relationships/image"/><Relationship Id="rId14" Target="../media/image165.png" Type="http://schemas.openxmlformats.org/officeDocument/2006/relationships/image"/><Relationship Id="rId15" Target="../media/image166.png" Type="http://schemas.openxmlformats.org/officeDocument/2006/relationships/image"/><Relationship Id="rId16" Target="../media/image167.png" Type="http://schemas.openxmlformats.org/officeDocument/2006/relationships/image"/><Relationship Id="rId17" Target="../media/image5.png" Type="http://schemas.openxmlformats.org/officeDocument/2006/relationships/image"/><Relationship Id="rId18" Target="../media/image168.png" Type="http://schemas.openxmlformats.org/officeDocument/2006/relationships/image"/><Relationship Id="rId2" Target="../media/image153.png" Type="http://schemas.openxmlformats.org/officeDocument/2006/relationships/image"/><Relationship Id="rId3" Target="../media/image154.png" Type="http://schemas.openxmlformats.org/officeDocument/2006/relationships/image"/><Relationship Id="rId4" Target="../media/image155.png" Type="http://schemas.openxmlformats.org/officeDocument/2006/relationships/image"/><Relationship Id="rId5" Target="../media/image156.png" Type="http://schemas.openxmlformats.org/officeDocument/2006/relationships/image"/><Relationship Id="rId6" Target="../media/image157.png" Type="http://schemas.openxmlformats.org/officeDocument/2006/relationships/image"/><Relationship Id="rId7" Target="../media/image158.png" Type="http://schemas.openxmlformats.org/officeDocument/2006/relationships/image"/><Relationship Id="rId8" Target="../media/image159.png" Type="http://schemas.openxmlformats.org/officeDocument/2006/relationships/image"/><Relationship Id="rId9" Target="../media/image16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6.png" Type="http://schemas.openxmlformats.org/officeDocument/2006/relationships/image"/><Relationship Id="rId11" Target="../media/image177.png" Type="http://schemas.openxmlformats.org/officeDocument/2006/relationships/image"/><Relationship Id="rId12" Target="../media/image178.png" Type="http://schemas.openxmlformats.org/officeDocument/2006/relationships/image"/><Relationship Id="rId13" Target="../media/image179.png" Type="http://schemas.openxmlformats.org/officeDocument/2006/relationships/image"/><Relationship Id="rId14" Target="../media/image180.png" Type="http://schemas.openxmlformats.org/officeDocument/2006/relationships/image"/><Relationship Id="rId15" Target="../media/image181.png" Type="http://schemas.openxmlformats.org/officeDocument/2006/relationships/image"/><Relationship Id="rId16" Target="../media/image182.png" Type="http://schemas.openxmlformats.org/officeDocument/2006/relationships/image"/><Relationship Id="rId17" Target="../media/image183.png" Type="http://schemas.openxmlformats.org/officeDocument/2006/relationships/image"/><Relationship Id="rId2" Target="../media/image169.png" Type="http://schemas.openxmlformats.org/officeDocument/2006/relationships/image"/><Relationship Id="rId3" Target="../media/image170.png" Type="http://schemas.openxmlformats.org/officeDocument/2006/relationships/image"/><Relationship Id="rId4" Target="../media/image171.png" Type="http://schemas.openxmlformats.org/officeDocument/2006/relationships/image"/><Relationship Id="rId5" Target="../media/image172.png" Type="http://schemas.openxmlformats.org/officeDocument/2006/relationships/image"/><Relationship Id="rId6" Target="../media/image173.png" Type="http://schemas.openxmlformats.org/officeDocument/2006/relationships/image"/><Relationship Id="rId7" Target="../media/image174.png" Type="http://schemas.openxmlformats.org/officeDocument/2006/relationships/image"/><Relationship Id="rId8" Target="../media/image175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2.png" Type="http://schemas.openxmlformats.org/officeDocument/2006/relationships/image"/><Relationship Id="rId11" Target="../media/image193.png" Type="http://schemas.openxmlformats.org/officeDocument/2006/relationships/image"/><Relationship Id="rId12" Target="../media/image194.png" Type="http://schemas.openxmlformats.org/officeDocument/2006/relationships/image"/><Relationship Id="rId13" Target="../media/image195.png" Type="http://schemas.openxmlformats.org/officeDocument/2006/relationships/image"/><Relationship Id="rId14" Target="../media/image196.png" Type="http://schemas.openxmlformats.org/officeDocument/2006/relationships/image"/><Relationship Id="rId15" Target="../media/image197.png" Type="http://schemas.openxmlformats.org/officeDocument/2006/relationships/image"/><Relationship Id="rId16" Target="../media/image198.png" Type="http://schemas.openxmlformats.org/officeDocument/2006/relationships/image"/><Relationship Id="rId17" Target="../media/image199.png" Type="http://schemas.openxmlformats.org/officeDocument/2006/relationships/image"/><Relationship Id="rId18" Target="../media/image200.png" Type="http://schemas.openxmlformats.org/officeDocument/2006/relationships/image"/><Relationship Id="rId19" Target="../media/image201.png" Type="http://schemas.openxmlformats.org/officeDocument/2006/relationships/image"/><Relationship Id="rId2" Target="../media/image184.png" Type="http://schemas.openxmlformats.org/officeDocument/2006/relationships/image"/><Relationship Id="rId20" Target="../media/image202.png" Type="http://schemas.openxmlformats.org/officeDocument/2006/relationships/image"/><Relationship Id="rId21" Target="../media/image203.png" Type="http://schemas.openxmlformats.org/officeDocument/2006/relationships/image"/><Relationship Id="rId22" Target="../media/image5.png" Type="http://schemas.openxmlformats.org/officeDocument/2006/relationships/image"/><Relationship Id="rId23" Target="../media/image20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87.png" Type="http://schemas.openxmlformats.org/officeDocument/2006/relationships/image"/><Relationship Id="rId6" Target="../media/image188.png" Type="http://schemas.openxmlformats.org/officeDocument/2006/relationships/image"/><Relationship Id="rId7" Target="../media/image189.png" Type="http://schemas.openxmlformats.org/officeDocument/2006/relationships/image"/><Relationship Id="rId8" Target="../media/image190.png" Type="http://schemas.openxmlformats.org/officeDocument/2006/relationships/image"/><Relationship Id="rId9" Target="../media/image19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2.png" Type="http://schemas.openxmlformats.org/officeDocument/2006/relationships/image"/><Relationship Id="rId11" Target="../media/image176.png" Type="http://schemas.openxmlformats.org/officeDocument/2006/relationships/image"/><Relationship Id="rId12" Target="../media/image177.png" Type="http://schemas.openxmlformats.org/officeDocument/2006/relationships/image"/><Relationship Id="rId13" Target="../media/image178.png" Type="http://schemas.openxmlformats.org/officeDocument/2006/relationships/image"/><Relationship Id="rId14" Target="../media/image179.png" Type="http://schemas.openxmlformats.org/officeDocument/2006/relationships/image"/><Relationship Id="rId15" Target="../media/image213.png" Type="http://schemas.openxmlformats.org/officeDocument/2006/relationships/image"/><Relationship Id="rId16" Target="../media/image214.png" Type="http://schemas.openxmlformats.org/officeDocument/2006/relationships/image"/><Relationship Id="rId17" Target="../media/image215.png" Type="http://schemas.openxmlformats.org/officeDocument/2006/relationships/image"/><Relationship Id="rId2" Target="../media/image205.png" Type="http://schemas.openxmlformats.org/officeDocument/2006/relationships/image"/><Relationship Id="rId3" Target="../media/image206.png" Type="http://schemas.openxmlformats.org/officeDocument/2006/relationships/image"/><Relationship Id="rId4" Target="../media/image207.png" Type="http://schemas.openxmlformats.org/officeDocument/2006/relationships/image"/><Relationship Id="rId5" Target="../media/image208.png" Type="http://schemas.openxmlformats.org/officeDocument/2006/relationships/image"/><Relationship Id="rId6" Target="../media/image209.png" Type="http://schemas.openxmlformats.org/officeDocument/2006/relationships/image"/><Relationship Id="rId7" Target="../media/image210.png" Type="http://schemas.openxmlformats.org/officeDocument/2006/relationships/image"/><Relationship Id="rId8" Target="../media/image211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2.png" Type="http://schemas.openxmlformats.org/officeDocument/2006/relationships/image"/><Relationship Id="rId11" Target="../media/image205.png" Type="http://schemas.openxmlformats.org/officeDocument/2006/relationships/image"/><Relationship Id="rId2" Target="../media/image216.png" Type="http://schemas.openxmlformats.org/officeDocument/2006/relationships/image"/><Relationship Id="rId3" Target="../media/image217.png" Type="http://schemas.openxmlformats.org/officeDocument/2006/relationships/image"/><Relationship Id="rId4" Target="../media/image218.png" Type="http://schemas.openxmlformats.org/officeDocument/2006/relationships/image"/><Relationship Id="rId5" Target="../media/image219.png" Type="http://schemas.openxmlformats.org/officeDocument/2006/relationships/image"/><Relationship Id="rId6" Target="../media/image220.png" Type="http://schemas.openxmlformats.org/officeDocument/2006/relationships/image"/><Relationship Id="rId7" Target="../media/image176.png" Type="http://schemas.openxmlformats.org/officeDocument/2006/relationships/image"/><Relationship Id="rId8" Target="../media/image177.png" Type="http://schemas.openxmlformats.org/officeDocument/2006/relationships/image"/><Relationship Id="rId9" Target="../media/image22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6.png" Type="http://schemas.openxmlformats.org/officeDocument/2006/relationships/image"/><Relationship Id="rId11" Target="../media/image178.png" Type="http://schemas.openxmlformats.org/officeDocument/2006/relationships/image"/><Relationship Id="rId12" Target="../media/image179.png" Type="http://schemas.openxmlformats.org/officeDocument/2006/relationships/image"/><Relationship Id="rId13" Target="../media/image227.png" Type="http://schemas.openxmlformats.org/officeDocument/2006/relationships/image"/><Relationship Id="rId14" Target="../media/image228.png" Type="http://schemas.openxmlformats.org/officeDocument/2006/relationships/image"/><Relationship Id="rId15" Target="../media/image229.png" Type="http://schemas.openxmlformats.org/officeDocument/2006/relationships/image"/><Relationship Id="rId16" Target="../media/image205.png" Type="http://schemas.openxmlformats.org/officeDocument/2006/relationships/image"/><Relationship Id="rId2" Target="../media/image223.png" Type="http://schemas.openxmlformats.org/officeDocument/2006/relationships/image"/><Relationship Id="rId3" Target="../media/image224.png" Type="http://schemas.openxmlformats.org/officeDocument/2006/relationships/image"/><Relationship Id="rId4" Target="../media/image225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Relationship Id="rId8" Target="../media/image212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7.png" Type="http://schemas.openxmlformats.org/officeDocument/2006/relationships/image"/><Relationship Id="rId11" Target="../media/image238.png" Type="http://schemas.openxmlformats.org/officeDocument/2006/relationships/image"/><Relationship Id="rId12" Target="../media/image239.png" Type="http://schemas.openxmlformats.org/officeDocument/2006/relationships/image"/><Relationship Id="rId13" Target="../media/image205.png" Type="http://schemas.openxmlformats.org/officeDocument/2006/relationships/image"/><Relationship Id="rId2" Target="../media/image230.png" Type="http://schemas.openxmlformats.org/officeDocument/2006/relationships/image"/><Relationship Id="rId3" Target="../media/image231.png" Type="http://schemas.openxmlformats.org/officeDocument/2006/relationships/image"/><Relationship Id="rId4" Target="../media/image232.png" Type="http://schemas.openxmlformats.org/officeDocument/2006/relationships/image"/><Relationship Id="rId5" Target="../media/image233.png" Type="http://schemas.openxmlformats.org/officeDocument/2006/relationships/image"/><Relationship Id="rId6" Target="../media/image234.png" Type="http://schemas.openxmlformats.org/officeDocument/2006/relationships/image"/><Relationship Id="rId7" Target="../media/image235.png" Type="http://schemas.openxmlformats.org/officeDocument/2006/relationships/image"/><Relationship Id="rId8" Target="../media/image236.png" Type="http://schemas.openxmlformats.org/officeDocument/2006/relationships/image"/><Relationship Id="rId9" Target="../media/image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243.png" Type="http://schemas.openxmlformats.org/officeDocument/2006/relationships/image"/><Relationship Id="rId12" Target="../media/image178.png" Type="http://schemas.openxmlformats.org/officeDocument/2006/relationships/image"/><Relationship Id="rId13" Target="../media/image179.png" Type="http://schemas.openxmlformats.org/officeDocument/2006/relationships/image"/><Relationship Id="rId14" Target="../media/image244.png" Type="http://schemas.openxmlformats.org/officeDocument/2006/relationships/image"/><Relationship Id="rId15" Target="../media/image245.png" Type="http://schemas.openxmlformats.org/officeDocument/2006/relationships/image"/><Relationship Id="rId16" Target="../media/image246.png" Type="http://schemas.openxmlformats.org/officeDocument/2006/relationships/image"/><Relationship Id="rId17" Target="../media/image205.png" Type="http://schemas.openxmlformats.org/officeDocument/2006/relationships/image"/><Relationship Id="rId2" Target="../media/image240.png" Type="http://schemas.openxmlformats.org/officeDocument/2006/relationships/image"/><Relationship Id="rId3" Target="../media/image223.png" Type="http://schemas.openxmlformats.org/officeDocument/2006/relationships/image"/><Relationship Id="rId4" Target="../media/image224.png" Type="http://schemas.openxmlformats.org/officeDocument/2006/relationships/image"/><Relationship Id="rId5" Target="../media/image241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24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115.png" Type="http://schemas.openxmlformats.org/officeDocument/2006/relationships/image"/><Relationship Id="rId4" Target="../media/image247.png" Type="http://schemas.openxmlformats.org/officeDocument/2006/relationships/image"/><Relationship Id="rId5" Target="../media/image24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254.png" Type="http://schemas.openxmlformats.org/officeDocument/2006/relationships/image"/><Relationship Id="rId12" Target="../media/image255.png" Type="http://schemas.openxmlformats.org/officeDocument/2006/relationships/image"/><Relationship Id="rId13" Target="../media/image256.png" Type="http://schemas.openxmlformats.org/officeDocument/2006/relationships/image"/><Relationship Id="rId2" Target="../media/image249.png" Type="http://schemas.openxmlformats.org/officeDocument/2006/relationships/image"/><Relationship Id="rId3" Target="../media/image250.png" Type="http://schemas.openxmlformats.org/officeDocument/2006/relationships/image"/><Relationship Id="rId4" Target="../media/image224.png" Type="http://schemas.openxmlformats.org/officeDocument/2006/relationships/image"/><Relationship Id="rId5" Target="../media/image251.png" Type="http://schemas.openxmlformats.org/officeDocument/2006/relationships/image"/><Relationship Id="rId6" Target="../media/image52.png" Type="http://schemas.openxmlformats.org/officeDocument/2006/relationships/image"/><Relationship Id="rId7" Target="../media/image54.png" Type="http://schemas.openxmlformats.org/officeDocument/2006/relationships/image"/><Relationship Id="rId8" Target="../media/image252.png" Type="http://schemas.openxmlformats.org/officeDocument/2006/relationships/image"/><Relationship Id="rId9" Target="../media/image253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7.png" Type="http://schemas.openxmlformats.org/officeDocument/2006/relationships/image"/><Relationship Id="rId3" Target="../media/image258.png" Type="http://schemas.openxmlformats.org/officeDocument/2006/relationships/image"/><Relationship Id="rId4" Target="../media/image259.png" Type="http://schemas.openxmlformats.org/officeDocument/2006/relationships/image"/><Relationship Id="rId5" Target="../media/image5.png" Type="http://schemas.openxmlformats.org/officeDocument/2006/relationships/image"/><Relationship Id="rId6" Target="../media/image260.png" Type="http://schemas.openxmlformats.org/officeDocument/2006/relationships/image"/><Relationship Id="rId7" Target="../media/image261.png" Type="http://schemas.openxmlformats.org/officeDocument/2006/relationships/image"/><Relationship Id="rId8" Target="../media/image249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115.png" Type="http://schemas.openxmlformats.org/officeDocument/2006/relationships/image"/><Relationship Id="rId4" Target="../media/image262.png" Type="http://schemas.openxmlformats.org/officeDocument/2006/relationships/image"/><Relationship Id="rId5" Target="../media/image26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2.png" Type="http://schemas.openxmlformats.org/officeDocument/2006/relationships/image"/><Relationship Id="rId11" Target="../media/image176.png" Type="http://schemas.openxmlformats.org/officeDocument/2006/relationships/image"/><Relationship Id="rId12" Target="../media/image177.png" Type="http://schemas.openxmlformats.org/officeDocument/2006/relationships/image"/><Relationship Id="rId13" Target="../media/image273.png" Type="http://schemas.openxmlformats.org/officeDocument/2006/relationships/image"/><Relationship Id="rId14" Target="../media/image274.png" Type="http://schemas.openxmlformats.org/officeDocument/2006/relationships/image"/><Relationship Id="rId15" Target="../media/image275.png" Type="http://schemas.openxmlformats.org/officeDocument/2006/relationships/image"/><Relationship Id="rId2" Target="../media/image264.png" Type="http://schemas.openxmlformats.org/officeDocument/2006/relationships/image"/><Relationship Id="rId3" Target="../media/image265.png" Type="http://schemas.openxmlformats.org/officeDocument/2006/relationships/image"/><Relationship Id="rId4" Target="../media/image266.png" Type="http://schemas.openxmlformats.org/officeDocument/2006/relationships/image"/><Relationship Id="rId5" Target="../media/image267.png" Type="http://schemas.openxmlformats.org/officeDocument/2006/relationships/image"/><Relationship Id="rId6" Target="../media/image268.png" Type="http://schemas.openxmlformats.org/officeDocument/2006/relationships/image"/><Relationship Id="rId7" Target="../media/image269.png" Type="http://schemas.openxmlformats.org/officeDocument/2006/relationships/image"/><Relationship Id="rId8" Target="../media/image270.png" Type="http://schemas.openxmlformats.org/officeDocument/2006/relationships/image"/><Relationship Id="rId9" Target="../media/image27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283.png" Type="http://schemas.openxmlformats.org/officeDocument/2006/relationships/image"/><Relationship Id="rId12" Target="../media/image284.png" Type="http://schemas.openxmlformats.org/officeDocument/2006/relationships/image"/><Relationship Id="rId2" Target="../media/image264.png" Type="http://schemas.openxmlformats.org/officeDocument/2006/relationships/image"/><Relationship Id="rId3" Target="../media/image276.png" Type="http://schemas.openxmlformats.org/officeDocument/2006/relationships/image"/><Relationship Id="rId4" Target="../media/image277.png" Type="http://schemas.openxmlformats.org/officeDocument/2006/relationships/image"/><Relationship Id="rId5" Target="../media/image278.png" Type="http://schemas.openxmlformats.org/officeDocument/2006/relationships/image"/><Relationship Id="rId6" Target="../media/image279.png" Type="http://schemas.openxmlformats.org/officeDocument/2006/relationships/image"/><Relationship Id="rId7" Target="../media/image280.png" Type="http://schemas.openxmlformats.org/officeDocument/2006/relationships/image"/><Relationship Id="rId8" Target="../media/image281.png" Type="http://schemas.openxmlformats.org/officeDocument/2006/relationships/image"/><Relationship Id="rId9" Target="../media/image28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png" Type="http://schemas.openxmlformats.org/officeDocument/2006/relationships/image"/><Relationship Id="rId13" Target="../media/image31.png" Type="http://schemas.openxmlformats.org/officeDocument/2006/relationships/image"/><Relationship Id="rId14" Target="../media/image32.png" Type="http://schemas.openxmlformats.org/officeDocument/2006/relationships/image"/><Relationship Id="rId15" Target="../media/image33.png" Type="http://schemas.openxmlformats.org/officeDocument/2006/relationships/image"/><Relationship Id="rId16" Target="../media/image34.png" Type="http://schemas.openxmlformats.org/officeDocument/2006/relationships/image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1.png" Type="http://schemas.openxmlformats.org/officeDocument/2006/relationships/image"/><Relationship Id="rId11" Target="../media/image292.png" Type="http://schemas.openxmlformats.org/officeDocument/2006/relationships/image"/><Relationship Id="rId12" Target="../media/image293.png" Type="http://schemas.openxmlformats.org/officeDocument/2006/relationships/image"/><Relationship Id="rId13" Target="../media/image294.png" Type="http://schemas.openxmlformats.org/officeDocument/2006/relationships/image"/><Relationship Id="rId14" Target="../media/image295.png" Type="http://schemas.openxmlformats.org/officeDocument/2006/relationships/image"/><Relationship Id="rId2" Target="../media/image264.png" Type="http://schemas.openxmlformats.org/officeDocument/2006/relationships/image"/><Relationship Id="rId3" Target="../media/image285.png" Type="http://schemas.openxmlformats.org/officeDocument/2006/relationships/image"/><Relationship Id="rId4" Target="../media/image286.png" Type="http://schemas.openxmlformats.org/officeDocument/2006/relationships/image"/><Relationship Id="rId5" Target="../media/image287.png" Type="http://schemas.openxmlformats.org/officeDocument/2006/relationships/image"/><Relationship Id="rId6" Target="../media/image5.png" Type="http://schemas.openxmlformats.org/officeDocument/2006/relationships/image"/><Relationship Id="rId7" Target="../media/image288.png" Type="http://schemas.openxmlformats.org/officeDocument/2006/relationships/image"/><Relationship Id="rId8" Target="../media/image289.png" Type="http://schemas.openxmlformats.org/officeDocument/2006/relationships/image"/><Relationship Id="rId9" Target="../media/image290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296.png" Type="http://schemas.openxmlformats.org/officeDocument/2006/relationships/image"/><Relationship Id="rId4" Target="../media/image297.png" Type="http://schemas.openxmlformats.org/officeDocument/2006/relationships/image"/><Relationship Id="rId5" Target="../media/image29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99.png" Type="http://schemas.openxmlformats.org/officeDocument/2006/relationships/image"/><Relationship Id="rId4" Target="../media/image300.png" Type="http://schemas.openxmlformats.org/officeDocument/2006/relationships/image"/><Relationship Id="rId5" Target="../media/image301.png" Type="http://schemas.openxmlformats.org/officeDocument/2006/relationships/image"/><Relationship Id="rId6" Target="../media/image302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2" Target="../media/image39.png" Type="http://schemas.openxmlformats.org/officeDocument/2006/relationships/image"/><Relationship Id="rId3" Target="../media/image5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5.png" Type="http://schemas.openxmlformats.org/officeDocument/2006/relationships/image"/><Relationship Id="rId11" Target="../media/image5.png" Type="http://schemas.openxmlformats.org/officeDocument/2006/relationships/image"/><Relationship Id="rId12" Target="../media/image40.png" Type="http://schemas.openxmlformats.org/officeDocument/2006/relationships/image"/><Relationship Id="rId13" Target="../media/image56.png" Type="http://schemas.openxmlformats.org/officeDocument/2006/relationships/image"/><Relationship Id="rId14" Target="../media/image57.png" Type="http://schemas.openxmlformats.org/officeDocument/2006/relationships/image"/><Relationship Id="rId15" Target="../media/image58.png" Type="http://schemas.openxmlformats.org/officeDocument/2006/relationships/image"/><Relationship Id="rId2" Target="../media/image39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Relationship Id="rId8" Target="../media/image53.png" Type="http://schemas.openxmlformats.org/officeDocument/2006/relationships/image"/><Relationship Id="rId9" Target="../media/image5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png" Type="http://schemas.openxmlformats.org/officeDocument/2006/relationships/image"/><Relationship Id="rId11" Target="../media/image5.png" Type="http://schemas.openxmlformats.org/officeDocument/2006/relationships/image"/><Relationship Id="rId12" Target="../media/image71.png" Type="http://schemas.openxmlformats.org/officeDocument/2006/relationships/image"/><Relationship Id="rId13" Target="../media/image72.png" Type="http://schemas.openxmlformats.org/officeDocument/2006/relationships/image"/><Relationship Id="rId14" Target="../media/image73.png" Type="http://schemas.openxmlformats.org/officeDocument/2006/relationships/image"/><Relationship Id="rId15" Target="../media/image74.png" Type="http://schemas.openxmlformats.org/officeDocument/2006/relationships/image"/><Relationship Id="rId2" Target="../media/image62.png" Type="http://schemas.openxmlformats.org/officeDocument/2006/relationships/image"/><Relationship Id="rId3" Target="../media/image63.png" Type="http://schemas.openxmlformats.org/officeDocument/2006/relationships/image"/><Relationship Id="rId4" Target="../media/image64.png" Type="http://schemas.openxmlformats.org/officeDocument/2006/relationships/image"/><Relationship Id="rId5" Target="../media/image65.png" Type="http://schemas.openxmlformats.org/officeDocument/2006/relationships/image"/><Relationship Id="rId6" Target="../media/image66.png" Type="http://schemas.openxmlformats.org/officeDocument/2006/relationships/image"/><Relationship Id="rId7" Target="../media/image67.png" Type="http://schemas.openxmlformats.org/officeDocument/2006/relationships/image"/><Relationship Id="rId8" Target="../media/image68.png" Type="http://schemas.openxmlformats.org/officeDocument/2006/relationships/image"/><Relationship Id="rId9" Target="../media/image6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png" Type="http://schemas.openxmlformats.org/officeDocument/2006/relationships/image"/><Relationship Id="rId11" Target="../media/image84.png" Type="http://schemas.openxmlformats.org/officeDocument/2006/relationships/image"/><Relationship Id="rId12" Target="../media/image85.png" Type="http://schemas.openxmlformats.org/officeDocument/2006/relationships/image"/><Relationship Id="rId13" Target="../media/image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2" Target="../media/image75.png" Type="http://schemas.openxmlformats.org/officeDocument/2006/relationships/image"/><Relationship Id="rId3" Target="../media/image76.png" Type="http://schemas.openxmlformats.org/officeDocument/2006/relationships/image"/><Relationship Id="rId4" Target="../media/image77.png" Type="http://schemas.openxmlformats.org/officeDocument/2006/relationships/image"/><Relationship Id="rId5" Target="../media/image78.png" Type="http://schemas.openxmlformats.org/officeDocument/2006/relationships/image"/><Relationship Id="rId6" Target="../media/image79.png" Type="http://schemas.openxmlformats.org/officeDocument/2006/relationships/image"/><Relationship Id="rId7" Target="../media/image80.png" Type="http://schemas.openxmlformats.org/officeDocument/2006/relationships/image"/><Relationship Id="rId8" Target="../media/image81.png" Type="http://schemas.openxmlformats.org/officeDocument/2006/relationships/image"/><Relationship Id="rId9" Target="../media/image8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46800" y="2743200"/>
            <a:ext cx="9448800" cy="38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106400" y="6959600"/>
            <a:ext cx="3505200" cy="257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40000" y="2197100"/>
            <a:ext cx="3898900" cy="1143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6300" y="2997200"/>
            <a:ext cx="165481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521700" y="2692400"/>
            <a:ext cx="7543800" cy="5727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55800" y="2692400"/>
            <a:ext cx="6311900" cy="5727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1300" y="152400"/>
            <a:ext cx="10198100" cy="204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11400" y="2959100"/>
            <a:ext cx="5600700" cy="22479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24900" y="2984500"/>
            <a:ext cx="3302000" cy="51054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57100" y="3009900"/>
            <a:ext cx="3492500" cy="5092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98700" y="7099300"/>
            <a:ext cx="5600700" cy="977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11400" y="5524500"/>
            <a:ext cx="5600700" cy="1244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955800" y="8750300"/>
            <a:ext cx="14109700" cy="10668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2159000"/>
            <a:ext cx="2921000" cy="50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89000" y="1447800"/>
            <a:ext cx="3048000" cy="850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1409700" y="8801100"/>
            <a:ext cx="178435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152400"/>
            <a:ext cx="102616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47800"/>
            <a:ext cx="3340100" cy="850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4276471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10800000">
            <a:off x="1765300" y="5943600"/>
            <a:ext cx="14516100" cy="38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187700" y="5778500"/>
            <a:ext cx="355600" cy="355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3400" y="6553200"/>
            <a:ext cx="5080000" cy="1181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45300" y="5778500"/>
            <a:ext cx="355600" cy="355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013200" y="6553200"/>
            <a:ext cx="5257800" cy="1181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502900" y="5778500"/>
            <a:ext cx="355600" cy="355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556500" y="6553200"/>
            <a:ext cx="5422900" cy="1181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60500" y="5778500"/>
            <a:ext cx="355600" cy="355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61700" y="6477000"/>
            <a:ext cx="5562600" cy="12573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4276471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2400000">
            <a:off x="15875000" y="5778500"/>
            <a:ext cx="482600" cy="381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4276471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19200000">
            <a:off x="15875000" y="6083300"/>
            <a:ext cx="482600" cy="381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45700" y="4229100"/>
            <a:ext cx="1244600" cy="12446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743200" y="4318000"/>
            <a:ext cx="1270000" cy="12700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375400" y="4305300"/>
            <a:ext cx="1244600" cy="12446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652500" y="4229100"/>
            <a:ext cx="1371600" cy="13716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52500" y="2159000"/>
            <a:ext cx="31496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05800"/>
            <a:ext cx="72263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62611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261100"/>
            <a:ext cx="83820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52400" y="152400"/>
            <a:ext cx="83566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2349500" cy="12700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11400" y="2324100"/>
            <a:ext cx="13652500" cy="7594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2159000"/>
            <a:ext cx="21336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4300" y="152400"/>
            <a:ext cx="84582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47800"/>
            <a:ext cx="2184400" cy="850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724400" y="3073400"/>
            <a:ext cx="2095500" cy="1511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17300" y="3073400"/>
            <a:ext cx="1244600" cy="1447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797800" y="3327400"/>
            <a:ext cx="2197100" cy="1003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554200" y="3073400"/>
            <a:ext cx="1244600" cy="1422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17600" y="2832100"/>
            <a:ext cx="2959100" cy="6108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78000" y="3073400"/>
            <a:ext cx="1612900" cy="1435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33500" y="6464300"/>
            <a:ext cx="2540000" cy="1016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27100" y="6680200"/>
            <a:ext cx="3149600" cy="77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33500" y="7645400"/>
            <a:ext cx="2514600" cy="10033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55700" y="7848600"/>
            <a:ext cx="2959100" cy="774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46200" y="5041900"/>
            <a:ext cx="2540000" cy="10160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59549900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08100" y="4711700"/>
            <a:ext cx="2540000" cy="25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76300" y="5156200"/>
            <a:ext cx="3162300" cy="850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92600" y="2832100"/>
            <a:ext cx="2959100" cy="6108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508500" y="6464300"/>
            <a:ext cx="2540000" cy="1016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127500" y="6680200"/>
            <a:ext cx="3098800" cy="774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08500" y="7645400"/>
            <a:ext cx="2514600" cy="10033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445000" y="7848600"/>
            <a:ext cx="2844800" cy="774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521200" y="5041900"/>
            <a:ext cx="2540000" cy="10160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59549900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483100" y="4711700"/>
            <a:ext cx="2540000" cy="25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4483100" y="5232400"/>
            <a:ext cx="2717800" cy="7747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416800" y="2832100"/>
            <a:ext cx="2959100" cy="6108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632700" y="6464300"/>
            <a:ext cx="2540000" cy="10160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7226300" y="6680200"/>
            <a:ext cx="31496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632700" y="7645400"/>
            <a:ext cx="2514600" cy="10033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6921500" y="7848600"/>
            <a:ext cx="3530600" cy="7747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45400" y="5041900"/>
            <a:ext cx="2540000" cy="10160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59549900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607300" y="4711700"/>
            <a:ext cx="2540000" cy="254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099300" y="5156200"/>
            <a:ext cx="3200400" cy="8509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553700" y="2832100"/>
            <a:ext cx="2959100" cy="61087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769600" y="6464300"/>
            <a:ext cx="2540000" cy="10160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0109200" y="6680200"/>
            <a:ext cx="3403600" cy="774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769600" y="7645400"/>
            <a:ext cx="2514600" cy="10033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337800" y="7848600"/>
            <a:ext cx="3187700" cy="7747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769600" y="5041900"/>
            <a:ext cx="2540000" cy="1016000"/>
          </a:xfrm>
          <a:prstGeom prst="rect">
            <a:avLst/>
          </a:prstGeom>
        </p:spPr>
      </p:pic>
      <p:grpSp>
        <p:nvGrpSpPr>
          <p:cNvPr name="Group 47" id="47"/>
          <p:cNvGrpSpPr/>
          <p:nvPr/>
        </p:nvGrpSpPr>
        <p:grpSpPr>
          <a:xfrm>
            <a:off x="2147483647" y="2147483647"/>
            <a:ext cx="2147483647" cy="259549900"/>
          </a:xfrm>
        </p:grpSpPr>
      </p:grpSp>
      <p:pic>
        <p:nvPicPr>
          <p:cNvPr name="Picture 48" id="4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731500" y="4711700"/>
            <a:ext cx="2540000" cy="254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918700" y="5156200"/>
            <a:ext cx="3568700" cy="8509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703300" y="2832100"/>
            <a:ext cx="2959100" cy="61087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919200" y="6464300"/>
            <a:ext cx="2540000" cy="10160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3258800" y="6680200"/>
            <a:ext cx="3403600" cy="7747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919200" y="7645400"/>
            <a:ext cx="2514600" cy="1003300"/>
          </a:xfrm>
          <a:prstGeom prst="rect">
            <a:avLst/>
          </a:prstGeom>
        </p:spPr>
      </p:pic>
      <p:pic>
        <p:nvPicPr>
          <p:cNvPr name="Picture 54" id="54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3525500" y="7848600"/>
            <a:ext cx="3200400" cy="774700"/>
          </a:xfrm>
          <a:prstGeom prst="rect">
            <a:avLst/>
          </a:prstGeom>
        </p:spPr>
      </p:pic>
      <p:pic>
        <p:nvPicPr>
          <p:cNvPr name="Picture 55" id="5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919200" y="5041900"/>
            <a:ext cx="2540000" cy="1016000"/>
          </a:xfrm>
          <a:prstGeom prst="rect">
            <a:avLst/>
          </a:prstGeom>
        </p:spPr>
      </p:pic>
      <p:grpSp>
        <p:nvGrpSpPr>
          <p:cNvPr name="Group 56" id="56"/>
          <p:cNvGrpSpPr/>
          <p:nvPr/>
        </p:nvGrpSpPr>
        <p:grpSpPr>
          <a:xfrm>
            <a:off x="2147483647" y="2147483647"/>
            <a:ext cx="2147483647" cy="259549900"/>
          </a:xfrm>
        </p:grpSpPr>
      </p:grpSp>
      <p:pic>
        <p:nvPicPr>
          <p:cNvPr name="Picture 57" id="5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881100" y="4711700"/>
            <a:ext cx="2540000" cy="25400"/>
          </a:xfrm>
          <a:prstGeom prst="rect">
            <a:avLst/>
          </a:prstGeom>
        </p:spPr>
      </p:pic>
      <p:grpSp>
        <p:nvGrpSpPr>
          <p:cNvPr name="Group 58" id="5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59" id="59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952500" y="2159000"/>
            <a:ext cx="2032000" cy="508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3830300" y="5156200"/>
            <a:ext cx="2857500" cy="850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31200"/>
            <a:ext cx="4279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63246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261100"/>
            <a:ext cx="52705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152400"/>
            <a:ext cx="64643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384300"/>
            <a:ext cx="1866900" cy="914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28800" y="4457700"/>
            <a:ext cx="508000" cy="3568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908300" y="3873500"/>
            <a:ext cx="2946400" cy="1016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59100" y="4622800"/>
            <a:ext cx="26162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841500" y="5676900"/>
            <a:ext cx="2717800" cy="172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60900" y="5715000"/>
            <a:ext cx="4216400" cy="247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52500" y="3492500"/>
            <a:ext cx="1714500" cy="171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17600" y="3657600"/>
            <a:ext cx="13970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10800" y="4457700"/>
            <a:ext cx="508000" cy="3568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290300" y="3873500"/>
            <a:ext cx="38354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290300" y="4597400"/>
            <a:ext cx="2819400" cy="622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274300" y="5676900"/>
            <a:ext cx="3009900" cy="173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309600" y="5778500"/>
            <a:ext cx="3784600" cy="217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34500" y="3492500"/>
            <a:ext cx="1714500" cy="1714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499600" y="3657600"/>
            <a:ext cx="1397000" cy="13970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31900" y="4025900"/>
            <a:ext cx="1155700" cy="5969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779000" y="3949700"/>
            <a:ext cx="838200" cy="8382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52500" y="2159000"/>
            <a:ext cx="17145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384300"/>
            <a:ext cx="1016000" cy="901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84300" y="2628900"/>
            <a:ext cx="6261100" cy="6311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76400" y="8890000"/>
            <a:ext cx="3759200" cy="1028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0" y="2628900"/>
            <a:ext cx="82804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636000" y="7416800"/>
            <a:ext cx="8191500" cy="1536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648700" y="5689600"/>
            <a:ext cx="8191500" cy="1511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058400" y="8178800"/>
            <a:ext cx="1282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083800" y="6426200"/>
            <a:ext cx="12827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58900" y="2197100"/>
            <a:ext cx="156337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2500" y="2171700"/>
            <a:ext cx="8001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483600" y="5854700"/>
            <a:ext cx="2616200" cy="129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496300" y="7594600"/>
            <a:ext cx="26162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426700" y="6070600"/>
            <a:ext cx="4762500" cy="939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274300" y="7835900"/>
            <a:ext cx="6413500" cy="1422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302500" y="2578100"/>
            <a:ext cx="10236200" cy="1625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870700" y="4114800"/>
            <a:ext cx="103124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21800" y="7937500"/>
            <a:ext cx="7467600" cy="1079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21800" y="6527800"/>
            <a:ext cx="7467600" cy="1079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65100" y="152400"/>
            <a:ext cx="6934200" cy="204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90600" y="1384300"/>
            <a:ext cx="1625600" cy="914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6527800"/>
            <a:ext cx="67056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78000" y="6731000"/>
            <a:ext cx="6858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90800" y="6667500"/>
            <a:ext cx="4292600" cy="1612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76400" y="6642100"/>
            <a:ext cx="927100" cy="97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98600" y="7937500"/>
            <a:ext cx="6705600" cy="1079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8128000"/>
            <a:ext cx="685800" cy="68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337800" y="6667500"/>
            <a:ext cx="6451600" cy="977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01800" y="8051800"/>
            <a:ext cx="927100" cy="99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6731000"/>
            <a:ext cx="685800" cy="685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325100" y="8026400"/>
            <a:ext cx="5448300" cy="1079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0" y="6642100"/>
            <a:ext cx="927100" cy="977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8128000"/>
            <a:ext cx="6858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667000" y="8064500"/>
            <a:ext cx="3746500" cy="1612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25000" y="8051800"/>
            <a:ext cx="927100" cy="977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905500" y="3670300"/>
            <a:ext cx="8051800" cy="1841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930900" y="3276600"/>
            <a:ext cx="571500" cy="2286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541500" y="3365500"/>
            <a:ext cx="571500" cy="22860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5168900" y="4419600"/>
            <a:ext cx="762000" cy="12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819400" y="3111500"/>
            <a:ext cx="2616200" cy="26162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073400" y="3365500"/>
            <a:ext cx="2108200" cy="21082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225800" y="4064000"/>
            <a:ext cx="1676400" cy="7620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52500" y="2159000"/>
            <a:ext cx="1765300" cy="50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50900" y="1473200"/>
            <a:ext cx="9271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3022600"/>
            <a:ext cx="7899400" cy="5651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31900" y="3390900"/>
            <a:ext cx="7353300" cy="4940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359900" y="3022600"/>
            <a:ext cx="7378700" cy="1727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59900" y="6959600"/>
            <a:ext cx="7378700" cy="1727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59900" y="4965700"/>
            <a:ext cx="7366000" cy="17272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274300" y="7835900"/>
            <a:ext cx="12827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0274300" y="5842000"/>
            <a:ext cx="1282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426700" y="4305300"/>
            <a:ext cx="54864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58900" y="2197100"/>
            <a:ext cx="15633700" cy="1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2171700"/>
            <a:ext cx="800100" cy="5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674100" y="5270500"/>
            <a:ext cx="26162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712200" y="7264400"/>
            <a:ext cx="2616200" cy="129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036300" y="7404100"/>
            <a:ext cx="3949700" cy="1778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998200" y="5372100"/>
            <a:ext cx="4826000" cy="1206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798300" y="3251200"/>
            <a:ext cx="30607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78000" y="2006600"/>
            <a:ext cx="152146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" y="1981200"/>
            <a:ext cx="53086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419100"/>
            <a:ext cx="6159500" cy="2044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0600" y="2425700"/>
            <a:ext cx="1879600" cy="1816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4432300"/>
            <a:ext cx="7175500" cy="1193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01200" y="4241800"/>
            <a:ext cx="1752600" cy="1244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44300" y="5181600"/>
            <a:ext cx="2171700" cy="1193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31600" y="6108700"/>
            <a:ext cx="43053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531600" y="4292600"/>
            <a:ext cx="3556000" cy="1193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31600" y="7061200"/>
            <a:ext cx="4305300" cy="119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531600" y="7950200"/>
            <a:ext cx="5346700" cy="1193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626600" y="5219700"/>
            <a:ext cx="1676400" cy="1778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75800" y="6057900"/>
            <a:ext cx="1752600" cy="124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601200" y="6997700"/>
            <a:ext cx="1752600" cy="1244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26600" y="8001000"/>
            <a:ext cx="1676400" cy="1778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537700" y="2590800"/>
            <a:ext cx="18415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31900" y="5892800"/>
            <a:ext cx="7645400" cy="229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76300" y="1384300"/>
            <a:ext cx="1041400" cy="9144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880600" y="2819400"/>
            <a:ext cx="7124700" cy="5346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" y="6121400"/>
            <a:ext cx="7607300" cy="207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31900" y="3086100"/>
            <a:ext cx="7645400" cy="24130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58900" y="2197100"/>
            <a:ext cx="156337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52500" y="2171700"/>
            <a:ext cx="800100" cy="5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53700" y="7988300"/>
            <a:ext cx="5892800" cy="2032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98600" y="3441700"/>
            <a:ext cx="7518400" cy="195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447800"/>
            <a:ext cx="2781300" cy="850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03300" y="2908300"/>
            <a:ext cx="8255000" cy="5918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95400" y="3289300"/>
            <a:ext cx="7683500" cy="515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39300" y="2895600"/>
            <a:ext cx="7645400" cy="1790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39300" y="7035800"/>
            <a:ext cx="7645400" cy="179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39300" y="4965700"/>
            <a:ext cx="7645400" cy="1790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553700" y="7924800"/>
            <a:ext cx="12827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553700" y="5842000"/>
            <a:ext cx="12827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718800" y="4203700"/>
            <a:ext cx="54864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2500" y="2159000"/>
            <a:ext cx="26543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53500" y="5270500"/>
            <a:ext cx="2616200" cy="129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91600" y="7340600"/>
            <a:ext cx="26162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239500" y="5168900"/>
            <a:ext cx="5410200" cy="2184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239500" y="7518400"/>
            <a:ext cx="5981700" cy="1676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795000" y="3136900"/>
            <a:ext cx="5486400" cy="1358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60500" y="5486400"/>
            <a:ext cx="4940300" cy="246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28956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60500" y="3251200"/>
            <a:ext cx="4940300" cy="1917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89100" y="3302000"/>
            <a:ext cx="4686300" cy="1676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" y="5626100"/>
            <a:ext cx="5803900" cy="2349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4737100" y="6057900"/>
            <a:ext cx="57912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26100" y="1143000"/>
            <a:ext cx="14071600" cy="9283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52500" y="2159000"/>
            <a:ext cx="2819400" cy="5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67800" y="8293100"/>
            <a:ext cx="3225800" cy="1028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393700" y="7988300"/>
            <a:ext cx="8318500" cy="1181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76300" y="1447800"/>
            <a:ext cx="5283200" cy="850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76300" y="1447800"/>
            <a:ext cx="2781300" cy="850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2946400"/>
            <a:ext cx="8255000" cy="591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4600" y="3314700"/>
            <a:ext cx="7683500" cy="515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88500" y="2921000"/>
            <a:ext cx="7645400" cy="179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88500" y="7073900"/>
            <a:ext cx="7645400" cy="179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88500" y="4991100"/>
            <a:ext cx="7645400" cy="1790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502900" y="7950200"/>
            <a:ext cx="12827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0502900" y="5880100"/>
            <a:ext cx="12827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67900" y="4229100"/>
            <a:ext cx="7086600" cy="25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2500" y="2159000"/>
            <a:ext cx="5181600" cy="50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02700" y="5308600"/>
            <a:ext cx="2616200" cy="1295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940800" y="7378700"/>
            <a:ext cx="2616200" cy="1295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176000" y="5181600"/>
            <a:ext cx="4927600" cy="1612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79200" y="7581900"/>
            <a:ext cx="5524500" cy="1524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931400" y="3238500"/>
            <a:ext cx="7086600" cy="1130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76200" y="152400"/>
            <a:ext cx="6654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05800"/>
            <a:ext cx="72263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82600" y="2247900"/>
            <a:ext cx="4813300" cy="7112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261100"/>
            <a:ext cx="115062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152400"/>
            <a:ext cx="101981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27686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03300" y="3378200"/>
            <a:ext cx="8255000" cy="5918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82700" y="3746500"/>
            <a:ext cx="7696200" cy="5181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39300" y="6477000"/>
            <a:ext cx="7645400" cy="1790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553700" y="7366000"/>
            <a:ext cx="12827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91600" y="6794500"/>
            <a:ext cx="2616200" cy="129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582400" y="6870700"/>
            <a:ext cx="4838700" cy="1117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639300" y="4178300"/>
            <a:ext cx="7645400" cy="17907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553700" y="5067300"/>
            <a:ext cx="1282700" cy="254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2500" y="2159000"/>
            <a:ext cx="25654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953500" y="4495800"/>
            <a:ext cx="2616200" cy="1295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47300" y="4267200"/>
            <a:ext cx="70485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89000" y="1473200"/>
            <a:ext cx="2349500" cy="127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882900" y="2806700"/>
            <a:ext cx="12522200" cy="135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65900" y="4800600"/>
            <a:ext cx="4673600" cy="4394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52500" y="2159000"/>
            <a:ext cx="20955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44900" y="2959100"/>
            <a:ext cx="11074400" cy="1181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5900" y="152400"/>
            <a:ext cx="101981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05800"/>
            <a:ext cx="72263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4737100" cy="7073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261100"/>
            <a:ext cx="83439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152400"/>
            <a:ext cx="81534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9271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359900" y="3390900"/>
            <a:ext cx="7810500" cy="538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68400" y="3441700"/>
            <a:ext cx="2959100" cy="5384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88300" y="5499100"/>
            <a:ext cx="1257300" cy="1257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420100" y="5956300"/>
            <a:ext cx="393700" cy="381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924300" y="5156200"/>
            <a:ext cx="1397000" cy="2070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57200" y="5638800"/>
            <a:ext cx="41148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26000" y="3454400"/>
            <a:ext cx="2959100" cy="5384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982200" y="6210300"/>
            <a:ext cx="6515100" cy="38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58900" y="2197100"/>
            <a:ext cx="15633700" cy="1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2171700"/>
            <a:ext cx="800100" cy="50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822700" y="5638800"/>
            <a:ext cx="4648200" cy="1193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207500" y="4254500"/>
            <a:ext cx="7747000" cy="1803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321800" y="6489700"/>
            <a:ext cx="7607300" cy="1803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152400"/>
            <a:ext cx="81534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20828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210800" y="4559300"/>
            <a:ext cx="6197600" cy="3797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79600" y="3441700"/>
            <a:ext cx="6197600" cy="1155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79600" y="4559300"/>
            <a:ext cx="6197600" cy="3797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70100" y="5600700"/>
            <a:ext cx="6070600" cy="195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664700" y="4775200"/>
            <a:ext cx="7124700" cy="367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33500" y="3467100"/>
            <a:ext cx="5981700" cy="129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210800" y="3441700"/>
            <a:ext cx="6197600" cy="1155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8585200" y="5245100"/>
            <a:ext cx="1117600" cy="14478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52500" y="2159000"/>
            <a:ext cx="1892300" cy="50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96500" y="3543300"/>
            <a:ext cx="55753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95300" y="1498600"/>
            <a:ext cx="6870700" cy="3784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591800" y="1803400"/>
            <a:ext cx="1117600" cy="128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442700" y="1905000"/>
            <a:ext cx="2959100" cy="119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04500" y="2768600"/>
            <a:ext cx="12065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404600" y="3835400"/>
            <a:ext cx="3543300" cy="1193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604500" y="3733800"/>
            <a:ext cx="12065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04600" y="4800600"/>
            <a:ext cx="2171700" cy="1193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617200" y="4699000"/>
            <a:ext cx="12065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379200" y="2870200"/>
            <a:ext cx="4762500" cy="1193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591800" y="5664200"/>
            <a:ext cx="12065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430000" y="5765800"/>
            <a:ext cx="4737100" cy="1193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604500" y="6629400"/>
            <a:ext cx="1206500" cy="128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1391900" y="7620000"/>
            <a:ext cx="2133600" cy="1257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604500" y="7594600"/>
            <a:ext cx="1130300" cy="1282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1391900" y="6680200"/>
            <a:ext cx="35179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152400"/>
            <a:ext cx="81534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1473200"/>
            <a:ext cx="2425700" cy="1270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11400" y="3860800"/>
            <a:ext cx="14198600" cy="4445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667000" y="4229100"/>
            <a:ext cx="3721100" cy="3721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556500" y="4229100"/>
            <a:ext cx="3721100" cy="3721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33300" y="4229100"/>
            <a:ext cx="3721100" cy="37211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52500" y="2159000"/>
            <a:ext cx="2298700" cy="5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00300" y="5219700"/>
            <a:ext cx="3822700" cy="1143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88200" y="5219700"/>
            <a:ext cx="4229100" cy="1143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46000" y="5321300"/>
            <a:ext cx="3670300" cy="1143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53200" y="5092700"/>
            <a:ext cx="1270000" cy="209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353800" y="4991100"/>
            <a:ext cx="1270000" cy="209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768600" y="6210300"/>
            <a:ext cx="3721100" cy="800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899400" y="6235700"/>
            <a:ext cx="30988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20700" y="6210300"/>
            <a:ext cx="24384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31200"/>
            <a:ext cx="40132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60833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108700"/>
            <a:ext cx="5105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0" y="2159000"/>
            <a:ext cx="12065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55600" y="152400"/>
            <a:ext cx="5219700" cy="2044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000" y="1473200"/>
            <a:ext cx="1460500" cy="1270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92600" y="2743200"/>
            <a:ext cx="10871200" cy="756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743200" y="1993900"/>
            <a:ext cx="14173200" cy="7162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31200"/>
            <a:ext cx="60452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57023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43000" y="6261100"/>
            <a:ext cx="71755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0500" y="152400"/>
            <a:ext cx="7073900" cy="2044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52500" y="2159000"/>
            <a:ext cx="1346200" cy="50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797300" y="5346700"/>
            <a:ext cx="5003800" cy="27559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55700" y="3048000"/>
            <a:ext cx="5562600" cy="3048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14000" y="3238500"/>
            <a:ext cx="6172200" cy="46228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6705600" y="5537200"/>
            <a:ext cx="5397500" cy="25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46200" y="8686800"/>
            <a:ext cx="16141700" cy="977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89000" y="1473200"/>
            <a:ext cx="1460500" cy="1270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08200" y="8674100"/>
            <a:ext cx="14643100" cy="1206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0500" y="152400"/>
            <a:ext cx="7073900" cy="204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753600" y="3213100"/>
            <a:ext cx="7251700" cy="5435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9000" y="1473200"/>
            <a:ext cx="1536700" cy="1270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906000" y="8623300"/>
            <a:ext cx="7035800" cy="1028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56900" y="2895600"/>
            <a:ext cx="5803900" cy="1270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9800" y="3124200"/>
            <a:ext cx="7645400" cy="1790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5194300"/>
            <a:ext cx="7645400" cy="17907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41879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854200" y="6083300"/>
            <a:ext cx="12827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20800" y="9017000"/>
            <a:ext cx="6896100" cy="2413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2159000"/>
            <a:ext cx="1346200" cy="508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320800" y="5181600"/>
            <a:ext cx="7010400" cy="1968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19200" y="3225800"/>
            <a:ext cx="7391400" cy="1803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23900" y="7442200"/>
            <a:ext cx="84201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92100" y="292100"/>
            <a:ext cx="17716500" cy="9715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3315589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8600" y="8305800"/>
            <a:ext cx="105410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8000" y="2273300"/>
            <a:ext cx="6197600" cy="7086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7600" y="6261100"/>
            <a:ext cx="116459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39600" y="2603500"/>
            <a:ext cx="4622800" cy="5943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870700" y="2603500"/>
            <a:ext cx="4622800" cy="594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0500" y="152400"/>
            <a:ext cx="10312400" cy="204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25600" y="2603500"/>
            <a:ext cx="4622800" cy="5943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92300" y="2832100"/>
            <a:ext cx="4038600" cy="4140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255500" y="2984500"/>
            <a:ext cx="4102100" cy="383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099300" y="3479800"/>
            <a:ext cx="4191000" cy="2908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89000" y="1447800"/>
            <a:ext cx="3048000" cy="850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175500" y="7175500"/>
            <a:ext cx="4025900" cy="107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5000" y="7175500"/>
            <a:ext cx="4025900" cy="107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03300" y="7061200"/>
            <a:ext cx="5143500" cy="1422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31700" y="7175500"/>
            <a:ext cx="4025900" cy="1079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6172200" y="8839200"/>
            <a:ext cx="774700" cy="10541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52500" y="2159000"/>
            <a:ext cx="2971800" cy="508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908800" y="8420100"/>
            <a:ext cx="5283200" cy="2374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654800" y="7086600"/>
            <a:ext cx="4775200" cy="14224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404600" y="7073900"/>
            <a:ext cx="51308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651000" y="3505200"/>
            <a:ext cx="4127500" cy="3314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010400" y="3505200"/>
            <a:ext cx="4127500" cy="3314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1300" y="152400"/>
            <a:ext cx="10198100" cy="20447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013200" y="5511800"/>
            <a:ext cx="838200" cy="838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930400" y="4711700"/>
            <a:ext cx="1257300" cy="12573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46500" y="4013200"/>
            <a:ext cx="1016000" cy="10160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478000" y="4673600"/>
            <a:ext cx="609600" cy="6096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20700" y="4292600"/>
            <a:ext cx="685800" cy="6858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519400" y="4191000"/>
            <a:ext cx="736600" cy="736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954000" y="5575300"/>
            <a:ext cx="787400" cy="787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325600" y="5524500"/>
            <a:ext cx="901700" cy="9017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563600" y="4965700"/>
            <a:ext cx="736600" cy="7366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46400" y="5867400"/>
            <a:ext cx="609600" cy="6096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033500" y="3759200"/>
            <a:ext cx="901700" cy="9017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214600" y="5270500"/>
            <a:ext cx="584200" cy="5842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956300" y="5067300"/>
            <a:ext cx="838200" cy="4191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638300" y="7404100"/>
            <a:ext cx="4127500" cy="10922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89000" y="1447800"/>
            <a:ext cx="2654300" cy="8509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870700" y="4254500"/>
            <a:ext cx="4483100" cy="20447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82600" y="7391400"/>
            <a:ext cx="5499100" cy="12573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404600" y="5067300"/>
            <a:ext cx="838200" cy="4191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522200" y="3505200"/>
            <a:ext cx="4127500" cy="33147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010400" y="7404100"/>
            <a:ext cx="4127500" cy="10922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22200" y="7404100"/>
            <a:ext cx="4127500" cy="10922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6100" y="2197100"/>
            <a:ext cx="15214600" cy="12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2500" y="2159000"/>
            <a:ext cx="2413000" cy="508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53800" y="7391400"/>
            <a:ext cx="5511800" cy="12573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6083300" y="7454900"/>
            <a:ext cx="5245100" cy="119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