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3674E-18A0-2A8B-6165-37BBBE3AB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72403-DA96-E86F-BFA2-52F807E8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A797B-9F60-6DC7-7B37-E3A2C98A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6D1A8-AE73-D3F6-161F-C1A27FB3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DDB23-8482-7468-3AE1-C0124553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4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151D3-380D-63E1-DA65-C5227F48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98917-D49A-BE54-F150-E9D0AF5DD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F1C9A-4343-0D44-7C60-ABA87C23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2BF5C-F2BF-A233-3770-054B4C04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F9DC0-54E9-3C1A-4485-B5B2D36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8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33B5F-828F-7BAC-B96E-597852846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BC392-C30A-2C9F-E3A6-DFCF1266E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7147F-25D9-F0F7-446D-370304A2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BECC-1D8C-EC27-70A4-118DA107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FADAF-89F2-B510-3225-0B266799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8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0483F-B96D-0950-0770-A625B68F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1E9BA-AE90-9319-76E0-EBB29CAF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9DA3A-C609-A327-6A79-26901362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C2FE2-57FE-307D-34B3-2EFE07C5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1C1C7-B9EA-AD3F-4A12-2DE25F0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03EE7-D0C9-AE4D-7387-2123A88F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601CA-76CF-5AE9-37F9-9CFB7C21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378CF-FAD2-026B-5610-D9436FB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EF30B-5C0C-288A-A1DB-D3D6BDD4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8D0C8-8F24-429D-6BF3-A7D43948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1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139DC-4EC7-F75A-9E85-6EEA4595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0B729-C217-3223-0FB8-C0E687F95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0EB42-2548-DEE4-8B69-CAB1F2B4B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A9CD6-E24B-183C-73ED-771FB441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4A604-9518-0D8C-6846-80D5989B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12DF6-2CAF-1B9A-9B13-411A82C1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BBE56-6894-4CDC-4ADE-B477EA6D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897C-C552-4E5B-0546-022C1279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FBA04-C3DC-6AD4-6E8C-D3BF12C68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661BCA-1F47-7B5C-C480-5FF019029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B8A50A-EE5B-7755-CFD4-3C0414540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B45BF-B0F9-6902-EF07-9B895872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8D7928-3061-354B-AF96-7FF03472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439AD0-518B-EB84-B079-9B3A750E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4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CFE5-F0A7-F81E-E46D-640A666A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173A0B-FEA9-499C-E4CA-239BAC2D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124EC-563E-54F6-0D62-36E56D09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68460-FBAC-8B95-9ACD-96725A53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6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D63F52-4753-466C-B373-1B88A504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DB0870-FAA4-FD3B-E23E-0A9013F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F0EF6-AC66-29BA-7987-5501A34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711C-8F5F-D0CE-AC88-12E99212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8DF7E-F2D4-431D-1EB7-7BDA4B09B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EC87D-F97B-3165-7DC7-0C570F375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E147B-D064-F68F-8719-6D06669B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F2797-6639-E64C-1661-EA68ADAF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5BC30E-16FD-5B65-3E8B-15CE325C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5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AE94-DDCC-57FA-1E9B-3CF40775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433EF0-D59D-B971-B470-216B47CD1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B6ED9-9893-77E2-89FE-07CD2DD49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3EBF-DFBB-B2DA-6F8C-9A7E9122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5B33C-5C44-55C9-8E11-200C626A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9DBE6-9F42-8209-7186-83D09E66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EB992-6343-8AB8-B033-CAC11423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D3390-A3F5-4639-2968-D133328A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6929E-9F06-A39E-EE99-0C96CF165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C5F0-0C68-4ECB-9A30-3F5C4E6BB93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FA019-F3BC-0A67-283B-5A4C004F3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BAA51-3823-DD8B-A68F-C5E068015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A1C7-203C-4B5E-B77A-122BB25C9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50EA9AF-FDA5-B43D-E0F1-414748E1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22145"/>
              </p:ext>
            </p:extLst>
          </p:nvPr>
        </p:nvGraphicFramePr>
        <p:xfrm>
          <a:off x="865414" y="718457"/>
          <a:ext cx="10785020" cy="517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004">
                  <a:extLst>
                    <a:ext uri="{9D8B030D-6E8A-4147-A177-3AD203B41FA5}">
                      <a16:colId xmlns:a16="http://schemas.microsoft.com/office/drawing/2014/main" val="700619122"/>
                    </a:ext>
                  </a:extLst>
                </a:gridCol>
                <a:gridCol w="2157004">
                  <a:extLst>
                    <a:ext uri="{9D8B030D-6E8A-4147-A177-3AD203B41FA5}">
                      <a16:colId xmlns:a16="http://schemas.microsoft.com/office/drawing/2014/main" val="2151495500"/>
                    </a:ext>
                  </a:extLst>
                </a:gridCol>
                <a:gridCol w="2157004">
                  <a:extLst>
                    <a:ext uri="{9D8B030D-6E8A-4147-A177-3AD203B41FA5}">
                      <a16:colId xmlns:a16="http://schemas.microsoft.com/office/drawing/2014/main" val="3084032029"/>
                    </a:ext>
                  </a:extLst>
                </a:gridCol>
                <a:gridCol w="2157004">
                  <a:extLst>
                    <a:ext uri="{9D8B030D-6E8A-4147-A177-3AD203B41FA5}">
                      <a16:colId xmlns:a16="http://schemas.microsoft.com/office/drawing/2014/main" val="939488085"/>
                    </a:ext>
                  </a:extLst>
                </a:gridCol>
                <a:gridCol w="2157004">
                  <a:extLst>
                    <a:ext uri="{9D8B030D-6E8A-4147-A177-3AD203B41FA5}">
                      <a16:colId xmlns:a16="http://schemas.microsoft.com/office/drawing/2014/main" val="739204913"/>
                    </a:ext>
                  </a:extLst>
                </a:gridCol>
              </a:tblGrid>
              <a:tr h="647020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OSI Model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Layer No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TCP/IP Layer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Other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68295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Alligator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Application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L7(Firewall)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HTTP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HTTPS, FTP, SCP, DNS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91172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Pet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Presentation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46038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Steve’s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Session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73352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Touch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Transport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L4(NAT)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TCP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UDP, ICMP(?)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30093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Not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L3(Router)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IP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IPv6, ARP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03700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Do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Data Link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L2(Switch)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Ethernet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761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Please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Physical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2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2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승원 양</dc:creator>
  <cp:lastModifiedBy>승원 양</cp:lastModifiedBy>
  <cp:revision>6</cp:revision>
  <dcterms:created xsi:type="dcterms:W3CDTF">2025-07-21T11:01:00Z</dcterms:created>
  <dcterms:modified xsi:type="dcterms:W3CDTF">2025-07-21T11:23:43Z</dcterms:modified>
</cp:coreProperties>
</file>