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81" r:id="rId4"/>
    <p:sldId id="270" r:id="rId5"/>
    <p:sldId id="282" r:id="rId6"/>
    <p:sldId id="267" r:id="rId7"/>
    <p:sldId id="264" r:id="rId8"/>
    <p:sldId id="266" r:id="rId9"/>
    <p:sldId id="280" r:id="rId10"/>
    <p:sldId id="286" r:id="rId11"/>
    <p:sldId id="285" r:id="rId12"/>
    <p:sldId id="283" r:id="rId13"/>
    <p:sldId id="288" r:id="rId14"/>
    <p:sldId id="284" r:id="rId15"/>
    <p:sldId id="278" r:id="rId16"/>
    <p:sldId id="269" r:id="rId17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19"/>
    </p:embeddedFont>
    <p:embeddedFont>
      <p:font typeface="나눔스퀘어라운드 ExtraBold" panose="020B0600000101010101" pitchFamily="50" charset="-127"/>
      <p:bold r:id="rId20"/>
    </p:embeddedFont>
    <p:embeddedFont>
      <p:font typeface="나눔스퀘어라운드 Regular" panose="020B0600000101010101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EAA5F5"/>
    <a:srgbClr val="C081FF"/>
    <a:srgbClr val="C58BFF"/>
    <a:srgbClr val="CC99FF"/>
    <a:srgbClr val="F612EB"/>
    <a:srgbClr val="F5D1FB"/>
    <a:srgbClr val="FBD0FC"/>
    <a:srgbClr val="FFCC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30" autoAdjust="0"/>
  </p:normalViewPr>
  <p:slideViewPr>
    <p:cSldViewPr snapToGrid="0" showGuides="1">
      <p:cViewPr varScale="1">
        <p:scale>
          <a:sx n="56" d="100"/>
          <a:sy n="56" d="100"/>
        </p:scale>
        <p:origin x="5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F7BD3-C714-43BE-8B50-2FB11EC1B447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338FE-1944-4BB4-81AC-E1A4DFFCA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0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신세경 </a:t>
            </a:r>
            <a:r>
              <a:rPr lang="en-US" altLang="ko-KR"/>
              <a:t>: https://www.hankyung.com/entertainment/article/202102050696H</a:t>
            </a:r>
          </a:p>
          <a:p>
            <a:r>
              <a:rPr lang="ko-KR" altLang="en-US"/>
              <a:t>남자사진 </a:t>
            </a:r>
            <a:r>
              <a:rPr lang="en-US" altLang="ko-KR"/>
              <a:t>: https://stylehorn.co.kr/product/horn-%EB%A9%94%ED%83%88-%EB%8F%99%EA%B7%B8%EB%9E%80%EC%95%88%EA%B2%BD-52112/4143/</a:t>
            </a:r>
          </a:p>
          <a:p>
            <a:r>
              <a:rPr lang="ko-KR" altLang="en-US"/>
              <a:t>사람들 </a:t>
            </a:r>
            <a:r>
              <a:rPr lang="en-US" altLang="ko-KR"/>
              <a:t>: https://www.inc.com/john-hall/you-are-average-of-10-people-you-spent-time-with-here-are-5-tips-to-curate-great-people.html</a:t>
            </a:r>
          </a:p>
          <a:p>
            <a:r>
              <a:rPr lang="ko-KR" altLang="en-US"/>
              <a:t>텍스트 </a:t>
            </a:r>
            <a:r>
              <a:rPr lang="en-US" altLang="ko-KR"/>
              <a:t>: https://www.idlehearts.com/1293524/im-sorry-i-dont-speak-English</a:t>
            </a:r>
          </a:p>
          <a:p>
            <a:r>
              <a:rPr lang="ko-KR" altLang="en-US"/>
              <a:t>최규웅 </a:t>
            </a:r>
            <a:r>
              <a:rPr lang="en-US" altLang="ko-KR"/>
              <a:t>: https://search.pstatic.net/common/?src=http%3A%2F%2Fimgnews.naver.net%2Fimage%2F311%2F2011%2F08%2F01%2F1312188166929.jpg&amp;type=sc960_832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338FE-1944-4BB4-81AC-E1A4DFFCA34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338FE-1944-4BB4-81AC-E1A4DFFCA34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1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8C981-8F67-4305-9A80-5E4BEAEE4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0EA003-3500-4F61-8E4D-F53BF70D6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2668F-2D25-4125-BD32-9D33C34A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493AC-8989-4BAB-BFB9-F8F4223E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8D2A3-EBDF-432C-A421-1213BEBC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0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C6446-F550-4A13-B3BD-AC6308FC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58C05D-814F-49E7-85DE-EE4D0E0F4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B624F-4672-4D74-AAE1-627E7C80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D631D-5D62-4585-A3C6-6783AC9A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B91C7-C607-4041-A85D-97FCB608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4B444-5C8E-4A32-A5B0-4B81B689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1DF06-64D6-4697-A7AE-8085E75A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93A80-523C-482B-8E9E-9A573FA6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861BD-228B-4C12-A11A-3329477D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99D57-E03E-4568-81E4-23D68ED9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3AE1E-A340-4BD9-BFE0-88E11D89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A7840-63E4-435D-B26F-A1E4C11AF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CB0E8-7B02-429B-81B0-0210A5CC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4A727-D542-4A14-8F0B-7916C447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DD530-4DAE-44B0-AE9E-34BE769F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0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5EBFE-DE34-4D30-9C41-F7D97D68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BC45D-73F9-4027-9E75-EAB45B3F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7D5AF-8767-4ADF-BD6E-3333210B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6AEAB-1116-4861-AB31-2D83489B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A5073-2CB5-4974-AC15-A12C8580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6401F-82E0-42EC-B556-A40526FB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F000E-79B4-44D1-8260-A5473C087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B8BE9-2230-40E3-8D40-0B28BDC46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BDB8A9-7B73-47A4-BC5F-E7376CAD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71871-F92B-4963-8974-31072FFD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53C26-2407-42D6-A16A-396E26C2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2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052B-4847-4E5A-BFCD-90A39E8F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C7EA6-F8EA-450A-B59E-B455E82C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3B1D92-8F7E-4FA0-B143-669E53D5D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54EEA9-96BA-4274-A396-960F58B54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DAD53E-A29B-42DF-902D-ED066009F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603192-1EB7-49DB-B19E-D3ADEFA4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9089D8-F4FA-46CD-ABA6-58957ED6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5DDEC-968C-4D09-BD18-3E4F0941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0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D3025-F575-4B52-8710-026472AA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603318-A37A-4882-8BE5-BEF32E3C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F541B3-9C2E-44BB-BFD8-E148B66E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60B1D6-F931-427D-BEBC-D75E855A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0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6F0D64-D423-4A3C-8A4A-75EEB113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BB64F4-C5C5-4A29-AAFC-6CB3E16A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7146F-1745-4339-9329-94E6ABE4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70D8-70D2-476E-A2CD-8E7000F2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B2515-669B-4E2E-986D-DEB6EB0C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21745-1913-47BC-A761-BA755E07C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E6559-64A3-430C-B9E1-F33EA69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02F14-F1D6-4F6E-8F2A-B7EEFF21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83FA0-C4A3-4D02-96D7-7DF10F3D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7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35DAB-7625-4722-91E7-AFF13B5A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755A90-58BB-4574-A4CE-4DEC89559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9DFB1-5A1D-4929-BB38-3C40A5769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8B9E1-22B1-44AD-A94E-58BEA6C7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B51-9CD6-42DA-8755-451E5350489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F499C-EFAA-4AAB-9BFE-FB102655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97C38-78D2-48D2-97E7-C3F321CD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2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0E9F6D-F9F5-47B5-8957-794B3904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3B87F-528E-44C1-AB82-F85F8221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9E893-CC83-4B95-871D-07DFE9639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EB51-9CD6-42DA-8755-451E5350489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77E3A-933F-4DD4-8AFF-521D1819F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BFF23-5798-47EE-8F50-93ADB1A1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1DDA-4FCF-4DED-A6BC-A20A3F21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8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21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2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19.png"/><Relationship Id="rId5" Type="http://schemas.microsoft.com/office/2007/relationships/media" Target="../media/media3.mp4"/><Relationship Id="rId15" Type="http://schemas.openxmlformats.org/officeDocument/2006/relationships/image" Target="../media/image23.jpeg"/><Relationship Id="rId10" Type="http://schemas.openxmlformats.org/officeDocument/2006/relationships/notesSlide" Target="../notesSlides/notesSlide1.xml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ilvernet.bstorm.co.kr/m/view.jsp?ncd=2085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saeng.chosun.com/site/data/html_dir/2020/12/11/2020121102148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D1C77E-D9C6-4FC1-8E28-F15D2539FCB7}"/>
              </a:ext>
            </a:extLst>
          </p:cNvPr>
          <p:cNvSpPr/>
          <p:nvPr/>
        </p:nvSpPr>
        <p:spPr>
          <a:xfrm>
            <a:off x="0" y="-13747"/>
            <a:ext cx="12192001" cy="6871747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A6845-D0F7-44F5-9684-1CD51C3D1A79}"/>
              </a:ext>
            </a:extLst>
          </p:cNvPr>
          <p:cNvSpPr txBox="1"/>
          <p:nvPr/>
        </p:nvSpPr>
        <p:spPr>
          <a:xfrm>
            <a:off x="3231728" y="2505670"/>
            <a:ext cx="5728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From the Picture</a:t>
            </a:r>
            <a:endParaRPr lang="ko-KR" altLang="en-US" sz="54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50C327-1F9B-4C6E-AB7D-767855B6D89E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18CDB4-A133-42A7-97A5-03E3819F7E72}"/>
              </a:ext>
            </a:extLst>
          </p:cNvPr>
          <p:cNvSpPr txBox="1"/>
          <p:nvPr/>
        </p:nvSpPr>
        <p:spPr>
          <a:xfrm>
            <a:off x="4818247" y="3917911"/>
            <a:ext cx="2555507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2021-2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클라우드 컴퓨팅</a:t>
            </a:r>
            <a:endParaRPr lang="en-US" altLang="ko-KR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spcBef>
                <a:spcPts val="200"/>
              </a:spcBef>
            </a:pP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김태운 교수님</a:t>
            </a:r>
            <a:endParaRPr lang="en-US" altLang="ko-KR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spcBef>
                <a:spcPts val="200"/>
              </a:spcBef>
            </a:pP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텀 프로젝트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DD403-83B9-4E4A-AAFC-E2016AEE0F23}"/>
              </a:ext>
            </a:extLst>
          </p:cNvPr>
          <p:cNvSpPr txBox="1"/>
          <p:nvPr/>
        </p:nvSpPr>
        <p:spPr>
          <a:xfrm>
            <a:off x="8215343" y="6350892"/>
            <a:ext cx="388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20165133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방승원  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20165150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이영빈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3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CD5D06-1E70-4259-A9E7-91283CBC1544}"/>
              </a:ext>
            </a:extLst>
          </p:cNvPr>
          <p:cNvSpPr/>
          <p:nvPr/>
        </p:nvSpPr>
        <p:spPr>
          <a:xfrm>
            <a:off x="105732" y="-1"/>
            <a:ext cx="12192001" cy="6871747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E64FDD-5D42-4CC4-9644-0DCCA1E436B4}"/>
              </a:ext>
            </a:extLst>
          </p:cNvPr>
          <p:cNvGrpSpPr/>
          <p:nvPr/>
        </p:nvGrpSpPr>
        <p:grpSpPr>
          <a:xfrm>
            <a:off x="-63163" y="0"/>
            <a:ext cx="276999" cy="6858000"/>
            <a:chOff x="-49600" y="0"/>
            <a:chExt cx="276999" cy="685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DA9003-8D2D-458C-8B8A-CE74CE76C62C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66B983-9C74-45A2-8665-87574C5D4E26}"/>
                </a:ext>
              </a:extLst>
            </p:cNvPr>
            <p:cNvSpPr txBox="1"/>
            <p:nvPr/>
          </p:nvSpPr>
          <p:spPr>
            <a:xfrm rot="5400000">
              <a:off x="-763857" y="714257"/>
              <a:ext cx="170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Part3</a:t>
              </a:r>
              <a:endParaRPr lang="ko-KR" altLang="en-US" sz="12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pic>
        <p:nvPicPr>
          <p:cNvPr id="9" name="Picture 4" descr="AWS] S3란 무엇인가. AWS 뿌시기 2탄은 람다 배포 패키징 포스팅에서 잠깐 언급된… | by seoyeon hwang |  Medium">
            <a:extLst>
              <a:ext uri="{FF2B5EF4-FFF2-40B4-BE49-F238E27FC236}">
                <a16:creationId xmlns:a16="http://schemas.microsoft.com/office/drawing/2014/main" id="{EAED7F35-013C-4E39-ACCB-CC3982DF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305" y="1540997"/>
            <a:ext cx="1019870" cy="1019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6AC216C0-4E47-4C9E-A78A-4DAFD69DCD32}"/>
              </a:ext>
            </a:extLst>
          </p:cNvPr>
          <p:cNvGrpSpPr/>
          <p:nvPr/>
        </p:nvGrpSpPr>
        <p:grpSpPr>
          <a:xfrm>
            <a:off x="1861167" y="1916411"/>
            <a:ext cx="1249209" cy="320964"/>
            <a:chOff x="1923284" y="2025267"/>
            <a:chExt cx="1249209" cy="320964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034C6E1-766F-48C8-8ABC-BCD5E4E4E897}"/>
                </a:ext>
              </a:extLst>
            </p:cNvPr>
            <p:cNvCxnSpPr>
              <a:cxnSpLocks/>
            </p:cNvCxnSpPr>
            <p:nvPr/>
          </p:nvCxnSpPr>
          <p:spPr>
            <a:xfrm>
              <a:off x="1923284" y="2025267"/>
              <a:ext cx="12492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46109DD-6205-448C-8230-0B0B21DE6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3284" y="2346231"/>
              <a:ext cx="12284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F4C233-66BC-4091-86BE-7EF36B84F3DC}"/>
              </a:ext>
            </a:extLst>
          </p:cNvPr>
          <p:cNvCxnSpPr>
            <a:cxnSpLocks/>
          </p:cNvCxnSpPr>
          <p:nvPr/>
        </p:nvCxnSpPr>
        <p:spPr>
          <a:xfrm flipH="1" flipV="1">
            <a:off x="4073626" y="2558625"/>
            <a:ext cx="1068798" cy="1741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1E11B-6F0F-4949-9C45-AED14215800E}"/>
              </a:ext>
            </a:extLst>
          </p:cNvPr>
          <p:cNvGrpSpPr/>
          <p:nvPr/>
        </p:nvGrpSpPr>
        <p:grpSpPr>
          <a:xfrm>
            <a:off x="443166" y="921985"/>
            <a:ext cx="1546370" cy="1861153"/>
            <a:chOff x="1008884" y="1502603"/>
            <a:chExt cx="914400" cy="1165859"/>
          </a:xfrm>
        </p:grpSpPr>
        <p:pic>
          <p:nvPicPr>
            <p:cNvPr id="8" name="그래픽 7" descr="사용자 단색으로 채워진">
              <a:extLst>
                <a:ext uri="{FF2B5EF4-FFF2-40B4-BE49-F238E27FC236}">
                  <a16:creationId xmlns:a16="http://schemas.microsoft.com/office/drawing/2014/main" id="{49FC6A8D-451D-462B-9FD9-9866F7C0F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8884" y="1754062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8000DC-3A30-4AA6-907A-87A51CF672C0}"/>
                </a:ext>
              </a:extLst>
            </p:cNvPr>
            <p:cNvSpPr txBox="1"/>
            <p:nvPr/>
          </p:nvSpPr>
          <p:spPr>
            <a:xfrm>
              <a:off x="1153116" y="1502603"/>
              <a:ext cx="719451" cy="346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사용자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C28A6A-5E47-446E-8331-6C6474A1F1A8}"/>
              </a:ext>
            </a:extLst>
          </p:cNvPr>
          <p:cNvGrpSpPr/>
          <p:nvPr/>
        </p:nvGrpSpPr>
        <p:grpSpPr>
          <a:xfrm>
            <a:off x="2867098" y="921595"/>
            <a:ext cx="1834156" cy="1785030"/>
            <a:chOff x="2967451" y="1175983"/>
            <a:chExt cx="1630448" cy="1498447"/>
          </a:xfrm>
        </p:grpSpPr>
        <p:pic>
          <p:nvPicPr>
            <p:cNvPr id="10" name="그래픽 9" descr="인터넷 윤곽선">
              <a:extLst>
                <a:ext uri="{FF2B5EF4-FFF2-40B4-BE49-F238E27FC236}">
                  <a16:creationId xmlns:a16="http://schemas.microsoft.com/office/drawing/2014/main" id="{049D3FF3-BCB5-4841-AD26-3B8F4D538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05830" y="1513506"/>
              <a:ext cx="1160923" cy="116092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389A78-3751-4A5C-9443-BA16517099F3}"/>
                </a:ext>
              </a:extLst>
            </p:cNvPr>
            <p:cNvSpPr txBox="1"/>
            <p:nvPr/>
          </p:nvSpPr>
          <p:spPr>
            <a:xfrm>
              <a:off x="2967451" y="1175983"/>
              <a:ext cx="1630448" cy="41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웹</a:t>
              </a:r>
              <a:r>
                <a:rPr lang="en-US" altLang="ko-KR" sz="26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2600" b="1" dirty="0" err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모바일웹</a:t>
              </a:r>
              <a:endParaRPr lang="ko-KR" altLang="en-US" sz="2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C82A2F9-9EAD-4E7B-8BF5-A66747320DEC}"/>
              </a:ext>
            </a:extLst>
          </p:cNvPr>
          <p:cNvSpPr txBox="1"/>
          <p:nvPr/>
        </p:nvSpPr>
        <p:spPr>
          <a:xfrm>
            <a:off x="9660128" y="5549302"/>
            <a:ext cx="7906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B251F2-9927-4956-AE00-897A4A934661}"/>
              </a:ext>
            </a:extLst>
          </p:cNvPr>
          <p:cNvSpPr txBox="1"/>
          <p:nvPr/>
        </p:nvSpPr>
        <p:spPr>
          <a:xfrm>
            <a:off x="5474107" y="937822"/>
            <a:ext cx="12779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S3 </a:t>
            </a:r>
            <a:r>
              <a:rPr lang="ko-KR" altLang="en-US" sz="2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버킷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B655FD1-B8DA-4A66-BCC3-684D8A5A11D6}"/>
              </a:ext>
            </a:extLst>
          </p:cNvPr>
          <p:cNvCxnSpPr>
            <a:cxnSpLocks/>
          </p:cNvCxnSpPr>
          <p:nvPr/>
        </p:nvCxnSpPr>
        <p:spPr>
          <a:xfrm>
            <a:off x="6731213" y="2150410"/>
            <a:ext cx="19201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FE5DDE1-AEE4-46C7-842A-AB1028C6724C}"/>
              </a:ext>
            </a:extLst>
          </p:cNvPr>
          <p:cNvGrpSpPr/>
          <p:nvPr/>
        </p:nvGrpSpPr>
        <p:grpSpPr>
          <a:xfrm>
            <a:off x="4992570" y="4538133"/>
            <a:ext cx="2208734" cy="892552"/>
            <a:chOff x="5057281" y="4510952"/>
            <a:chExt cx="2208734" cy="892552"/>
          </a:xfrm>
        </p:grpSpPr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2BF17699-A73D-485E-9EE7-BFBEA0ABF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57281" y="4659971"/>
              <a:ext cx="741446" cy="74144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03080B-B2AE-4EE0-A665-0B3E3D148501}"/>
                </a:ext>
              </a:extLst>
            </p:cNvPr>
            <p:cNvSpPr txBox="1"/>
            <p:nvPr/>
          </p:nvSpPr>
          <p:spPr>
            <a:xfrm>
              <a:off x="5783812" y="4510952"/>
              <a:ext cx="148220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Amazon </a:t>
              </a:r>
              <a:r>
                <a:rPr lang="en-US" altLang="ko-KR" sz="2600" dirty="0" err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polly</a:t>
              </a:r>
              <a:endParaRPr lang="ko-KR" altLang="en-US" sz="2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32553C4-6FF5-4780-96CF-8DDBC3F347DF}"/>
              </a:ext>
            </a:extLst>
          </p:cNvPr>
          <p:cNvCxnSpPr/>
          <p:nvPr/>
        </p:nvCxnSpPr>
        <p:spPr>
          <a:xfrm>
            <a:off x="9392461" y="3222601"/>
            <a:ext cx="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8A5BC91-0FA6-4649-8D98-1C759628A8C5}"/>
              </a:ext>
            </a:extLst>
          </p:cNvPr>
          <p:cNvSpPr txBox="1"/>
          <p:nvPr/>
        </p:nvSpPr>
        <p:spPr>
          <a:xfrm>
            <a:off x="7611348" y="4521963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텍스트 전달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FF057E-0E84-4468-99E4-272E8321780F}"/>
              </a:ext>
            </a:extLst>
          </p:cNvPr>
          <p:cNvSpPr txBox="1"/>
          <p:nvPr/>
        </p:nvSpPr>
        <p:spPr>
          <a:xfrm>
            <a:off x="8719364" y="3485962"/>
            <a:ext cx="146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요청에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대한 </a:t>
            </a:r>
            <a:endParaRPr lang="en-US" altLang="ko-KR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응답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리턴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D4CDBE6-8EF5-4F49-81AB-C1003F8ADDF8}"/>
              </a:ext>
            </a:extLst>
          </p:cNvPr>
          <p:cNvCxnSpPr>
            <a:cxnSpLocks/>
          </p:cNvCxnSpPr>
          <p:nvPr/>
        </p:nvCxnSpPr>
        <p:spPr>
          <a:xfrm>
            <a:off x="10085134" y="2958553"/>
            <a:ext cx="0" cy="1341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106176F-86AA-4A4F-AB4A-F11A8162FE60}"/>
              </a:ext>
            </a:extLst>
          </p:cNvPr>
          <p:cNvCxnSpPr>
            <a:cxnSpLocks/>
          </p:cNvCxnSpPr>
          <p:nvPr/>
        </p:nvCxnSpPr>
        <p:spPr>
          <a:xfrm flipH="1">
            <a:off x="7247586" y="4984409"/>
            <a:ext cx="20633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C992EA-122B-418E-B5DC-8463F986BA1E}"/>
              </a:ext>
            </a:extLst>
          </p:cNvPr>
          <p:cNvSpPr txBox="1"/>
          <p:nvPr/>
        </p:nvSpPr>
        <p:spPr>
          <a:xfrm>
            <a:off x="3044378" y="3604164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텍스트 음성으로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변환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31E22E-49CB-4452-B71C-572A7D4F9742}"/>
              </a:ext>
            </a:extLst>
          </p:cNvPr>
          <p:cNvGrpSpPr/>
          <p:nvPr/>
        </p:nvGrpSpPr>
        <p:grpSpPr>
          <a:xfrm>
            <a:off x="1821890" y="1319574"/>
            <a:ext cx="1206213" cy="521826"/>
            <a:chOff x="2039943" y="1464828"/>
            <a:chExt cx="1206213" cy="5218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D64BFB-AE55-45E8-8CE5-59FCEA79ACD2}"/>
                </a:ext>
              </a:extLst>
            </p:cNvPr>
            <p:cNvSpPr txBox="1"/>
            <p:nvPr/>
          </p:nvSpPr>
          <p:spPr>
            <a:xfrm>
              <a:off x="2163808" y="1617322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사진 촬영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BE85C4-D37B-428D-80A5-D515EFB1AE64}"/>
                </a:ext>
              </a:extLst>
            </p:cNvPr>
            <p:cNvSpPr txBox="1"/>
            <p:nvPr/>
          </p:nvSpPr>
          <p:spPr>
            <a:xfrm>
              <a:off x="2039943" y="1464828"/>
              <a:ext cx="47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①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2EE8AC1-85B6-48D5-843B-B33DDFE220D8}"/>
              </a:ext>
            </a:extLst>
          </p:cNvPr>
          <p:cNvGrpSpPr/>
          <p:nvPr/>
        </p:nvGrpSpPr>
        <p:grpSpPr>
          <a:xfrm>
            <a:off x="4418954" y="1376979"/>
            <a:ext cx="1024190" cy="778810"/>
            <a:chOff x="4418954" y="1376979"/>
            <a:chExt cx="1024190" cy="778810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C83B726-4ED4-4367-8AE6-93F7C625A007}"/>
                </a:ext>
              </a:extLst>
            </p:cNvPr>
            <p:cNvCxnSpPr>
              <a:cxnSpLocks/>
            </p:cNvCxnSpPr>
            <p:nvPr/>
          </p:nvCxnSpPr>
          <p:spPr>
            <a:xfrm>
              <a:off x="4440767" y="2155789"/>
              <a:ext cx="10023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5F56F7C-B6B7-429F-8C25-AF46A80EDD65}"/>
                </a:ext>
              </a:extLst>
            </p:cNvPr>
            <p:cNvGrpSpPr/>
            <p:nvPr/>
          </p:nvGrpSpPr>
          <p:grpSpPr>
            <a:xfrm>
              <a:off x="4418954" y="1376979"/>
              <a:ext cx="973636" cy="755432"/>
              <a:chOff x="4391896" y="1550166"/>
              <a:chExt cx="973636" cy="7554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CFA17A-00D3-48F0-85BA-6EB0883F1264}"/>
                  </a:ext>
                </a:extLst>
              </p:cNvPr>
              <p:cNvSpPr txBox="1"/>
              <p:nvPr/>
            </p:nvSpPr>
            <p:spPr>
              <a:xfrm>
                <a:off x="4550885" y="1659267"/>
                <a:ext cx="8146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사진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</a:t>
                </a:r>
              </a:p>
              <a:p>
                <a:r>
                  <a:rPr lang="ko-KR" altLang="en-US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업로드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F79B0B-2356-452E-8CD8-5D9FD082341C}"/>
                  </a:ext>
                </a:extLst>
              </p:cNvPr>
              <p:cNvSpPr txBox="1"/>
              <p:nvPr/>
            </p:nvSpPr>
            <p:spPr>
              <a:xfrm>
                <a:off x="4391896" y="1550166"/>
                <a:ext cx="284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②</a:t>
                </a: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439A0BF-73E0-4AC4-AFAC-090AF5E480A0}"/>
              </a:ext>
            </a:extLst>
          </p:cNvPr>
          <p:cNvGrpSpPr/>
          <p:nvPr/>
        </p:nvGrpSpPr>
        <p:grpSpPr>
          <a:xfrm>
            <a:off x="6605005" y="1376024"/>
            <a:ext cx="2116180" cy="752053"/>
            <a:chOff x="6500066" y="1388263"/>
            <a:chExt cx="1825933" cy="75205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CD58F0-3447-453F-9EF0-6C8E7993FBDF}"/>
                </a:ext>
              </a:extLst>
            </p:cNvPr>
            <p:cNvSpPr txBox="1"/>
            <p:nvPr/>
          </p:nvSpPr>
          <p:spPr>
            <a:xfrm>
              <a:off x="6703240" y="1493985"/>
              <a:ext cx="1622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인물 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분석  </a:t>
              </a: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or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endPara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텍스트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추출 요청</a:t>
              </a:r>
              <a:endPara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F8E390-9E77-4E19-B458-A0039C79661E}"/>
                </a:ext>
              </a:extLst>
            </p:cNvPr>
            <p:cNvSpPr txBox="1"/>
            <p:nvPr/>
          </p:nvSpPr>
          <p:spPr>
            <a:xfrm>
              <a:off x="6500066" y="1388263"/>
              <a:ext cx="47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③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9F8078E-E5F1-4ADE-9983-9AFD04B4FB79}"/>
              </a:ext>
            </a:extLst>
          </p:cNvPr>
          <p:cNvSpPr txBox="1"/>
          <p:nvPr/>
        </p:nvSpPr>
        <p:spPr>
          <a:xfrm>
            <a:off x="7368149" y="4240249"/>
            <a:ext cx="4750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285449-C64D-4F75-8225-1D539B3CC245}"/>
              </a:ext>
            </a:extLst>
          </p:cNvPr>
          <p:cNvSpPr txBox="1"/>
          <p:nvPr/>
        </p:nvSpPr>
        <p:spPr>
          <a:xfrm>
            <a:off x="9145978" y="3089924"/>
            <a:ext cx="7906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④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E9AC2B-C985-4E2D-8316-8BDC76E20F04}"/>
              </a:ext>
            </a:extLst>
          </p:cNvPr>
          <p:cNvSpPr txBox="1"/>
          <p:nvPr/>
        </p:nvSpPr>
        <p:spPr>
          <a:xfrm>
            <a:off x="2773325" y="3336731"/>
            <a:ext cx="4750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⑦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B87851-3C0F-4F3D-87C9-3F071BB01A12}"/>
              </a:ext>
            </a:extLst>
          </p:cNvPr>
          <p:cNvGrpSpPr/>
          <p:nvPr/>
        </p:nvGrpSpPr>
        <p:grpSpPr>
          <a:xfrm>
            <a:off x="1861167" y="2352027"/>
            <a:ext cx="1239528" cy="431111"/>
            <a:chOff x="2002619" y="2335263"/>
            <a:chExt cx="1239528" cy="43111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DE35F7-6D4D-4F0D-B645-FEFED956733E}"/>
                </a:ext>
              </a:extLst>
            </p:cNvPr>
            <p:cNvSpPr txBox="1"/>
            <p:nvPr/>
          </p:nvSpPr>
          <p:spPr>
            <a:xfrm>
              <a:off x="2159799" y="2397042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음성 전달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FB962-4A6B-41DB-AC32-A215F4F1C018}"/>
                </a:ext>
              </a:extLst>
            </p:cNvPr>
            <p:cNvSpPr txBox="1"/>
            <p:nvPr/>
          </p:nvSpPr>
          <p:spPr>
            <a:xfrm>
              <a:off x="2002619" y="2335263"/>
              <a:ext cx="47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⑧</a:t>
              </a:r>
            </a:p>
          </p:txBody>
        </p:sp>
      </p:grpSp>
      <p:pic>
        <p:nvPicPr>
          <p:cNvPr id="47" name="그래픽 46" descr="서버 단색으로 채워진">
            <a:extLst>
              <a:ext uri="{FF2B5EF4-FFF2-40B4-BE49-F238E27FC236}">
                <a16:creationId xmlns:a16="http://schemas.microsoft.com/office/drawing/2014/main" id="{87C454F1-99DC-4A01-B605-439CB1EC5D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18697" y="4251676"/>
            <a:ext cx="1465466" cy="1465466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2837AB4F-1D83-4043-BFB9-7AA77842B110}"/>
              </a:ext>
            </a:extLst>
          </p:cNvPr>
          <p:cNvGrpSpPr/>
          <p:nvPr/>
        </p:nvGrpSpPr>
        <p:grpSpPr>
          <a:xfrm>
            <a:off x="8673192" y="5734878"/>
            <a:ext cx="2373409" cy="613733"/>
            <a:chOff x="9682623" y="4214254"/>
            <a:chExt cx="2373409" cy="61373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FB6A43-9544-4E93-8721-8723251BE259}"/>
                </a:ext>
              </a:extLst>
            </p:cNvPr>
            <p:cNvSpPr txBox="1"/>
            <p:nvPr/>
          </p:nvSpPr>
          <p:spPr>
            <a:xfrm>
              <a:off x="9682623" y="4214254"/>
              <a:ext cx="47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⑤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412F75-3749-41CB-8823-34CE278A7D92}"/>
                </a:ext>
              </a:extLst>
            </p:cNvPr>
            <p:cNvSpPr txBox="1"/>
            <p:nvPr/>
          </p:nvSpPr>
          <p:spPr>
            <a:xfrm>
              <a:off x="9875627" y="4458655"/>
              <a:ext cx="2180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응답</a:t>
              </a: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API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로 문장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완성</a:t>
              </a:r>
              <a:endPara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BA5C0AC-F62F-4084-B4D4-9C7C2E454D90}"/>
              </a:ext>
            </a:extLst>
          </p:cNvPr>
          <p:cNvGrpSpPr/>
          <p:nvPr/>
        </p:nvGrpSpPr>
        <p:grpSpPr>
          <a:xfrm>
            <a:off x="8673192" y="569120"/>
            <a:ext cx="3172104" cy="2413849"/>
            <a:chOff x="8673192" y="569120"/>
            <a:chExt cx="3172104" cy="2413849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18E329D-67A0-46B0-AF95-9D63D924E59D}"/>
                </a:ext>
              </a:extLst>
            </p:cNvPr>
            <p:cNvGrpSpPr/>
            <p:nvPr/>
          </p:nvGrpSpPr>
          <p:grpSpPr>
            <a:xfrm>
              <a:off x="8853183" y="1310915"/>
              <a:ext cx="2992113" cy="1672054"/>
              <a:chOff x="8853183" y="1310915"/>
              <a:chExt cx="2992113" cy="1672054"/>
            </a:xfrm>
          </p:grpSpPr>
          <p:pic>
            <p:nvPicPr>
              <p:cNvPr id="20" name="그래픽 19">
                <a:extLst>
                  <a:ext uri="{FF2B5EF4-FFF2-40B4-BE49-F238E27FC236}">
                    <a16:creationId xmlns:a16="http://schemas.microsoft.com/office/drawing/2014/main" id="{71113255-43C1-4668-96FE-ECA47958F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853183" y="1464697"/>
                <a:ext cx="700777" cy="584987"/>
              </a:xfrm>
              <a:prstGeom prst="rect">
                <a:avLst/>
              </a:prstGeom>
            </p:spPr>
          </p:pic>
          <p:pic>
            <p:nvPicPr>
              <p:cNvPr id="21" name="그래픽 20">
                <a:extLst>
                  <a:ext uri="{FF2B5EF4-FFF2-40B4-BE49-F238E27FC236}">
                    <a16:creationId xmlns:a16="http://schemas.microsoft.com/office/drawing/2014/main" id="{CB627433-B819-4866-B7F0-01002CC64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853183" y="2145280"/>
                <a:ext cx="722724" cy="630399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DA1B20-D413-43E8-A4D2-3BA580A69783}"/>
                  </a:ext>
                </a:extLst>
              </p:cNvPr>
              <p:cNvSpPr txBox="1"/>
              <p:nvPr/>
            </p:nvSpPr>
            <p:spPr>
              <a:xfrm>
                <a:off x="9597781" y="1310915"/>
                <a:ext cx="2247515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00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Amazon </a:t>
                </a:r>
                <a:r>
                  <a:rPr lang="en-US" altLang="ko-KR" sz="2600" dirty="0" err="1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rekognition</a:t>
                </a:r>
                <a:endParaRPr lang="ko-KR" altLang="en-US" sz="2600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CAECF4-CBDF-47D0-8920-BA70459C7C8E}"/>
                  </a:ext>
                </a:extLst>
              </p:cNvPr>
              <p:cNvSpPr txBox="1"/>
              <p:nvPr/>
            </p:nvSpPr>
            <p:spPr>
              <a:xfrm>
                <a:off x="9597781" y="2090417"/>
                <a:ext cx="170944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00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Amazon translate</a:t>
                </a:r>
                <a:endParaRPr lang="ko-KR" altLang="en-US" sz="2600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62510B52-A930-45F3-8238-373EF6C32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2588" y="569120"/>
              <a:ext cx="1426126" cy="914398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18313763-F439-4140-9F30-8055C02AEC4B}"/>
                </a:ext>
              </a:extLst>
            </p:cNvPr>
            <p:cNvSpPr/>
            <p:nvPr/>
          </p:nvSpPr>
          <p:spPr>
            <a:xfrm>
              <a:off x="8673192" y="1279608"/>
              <a:ext cx="2823885" cy="1643955"/>
            </a:xfrm>
            <a:prstGeom prst="roundRect">
              <a:avLst/>
            </a:prstGeom>
            <a:noFill/>
            <a:ln w="25400">
              <a:solidFill>
                <a:srgbClr val="FB990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600"/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05361AD-444C-4C8F-9E8F-5BA48F24065B}"/>
              </a:ext>
            </a:extLst>
          </p:cNvPr>
          <p:cNvSpPr/>
          <p:nvPr/>
        </p:nvSpPr>
        <p:spPr>
          <a:xfrm>
            <a:off x="4912991" y="4520507"/>
            <a:ext cx="2250148" cy="986262"/>
          </a:xfrm>
          <a:prstGeom prst="roundRect">
            <a:avLst/>
          </a:prstGeom>
          <a:noFill/>
          <a:ln w="25400">
            <a:solidFill>
              <a:srgbClr val="FB990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60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F79A75C-FD54-44C7-B27A-2467CE8586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22" y="3783050"/>
            <a:ext cx="1426126" cy="91439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39AD303-9189-4B4A-BF7B-49E50623ECD5}"/>
              </a:ext>
            </a:extLst>
          </p:cNvPr>
          <p:cNvSpPr txBox="1"/>
          <p:nvPr/>
        </p:nvSpPr>
        <p:spPr>
          <a:xfrm>
            <a:off x="4593170" y="2817540"/>
            <a:ext cx="33906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5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8619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2" grpId="0"/>
      <p:bldP spid="34" grpId="0"/>
      <p:bldP spid="37" grpId="0"/>
      <p:bldP spid="43" grpId="0"/>
      <p:bldP spid="44" grpId="0"/>
      <p:bldP spid="45" grpId="0"/>
      <p:bldP spid="55" grpId="0" animBg="1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1AF3E71-24B1-48A2-A331-6146AC497252}"/>
              </a:ext>
            </a:extLst>
          </p:cNvPr>
          <p:cNvSpPr/>
          <p:nvPr/>
        </p:nvSpPr>
        <p:spPr>
          <a:xfrm>
            <a:off x="105732" y="-1"/>
            <a:ext cx="12192001" cy="6871747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E64FDD-5D42-4CC4-9644-0DCCA1E436B4}"/>
              </a:ext>
            </a:extLst>
          </p:cNvPr>
          <p:cNvGrpSpPr/>
          <p:nvPr/>
        </p:nvGrpSpPr>
        <p:grpSpPr>
          <a:xfrm>
            <a:off x="-63163" y="0"/>
            <a:ext cx="276999" cy="6858000"/>
            <a:chOff x="-49600" y="0"/>
            <a:chExt cx="276999" cy="685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DA9003-8D2D-458C-8B8A-CE74CE76C62C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66B983-9C74-45A2-8665-87574C5D4E26}"/>
                </a:ext>
              </a:extLst>
            </p:cNvPr>
            <p:cNvSpPr txBox="1"/>
            <p:nvPr/>
          </p:nvSpPr>
          <p:spPr>
            <a:xfrm rot="5400000">
              <a:off x="-763857" y="714257"/>
              <a:ext cx="170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Part3</a:t>
              </a:r>
              <a:endParaRPr lang="ko-KR" altLang="en-US" sz="12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CB8C13-7472-40C4-A8B7-617EF6967C61}"/>
              </a:ext>
            </a:extLst>
          </p:cNvPr>
          <p:cNvSpPr/>
          <p:nvPr/>
        </p:nvSpPr>
        <p:spPr>
          <a:xfrm>
            <a:off x="1711923" y="3469902"/>
            <a:ext cx="2464068" cy="1049154"/>
          </a:xfrm>
          <a:prstGeom prst="rect">
            <a:avLst/>
          </a:prstGeom>
          <a:solidFill>
            <a:srgbClr val="EA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text.py</a:t>
            </a:r>
            <a:endParaRPr lang="ko-KR" altLang="en-US" sz="240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325F0D-EC01-4385-8BBD-D01C84FB6CC5}"/>
              </a:ext>
            </a:extLst>
          </p:cNvPr>
          <p:cNvSpPr/>
          <p:nvPr/>
        </p:nvSpPr>
        <p:spPr>
          <a:xfrm>
            <a:off x="1711923" y="2420748"/>
            <a:ext cx="2464067" cy="1049154"/>
          </a:xfrm>
          <a:prstGeom prst="rect">
            <a:avLst/>
          </a:prstGeom>
          <a:solidFill>
            <a:srgbClr val="EA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detect_faces.py</a:t>
            </a:r>
            <a:endParaRPr lang="ko-KR" altLang="en-US" sz="240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18D050-A5FC-4763-8F38-1DC8C03DABAA}"/>
              </a:ext>
            </a:extLst>
          </p:cNvPr>
          <p:cNvSpPr/>
          <p:nvPr/>
        </p:nvSpPr>
        <p:spPr>
          <a:xfrm>
            <a:off x="1711924" y="5125876"/>
            <a:ext cx="2464066" cy="1049154"/>
          </a:xfrm>
          <a:prstGeom prst="rect">
            <a:avLst/>
          </a:prstGeom>
          <a:solidFill>
            <a:srgbClr val="C08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app.py</a:t>
            </a:r>
            <a:endParaRPr lang="ko-KR" altLang="en-US" sz="240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0E3AF2-270F-46C9-9375-16B71BED4CAB}"/>
              </a:ext>
            </a:extLst>
          </p:cNvPr>
          <p:cNvSpPr/>
          <p:nvPr/>
        </p:nvSpPr>
        <p:spPr>
          <a:xfrm>
            <a:off x="4175992" y="696713"/>
            <a:ext cx="5938787" cy="1049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Image S3 Upload, Polly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908D3A-412E-4EAB-94AD-0B82BC1586C9}"/>
              </a:ext>
            </a:extLst>
          </p:cNvPr>
          <p:cNvSpPr/>
          <p:nvPr/>
        </p:nvSpPr>
        <p:spPr>
          <a:xfrm>
            <a:off x="1711925" y="696713"/>
            <a:ext cx="2464068" cy="104915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Index.html</a:t>
            </a:r>
            <a:endParaRPr lang="ko-KR" altLang="en-US" sz="240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434C4E-6ABD-47FE-84C6-46044E73D9E5}"/>
              </a:ext>
            </a:extLst>
          </p:cNvPr>
          <p:cNvSpPr/>
          <p:nvPr/>
        </p:nvSpPr>
        <p:spPr>
          <a:xfrm>
            <a:off x="4175990" y="3469902"/>
            <a:ext cx="5938788" cy="1049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detetxt_text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A233CD-1F09-4189-A5B6-1B9EE928A51F}"/>
              </a:ext>
            </a:extLst>
          </p:cNvPr>
          <p:cNvSpPr/>
          <p:nvPr/>
        </p:nvSpPr>
        <p:spPr>
          <a:xfrm>
            <a:off x="4175991" y="2420748"/>
            <a:ext cx="5938787" cy="1049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celebrities, detect_faces, translate_text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118036-96B2-429F-93B2-44E0440C4D9B}"/>
              </a:ext>
            </a:extLst>
          </p:cNvPr>
          <p:cNvSpPr/>
          <p:nvPr/>
        </p:nvSpPr>
        <p:spPr>
          <a:xfrm>
            <a:off x="4175991" y="5125876"/>
            <a:ext cx="5938788" cy="1049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Response API POST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B39EE1-BAFC-443A-9497-A325B259FA12}"/>
              </a:ext>
            </a:extLst>
          </p:cNvPr>
          <p:cNvCxnSpPr/>
          <p:nvPr/>
        </p:nvCxnSpPr>
        <p:spPr>
          <a:xfrm>
            <a:off x="1711923" y="3448406"/>
            <a:ext cx="8402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38A41EB-AF69-4CE8-A3D9-FDE5CD14E94A}"/>
              </a:ext>
            </a:extLst>
          </p:cNvPr>
          <p:cNvCxnSpPr/>
          <p:nvPr/>
        </p:nvCxnSpPr>
        <p:spPr>
          <a:xfrm>
            <a:off x="6208295" y="1878043"/>
            <a:ext cx="0" cy="327259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BC5CEB-495B-485A-8318-4726AD7D3E8A}"/>
              </a:ext>
            </a:extLst>
          </p:cNvPr>
          <p:cNvCxnSpPr/>
          <p:nvPr/>
        </p:nvCxnSpPr>
        <p:spPr>
          <a:xfrm>
            <a:off x="6208295" y="4727120"/>
            <a:ext cx="0" cy="327259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D226669-6017-4BFA-8BCC-82C538CCA128}"/>
              </a:ext>
            </a:extLst>
          </p:cNvPr>
          <p:cNvCxnSpPr>
            <a:cxnSpLocks/>
          </p:cNvCxnSpPr>
          <p:nvPr/>
        </p:nvCxnSpPr>
        <p:spPr>
          <a:xfrm flipV="1">
            <a:off x="10207348" y="1187259"/>
            <a:ext cx="12700" cy="4429163"/>
          </a:xfrm>
          <a:prstGeom prst="bentConnector4">
            <a:avLst>
              <a:gd name="adj1" fmla="val 12680000"/>
              <a:gd name="adj2" fmla="val 10042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4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DEBF52-EE71-4E80-A9AA-5F064797D598}"/>
              </a:ext>
            </a:extLst>
          </p:cNvPr>
          <p:cNvSpPr/>
          <p:nvPr/>
        </p:nvSpPr>
        <p:spPr>
          <a:xfrm>
            <a:off x="0" y="-13747"/>
            <a:ext cx="12192001" cy="6871747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3323F4-CCE3-4818-A7F6-171D2585B5DF}"/>
              </a:ext>
            </a:extLst>
          </p:cNvPr>
          <p:cNvGrpSpPr/>
          <p:nvPr/>
        </p:nvGrpSpPr>
        <p:grpSpPr>
          <a:xfrm>
            <a:off x="5585862" y="3922839"/>
            <a:ext cx="6160169" cy="1107996"/>
            <a:chOff x="5585862" y="3922839"/>
            <a:chExt cx="6160169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488ABF-2474-447B-8852-A69BA8DF3EAC}"/>
                </a:ext>
              </a:extLst>
            </p:cNvPr>
            <p:cNvSpPr txBox="1"/>
            <p:nvPr/>
          </p:nvSpPr>
          <p:spPr>
            <a:xfrm>
              <a:off x="5585862" y="3922839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0C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5A5E61-A495-419B-85CF-CBC26EA79733}"/>
                </a:ext>
              </a:extLst>
            </p:cNvPr>
            <p:cNvSpPr txBox="1"/>
            <p:nvPr/>
          </p:nvSpPr>
          <p:spPr>
            <a:xfrm>
              <a:off x="7010401" y="4061338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시연 영상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963814B-5631-433D-B5F7-D73FF2B0B8A5}"/>
              </a:ext>
            </a:extLst>
          </p:cNvPr>
          <p:cNvCxnSpPr>
            <a:cxnSpLocks/>
          </p:cNvCxnSpPr>
          <p:nvPr/>
        </p:nvCxnSpPr>
        <p:spPr>
          <a:xfrm>
            <a:off x="3792354" y="3429000"/>
            <a:ext cx="43987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9AD2359-28B5-4253-92D5-305442817F36}"/>
              </a:ext>
            </a:extLst>
          </p:cNvPr>
          <p:cNvGrpSpPr/>
          <p:nvPr/>
        </p:nvGrpSpPr>
        <p:grpSpPr>
          <a:xfrm>
            <a:off x="5585862" y="2817570"/>
            <a:ext cx="6160169" cy="1107996"/>
            <a:chOff x="5585862" y="2817570"/>
            <a:chExt cx="6160169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456235-C4DD-4A11-ACD3-584B6BF02B8D}"/>
                </a:ext>
              </a:extLst>
            </p:cNvPr>
            <p:cNvSpPr txBox="1"/>
            <p:nvPr/>
          </p:nvSpPr>
          <p:spPr>
            <a:xfrm>
              <a:off x="5585862" y="2817570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  <a:r>
                <a:rPr lang="ko-KR" altLang="en-US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D79F6D-186C-451A-9F79-3B9033D9125D}"/>
                </a:ext>
              </a:extLst>
            </p:cNvPr>
            <p:cNvSpPr txBox="1"/>
            <p:nvPr/>
          </p:nvSpPr>
          <p:spPr>
            <a:xfrm>
              <a:off x="7010401" y="2956069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개발 내용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FD443E-E4BA-45D6-9E98-F8EA6D6C6ECB}"/>
              </a:ext>
            </a:extLst>
          </p:cNvPr>
          <p:cNvGrpSpPr/>
          <p:nvPr/>
        </p:nvGrpSpPr>
        <p:grpSpPr>
          <a:xfrm>
            <a:off x="5540944" y="664661"/>
            <a:ext cx="6160169" cy="1107996"/>
            <a:chOff x="5585862" y="664661"/>
            <a:chExt cx="6160169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622AC3-5A35-4CA8-8093-F065E9734B4E}"/>
                </a:ext>
              </a:extLst>
            </p:cNvPr>
            <p:cNvSpPr txBox="1"/>
            <p:nvPr/>
          </p:nvSpPr>
          <p:spPr>
            <a:xfrm>
              <a:off x="5585862" y="664661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CCE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  <a:r>
                <a:rPr lang="ko-KR" altLang="en-US" sz="66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9A7E7D-4C63-4810-B784-D5FE9DE2A1A5}"/>
                </a:ext>
              </a:extLst>
            </p:cNvPr>
            <p:cNvSpPr txBox="1"/>
            <p:nvPr/>
          </p:nvSpPr>
          <p:spPr>
            <a:xfrm>
              <a:off x="7010401" y="803160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팀원 소개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70774F0-135C-487F-99E1-1E0A81C290F5}"/>
              </a:ext>
            </a:extLst>
          </p:cNvPr>
          <p:cNvGrpSpPr/>
          <p:nvPr/>
        </p:nvGrpSpPr>
        <p:grpSpPr>
          <a:xfrm>
            <a:off x="5540944" y="1772657"/>
            <a:ext cx="6160169" cy="1107996"/>
            <a:chOff x="5540944" y="1772657"/>
            <a:chExt cx="6160169" cy="11079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C9CA74-EA55-4FC6-B30B-85EF0E71DF48}"/>
                </a:ext>
              </a:extLst>
            </p:cNvPr>
            <p:cNvSpPr txBox="1"/>
            <p:nvPr/>
          </p:nvSpPr>
          <p:spPr>
            <a:xfrm>
              <a:off x="5540944" y="1772657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  <a:r>
                <a:rPr lang="ko-KR" altLang="en-US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9454AD-4423-43BB-A153-324C312260AB}"/>
                </a:ext>
              </a:extLst>
            </p:cNvPr>
            <p:cNvSpPr txBox="1"/>
            <p:nvPr/>
          </p:nvSpPr>
          <p:spPr>
            <a:xfrm>
              <a:off x="6965483" y="1911156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프로젝트 소개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2A4049-2DC3-4895-96B0-D2C77C74B3C6}"/>
              </a:ext>
            </a:extLst>
          </p:cNvPr>
          <p:cNvGrpSpPr/>
          <p:nvPr/>
        </p:nvGrpSpPr>
        <p:grpSpPr>
          <a:xfrm>
            <a:off x="5540944" y="4965025"/>
            <a:ext cx="6426467" cy="1107996"/>
            <a:chOff x="5585862" y="4965025"/>
            <a:chExt cx="6426467" cy="11079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526CD-BA4A-4CE9-9E64-9A9358180A0B}"/>
                </a:ext>
              </a:extLst>
            </p:cNvPr>
            <p:cNvSpPr txBox="1"/>
            <p:nvPr/>
          </p:nvSpPr>
          <p:spPr>
            <a:xfrm>
              <a:off x="5585862" y="4965025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392FD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941DDC-3658-41E9-A5C2-7F7A031F6279}"/>
                </a:ext>
              </a:extLst>
            </p:cNvPr>
            <p:cNvSpPr txBox="1"/>
            <p:nvPr/>
          </p:nvSpPr>
          <p:spPr>
            <a:xfrm>
              <a:off x="7010401" y="5103524"/>
              <a:ext cx="5001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문제점 및 개선방안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600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-0.14323 -0.21482 " pathEditMode="relative" rAng="0" ptsTypes="AA">
                                      <p:cBhvr>
                                        <p:cTn id="9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1" y="-10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1AF3E71-24B1-48A2-A331-6146AC497252}"/>
              </a:ext>
            </a:extLst>
          </p:cNvPr>
          <p:cNvSpPr/>
          <p:nvPr/>
        </p:nvSpPr>
        <p:spPr>
          <a:xfrm>
            <a:off x="105732" y="-1"/>
            <a:ext cx="12192001" cy="6871747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E64FDD-5D42-4CC4-9644-0DCCA1E436B4}"/>
              </a:ext>
            </a:extLst>
          </p:cNvPr>
          <p:cNvGrpSpPr/>
          <p:nvPr/>
        </p:nvGrpSpPr>
        <p:grpSpPr>
          <a:xfrm>
            <a:off x="-63163" y="0"/>
            <a:ext cx="276999" cy="6858000"/>
            <a:chOff x="-49600" y="0"/>
            <a:chExt cx="276999" cy="685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DA9003-8D2D-458C-8B8A-CE74CE76C62C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66B983-9C74-45A2-8665-87574C5D4E26}"/>
                </a:ext>
              </a:extLst>
            </p:cNvPr>
            <p:cNvSpPr txBox="1"/>
            <p:nvPr/>
          </p:nvSpPr>
          <p:spPr>
            <a:xfrm rot="5400000">
              <a:off x="-763857" y="714257"/>
              <a:ext cx="170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Part4</a:t>
              </a:r>
              <a:endParaRPr lang="ko-KR" altLang="en-US" sz="12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pic>
        <p:nvPicPr>
          <p:cNvPr id="2" name="신세경합침">
            <a:hlinkClick r:id="" action="ppaction://media"/>
            <a:extLst>
              <a:ext uri="{FF2B5EF4-FFF2-40B4-BE49-F238E27FC236}">
                <a16:creationId xmlns:a16="http://schemas.microsoft.com/office/drawing/2014/main" id="{4182B829-B095-4E50-9D8B-B3D47C1268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11"/>
          <a:srcRect l="36542" r="36563"/>
          <a:stretch/>
        </p:blipFill>
        <p:spPr>
          <a:xfrm>
            <a:off x="213836" y="254697"/>
            <a:ext cx="3035450" cy="6348605"/>
          </a:xfrm>
          <a:prstGeom prst="rect">
            <a:avLst/>
          </a:prstGeom>
        </p:spPr>
      </p:pic>
      <p:pic>
        <p:nvPicPr>
          <p:cNvPr id="3" name="최규웅2">
            <a:hlinkClick r:id="" action="ppaction://media"/>
            <a:extLst>
              <a:ext uri="{FF2B5EF4-FFF2-40B4-BE49-F238E27FC236}">
                <a16:creationId xmlns:a16="http://schemas.microsoft.com/office/drawing/2014/main" id="{CE6FD030-E800-4345-A9CB-7B70F88BF94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377803" y="297925"/>
            <a:ext cx="2970190" cy="6262149"/>
          </a:xfrm>
          <a:prstGeom prst="rect">
            <a:avLst/>
          </a:prstGeom>
        </p:spPr>
      </p:pic>
      <p:pic>
        <p:nvPicPr>
          <p:cNvPr id="4" name="여러명_Trim">
            <a:hlinkClick r:id="" action="ppaction://media"/>
            <a:extLst>
              <a:ext uri="{FF2B5EF4-FFF2-40B4-BE49-F238E27FC236}">
                <a16:creationId xmlns:a16="http://schemas.microsoft.com/office/drawing/2014/main" id="{2B39E67A-61F0-456E-8BA4-96274DE00109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13"/>
          <a:srcRect l="39080" r="38497"/>
          <a:stretch/>
        </p:blipFill>
        <p:spPr>
          <a:xfrm>
            <a:off x="6467288" y="306175"/>
            <a:ext cx="2906142" cy="6262149"/>
          </a:xfrm>
          <a:prstGeom prst="rect">
            <a:avLst/>
          </a:prstGeom>
        </p:spPr>
      </p:pic>
      <p:pic>
        <p:nvPicPr>
          <p:cNvPr id="5" name="영어_Trim">
            <a:hlinkClick r:id="" action="ppaction://media"/>
            <a:extLst>
              <a:ext uri="{FF2B5EF4-FFF2-40B4-BE49-F238E27FC236}">
                <a16:creationId xmlns:a16="http://schemas.microsoft.com/office/drawing/2014/main" id="{B41DF1CC-97AA-4B3B-BC16-661F54A2D30E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423355" y="306174"/>
            <a:ext cx="2768645" cy="62538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7056C82-C09C-4118-B56E-5793B8D9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98" y="254697"/>
            <a:ext cx="3770630" cy="621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11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1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8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558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17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3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4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DEBF52-EE71-4E80-A9AA-5F064797D598}"/>
              </a:ext>
            </a:extLst>
          </p:cNvPr>
          <p:cNvSpPr/>
          <p:nvPr/>
        </p:nvSpPr>
        <p:spPr>
          <a:xfrm>
            <a:off x="0" y="-13747"/>
            <a:ext cx="12192001" cy="6871747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053C641-48BC-4323-8A61-9E60E7234517}"/>
              </a:ext>
            </a:extLst>
          </p:cNvPr>
          <p:cNvGrpSpPr/>
          <p:nvPr/>
        </p:nvGrpSpPr>
        <p:grpSpPr>
          <a:xfrm>
            <a:off x="5585862" y="4965025"/>
            <a:ext cx="6426467" cy="1107996"/>
            <a:chOff x="5585862" y="4965025"/>
            <a:chExt cx="6426467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C04784-0C07-4A44-BD77-B2EF89DF8CEE}"/>
                </a:ext>
              </a:extLst>
            </p:cNvPr>
            <p:cNvSpPr txBox="1"/>
            <p:nvPr/>
          </p:nvSpPr>
          <p:spPr>
            <a:xfrm>
              <a:off x="5585862" y="4965025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392FD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68C66F-261E-4242-8E4B-D20E4327BE7F}"/>
                </a:ext>
              </a:extLst>
            </p:cNvPr>
            <p:cNvSpPr txBox="1"/>
            <p:nvPr/>
          </p:nvSpPr>
          <p:spPr>
            <a:xfrm>
              <a:off x="7010401" y="5103524"/>
              <a:ext cx="5001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문제점 및 개선방안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963814B-5631-433D-B5F7-D73FF2B0B8A5}"/>
              </a:ext>
            </a:extLst>
          </p:cNvPr>
          <p:cNvCxnSpPr>
            <a:cxnSpLocks/>
          </p:cNvCxnSpPr>
          <p:nvPr/>
        </p:nvCxnSpPr>
        <p:spPr>
          <a:xfrm>
            <a:off x="3513221" y="3429000"/>
            <a:ext cx="5486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0682D02-9B85-4B35-A5C8-5B242F028AC4}"/>
              </a:ext>
            </a:extLst>
          </p:cNvPr>
          <p:cNvGrpSpPr/>
          <p:nvPr/>
        </p:nvGrpSpPr>
        <p:grpSpPr>
          <a:xfrm>
            <a:off x="5585862" y="3922839"/>
            <a:ext cx="6160169" cy="1107996"/>
            <a:chOff x="5585862" y="3922839"/>
            <a:chExt cx="6160169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9E8737-136D-47B5-A4AB-D09CFD48D188}"/>
                </a:ext>
              </a:extLst>
            </p:cNvPr>
            <p:cNvSpPr txBox="1"/>
            <p:nvPr/>
          </p:nvSpPr>
          <p:spPr>
            <a:xfrm>
              <a:off x="5585862" y="3922839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0C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5FF5F1-FE70-40AC-8B38-8FB9215C4A26}"/>
                </a:ext>
              </a:extLst>
            </p:cNvPr>
            <p:cNvSpPr txBox="1"/>
            <p:nvPr/>
          </p:nvSpPr>
          <p:spPr>
            <a:xfrm>
              <a:off x="7010401" y="4061338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시연 영상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68A9BF-2A54-4A55-A8EC-BDBDC9F23288}"/>
              </a:ext>
            </a:extLst>
          </p:cNvPr>
          <p:cNvGrpSpPr/>
          <p:nvPr/>
        </p:nvGrpSpPr>
        <p:grpSpPr>
          <a:xfrm>
            <a:off x="5585862" y="2817570"/>
            <a:ext cx="6160169" cy="1107996"/>
            <a:chOff x="5585862" y="2817570"/>
            <a:chExt cx="6160169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EA4EFB-B4DA-47E9-B08C-5849B3807F75}"/>
                </a:ext>
              </a:extLst>
            </p:cNvPr>
            <p:cNvSpPr txBox="1"/>
            <p:nvPr/>
          </p:nvSpPr>
          <p:spPr>
            <a:xfrm>
              <a:off x="5585862" y="2817570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  <a:r>
                <a:rPr lang="ko-KR" altLang="en-US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1C32CF-3776-4B85-B3E9-D230C2483EDB}"/>
                </a:ext>
              </a:extLst>
            </p:cNvPr>
            <p:cNvSpPr txBox="1"/>
            <p:nvPr/>
          </p:nvSpPr>
          <p:spPr>
            <a:xfrm>
              <a:off x="7010401" y="2956069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개발 내용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FB1728-0AE8-47D8-BFFA-2352447BF465}"/>
              </a:ext>
            </a:extLst>
          </p:cNvPr>
          <p:cNvGrpSpPr/>
          <p:nvPr/>
        </p:nvGrpSpPr>
        <p:grpSpPr>
          <a:xfrm>
            <a:off x="5540944" y="664661"/>
            <a:ext cx="6160169" cy="1107996"/>
            <a:chOff x="5585862" y="664661"/>
            <a:chExt cx="6160169" cy="11079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6BBBB1-D2A8-413E-B899-FF8BF24DAF9C}"/>
                </a:ext>
              </a:extLst>
            </p:cNvPr>
            <p:cNvSpPr txBox="1"/>
            <p:nvPr/>
          </p:nvSpPr>
          <p:spPr>
            <a:xfrm>
              <a:off x="5585862" y="664661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CCE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  <a:r>
                <a:rPr lang="ko-KR" altLang="en-US" sz="66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FB6514-F523-4D6A-BE11-5E82BBB4C360}"/>
                </a:ext>
              </a:extLst>
            </p:cNvPr>
            <p:cNvSpPr txBox="1"/>
            <p:nvPr/>
          </p:nvSpPr>
          <p:spPr>
            <a:xfrm>
              <a:off x="7010401" y="803160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팀원 소개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6D9CF24-CF14-4A44-9596-3208B9E65395}"/>
              </a:ext>
            </a:extLst>
          </p:cNvPr>
          <p:cNvGrpSpPr/>
          <p:nvPr/>
        </p:nvGrpSpPr>
        <p:grpSpPr>
          <a:xfrm>
            <a:off x="5540944" y="1772657"/>
            <a:ext cx="6160169" cy="1107996"/>
            <a:chOff x="5540944" y="1772657"/>
            <a:chExt cx="6160169" cy="11079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B4A7552-3F62-4719-A81A-ED4C7FA27F8D}"/>
                </a:ext>
              </a:extLst>
            </p:cNvPr>
            <p:cNvSpPr txBox="1"/>
            <p:nvPr/>
          </p:nvSpPr>
          <p:spPr>
            <a:xfrm>
              <a:off x="5540944" y="1772657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  <a:r>
                <a:rPr lang="ko-KR" altLang="en-US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827800-C366-4C5D-87F8-11AF88EDDE4B}"/>
                </a:ext>
              </a:extLst>
            </p:cNvPr>
            <p:cNvSpPr txBox="1"/>
            <p:nvPr/>
          </p:nvSpPr>
          <p:spPr>
            <a:xfrm>
              <a:off x="6965483" y="1911156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프로젝트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1983 -0.37546 " pathEditMode="relative" rAng="0" ptsTypes="AA">
                                      <p:cBhvr>
                                        <p:cTn id="9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22" y="-187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1AF3E71-24B1-48A2-A331-6146AC497252}"/>
              </a:ext>
            </a:extLst>
          </p:cNvPr>
          <p:cNvSpPr/>
          <p:nvPr/>
        </p:nvSpPr>
        <p:spPr>
          <a:xfrm>
            <a:off x="105732" y="-1"/>
            <a:ext cx="12192001" cy="6871747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E64FDD-5D42-4CC4-9644-0DCCA1E436B4}"/>
              </a:ext>
            </a:extLst>
          </p:cNvPr>
          <p:cNvGrpSpPr/>
          <p:nvPr/>
        </p:nvGrpSpPr>
        <p:grpSpPr>
          <a:xfrm>
            <a:off x="-63163" y="0"/>
            <a:ext cx="276999" cy="6858000"/>
            <a:chOff x="-49600" y="0"/>
            <a:chExt cx="276999" cy="685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DA9003-8D2D-458C-8B8A-CE74CE76C62C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66B983-9C74-45A2-8665-87574C5D4E26}"/>
                </a:ext>
              </a:extLst>
            </p:cNvPr>
            <p:cNvSpPr txBox="1"/>
            <p:nvPr/>
          </p:nvSpPr>
          <p:spPr>
            <a:xfrm rot="5400000">
              <a:off x="-763857" y="714257"/>
              <a:ext cx="170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Part5</a:t>
              </a:r>
              <a:endParaRPr lang="ko-KR" altLang="en-US" sz="12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C3A0FE-C3D1-4548-839F-C58A90F8A0FD}"/>
              </a:ext>
            </a:extLst>
          </p:cNvPr>
          <p:cNvSpPr/>
          <p:nvPr/>
        </p:nvSpPr>
        <p:spPr>
          <a:xfrm>
            <a:off x="6096000" y="0"/>
            <a:ext cx="6196390" cy="68580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F8FCE-429C-4642-A6DE-C13C57E80827}"/>
              </a:ext>
            </a:extLst>
          </p:cNvPr>
          <p:cNvSpPr txBox="1"/>
          <p:nvPr/>
        </p:nvSpPr>
        <p:spPr>
          <a:xfrm>
            <a:off x="1692064" y="814255"/>
            <a:ext cx="28761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유재석 </a:t>
            </a:r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유재수</a:t>
            </a:r>
            <a:endParaRPr lang="en-US" altLang="ko-KR" sz="30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0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해외 유명인사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F2C7C-0172-423C-AB31-284A9A9DDED8}"/>
              </a:ext>
            </a:extLst>
          </p:cNvPr>
          <p:cNvSpPr txBox="1"/>
          <p:nvPr/>
        </p:nvSpPr>
        <p:spPr>
          <a:xfrm>
            <a:off x="1692064" y="3075155"/>
            <a:ext cx="2727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영어도 서연이가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96A6C-E713-4196-A80C-82F4E5473B4F}"/>
              </a:ext>
            </a:extLst>
          </p:cNvPr>
          <p:cNvSpPr txBox="1"/>
          <p:nvPr/>
        </p:nvSpPr>
        <p:spPr>
          <a:xfrm>
            <a:off x="1692064" y="4212670"/>
            <a:ext cx="8835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속도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48C87-28A5-4E44-AE2E-209DB2284693}"/>
              </a:ext>
            </a:extLst>
          </p:cNvPr>
          <p:cNvSpPr txBox="1"/>
          <p:nvPr/>
        </p:nvSpPr>
        <p:spPr>
          <a:xfrm>
            <a:off x="1680201" y="5499982"/>
            <a:ext cx="1790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음성인식</a:t>
            </a:r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30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A9EAB-8BA2-453D-94F9-E87713A070FA}"/>
              </a:ext>
            </a:extLst>
          </p:cNvPr>
          <p:cNvSpPr txBox="1"/>
          <p:nvPr/>
        </p:nvSpPr>
        <p:spPr>
          <a:xfrm>
            <a:off x="7574228" y="814255"/>
            <a:ext cx="24737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파파고 </a:t>
            </a:r>
            <a:r>
              <a:rPr lang="en-US" altLang="ko-KR" sz="3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</a:p>
          <a:p>
            <a:endParaRPr lang="en-US" altLang="ko-KR" sz="3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3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얼굴 비교 실패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418E-CEEA-4FD6-BEAE-2C83972B95C5}"/>
              </a:ext>
            </a:extLst>
          </p:cNvPr>
          <p:cNvSpPr txBox="1"/>
          <p:nvPr/>
        </p:nvSpPr>
        <p:spPr>
          <a:xfrm>
            <a:off x="7574228" y="3075155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개선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6F9E58-F971-4B47-8A49-1426F829EC4B}"/>
              </a:ext>
            </a:extLst>
          </p:cNvPr>
          <p:cNvSpPr txBox="1"/>
          <p:nvPr/>
        </p:nvSpPr>
        <p:spPr>
          <a:xfrm>
            <a:off x="7574228" y="4212670"/>
            <a:ext cx="534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  <a:endParaRPr lang="ko-KR" altLang="en-US" sz="3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2EBD2-A7E7-470A-B896-9ED0CCBEC881}"/>
              </a:ext>
            </a:extLst>
          </p:cNvPr>
          <p:cNvSpPr txBox="1"/>
          <p:nvPr/>
        </p:nvSpPr>
        <p:spPr>
          <a:xfrm>
            <a:off x="7562365" y="5499982"/>
            <a:ext cx="2714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카카오 </a:t>
            </a:r>
            <a:r>
              <a:rPr lang="en-US" altLang="ko-KR" sz="3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TTS API</a:t>
            </a:r>
            <a:endParaRPr lang="ko-KR" altLang="en-US" sz="3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73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D38DA1-7388-45C2-945C-6F3F582BB9A5}"/>
              </a:ext>
            </a:extLst>
          </p:cNvPr>
          <p:cNvSpPr/>
          <p:nvPr/>
        </p:nvSpPr>
        <p:spPr>
          <a:xfrm>
            <a:off x="-2" y="0"/>
            <a:ext cx="12192001" cy="6871747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94E9D-3301-4D81-BF2D-90DAF64846A3}"/>
              </a:ext>
            </a:extLst>
          </p:cNvPr>
          <p:cNvSpPr txBox="1"/>
          <p:nvPr/>
        </p:nvSpPr>
        <p:spPr>
          <a:xfrm>
            <a:off x="4533713" y="2716257"/>
            <a:ext cx="3124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감사합니다</a:t>
            </a:r>
            <a:r>
              <a:rPr lang="en-US" altLang="ko-KR" sz="48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46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DEBF52-EE71-4E80-A9AA-5F064797D598}"/>
              </a:ext>
            </a:extLst>
          </p:cNvPr>
          <p:cNvSpPr/>
          <p:nvPr/>
        </p:nvSpPr>
        <p:spPr>
          <a:xfrm>
            <a:off x="0" y="-13747"/>
            <a:ext cx="12192001" cy="6871747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13A510-DAF5-4E4A-A436-CB8D70F110D0}"/>
              </a:ext>
            </a:extLst>
          </p:cNvPr>
          <p:cNvGrpSpPr/>
          <p:nvPr/>
        </p:nvGrpSpPr>
        <p:grpSpPr>
          <a:xfrm>
            <a:off x="5585862" y="664661"/>
            <a:ext cx="6160169" cy="1107996"/>
            <a:chOff x="5585862" y="664661"/>
            <a:chExt cx="6160169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38784B-56F6-4101-9121-667D8C924CD8}"/>
                </a:ext>
              </a:extLst>
            </p:cNvPr>
            <p:cNvSpPr txBox="1"/>
            <p:nvPr/>
          </p:nvSpPr>
          <p:spPr>
            <a:xfrm>
              <a:off x="5585862" y="664661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CCE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  <a:r>
                <a:rPr lang="ko-KR" altLang="en-US" sz="66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9AE1C5-79B4-4D0A-B3F4-1B9A373F921A}"/>
                </a:ext>
              </a:extLst>
            </p:cNvPr>
            <p:cNvSpPr txBox="1"/>
            <p:nvPr/>
          </p:nvSpPr>
          <p:spPr>
            <a:xfrm>
              <a:off x="7010401" y="803160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팀원 소개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E8F461B-91B5-49DA-A9A0-0D72E51C4AD3}"/>
              </a:ext>
            </a:extLst>
          </p:cNvPr>
          <p:cNvGrpSpPr/>
          <p:nvPr/>
        </p:nvGrpSpPr>
        <p:grpSpPr>
          <a:xfrm>
            <a:off x="5540944" y="1772657"/>
            <a:ext cx="6160169" cy="1107996"/>
            <a:chOff x="5540944" y="1772657"/>
            <a:chExt cx="6160169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F3C723-547A-48ED-97DD-A00E2E1513B4}"/>
                </a:ext>
              </a:extLst>
            </p:cNvPr>
            <p:cNvSpPr txBox="1"/>
            <p:nvPr/>
          </p:nvSpPr>
          <p:spPr>
            <a:xfrm>
              <a:off x="5540944" y="1772657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  <a:r>
                <a:rPr lang="ko-KR" altLang="en-US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56C051-0AD3-4358-853E-D1DBFFCD0614}"/>
                </a:ext>
              </a:extLst>
            </p:cNvPr>
            <p:cNvSpPr txBox="1"/>
            <p:nvPr/>
          </p:nvSpPr>
          <p:spPr>
            <a:xfrm>
              <a:off x="6965483" y="1911156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프로젝트 소개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4EF948B-C5B1-4728-98FC-60A0D5B9E46E}"/>
              </a:ext>
            </a:extLst>
          </p:cNvPr>
          <p:cNvGrpSpPr/>
          <p:nvPr/>
        </p:nvGrpSpPr>
        <p:grpSpPr>
          <a:xfrm>
            <a:off x="5585862" y="2817570"/>
            <a:ext cx="6160169" cy="1107996"/>
            <a:chOff x="5585862" y="2817570"/>
            <a:chExt cx="6160169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2E2099-0C27-4FB1-A77A-0C51077A26E2}"/>
                </a:ext>
              </a:extLst>
            </p:cNvPr>
            <p:cNvSpPr txBox="1"/>
            <p:nvPr/>
          </p:nvSpPr>
          <p:spPr>
            <a:xfrm>
              <a:off x="5585862" y="2817570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  <a:r>
                <a:rPr lang="ko-KR" altLang="en-US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BCC563-2749-41D8-9290-18134A75B0D7}"/>
                </a:ext>
              </a:extLst>
            </p:cNvPr>
            <p:cNvSpPr txBox="1"/>
            <p:nvPr/>
          </p:nvSpPr>
          <p:spPr>
            <a:xfrm>
              <a:off x="7010401" y="2956069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개발 내용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B47497-BA67-4744-A76C-640DD86E041F}"/>
              </a:ext>
            </a:extLst>
          </p:cNvPr>
          <p:cNvGrpSpPr/>
          <p:nvPr/>
        </p:nvGrpSpPr>
        <p:grpSpPr>
          <a:xfrm>
            <a:off x="5585862" y="3922839"/>
            <a:ext cx="6160169" cy="1107996"/>
            <a:chOff x="5585862" y="3922839"/>
            <a:chExt cx="6160169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488ABF-2474-447B-8852-A69BA8DF3EAC}"/>
                </a:ext>
              </a:extLst>
            </p:cNvPr>
            <p:cNvSpPr txBox="1"/>
            <p:nvPr/>
          </p:nvSpPr>
          <p:spPr>
            <a:xfrm>
              <a:off x="5585862" y="3922839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0C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5A5E61-A495-419B-85CF-CBC26EA79733}"/>
                </a:ext>
              </a:extLst>
            </p:cNvPr>
            <p:cNvSpPr txBox="1"/>
            <p:nvPr/>
          </p:nvSpPr>
          <p:spPr>
            <a:xfrm>
              <a:off x="7010401" y="4061338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시연 영상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E40DB3-B141-4474-8BA6-D8CFC7C56785}"/>
              </a:ext>
            </a:extLst>
          </p:cNvPr>
          <p:cNvGrpSpPr/>
          <p:nvPr/>
        </p:nvGrpSpPr>
        <p:grpSpPr>
          <a:xfrm>
            <a:off x="5585862" y="4965025"/>
            <a:ext cx="6426467" cy="1107996"/>
            <a:chOff x="5585862" y="4965025"/>
            <a:chExt cx="6426467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C04784-0C07-4A44-BD77-B2EF89DF8CEE}"/>
                </a:ext>
              </a:extLst>
            </p:cNvPr>
            <p:cNvSpPr txBox="1"/>
            <p:nvPr/>
          </p:nvSpPr>
          <p:spPr>
            <a:xfrm>
              <a:off x="5585862" y="4965025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392FD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68C66F-261E-4242-8E4B-D20E4327BE7F}"/>
                </a:ext>
              </a:extLst>
            </p:cNvPr>
            <p:cNvSpPr txBox="1"/>
            <p:nvPr/>
          </p:nvSpPr>
          <p:spPr>
            <a:xfrm>
              <a:off x="7010401" y="5103524"/>
              <a:ext cx="5001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문제점 및 개선방안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77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DEBF52-EE71-4E80-A9AA-5F064797D598}"/>
              </a:ext>
            </a:extLst>
          </p:cNvPr>
          <p:cNvSpPr/>
          <p:nvPr/>
        </p:nvSpPr>
        <p:spPr>
          <a:xfrm>
            <a:off x="0" y="-13747"/>
            <a:ext cx="12192001" cy="6871747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13A510-DAF5-4E4A-A436-CB8D70F110D0}"/>
              </a:ext>
            </a:extLst>
          </p:cNvPr>
          <p:cNvGrpSpPr/>
          <p:nvPr/>
        </p:nvGrpSpPr>
        <p:grpSpPr>
          <a:xfrm>
            <a:off x="5585862" y="664661"/>
            <a:ext cx="6160169" cy="1107996"/>
            <a:chOff x="5585862" y="664661"/>
            <a:chExt cx="6160169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38784B-56F6-4101-9121-667D8C924CD8}"/>
                </a:ext>
              </a:extLst>
            </p:cNvPr>
            <p:cNvSpPr txBox="1"/>
            <p:nvPr/>
          </p:nvSpPr>
          <p:spPr>
            <a:xfrm>
              <a:off x="5585862" y="664661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CCE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  <a:r>
                <a:rPr lang="ko-KR" altLang="en-US" sz="66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9AE1C5-79B4-4D0A-B3F4-1B9A373F921A}"/>
                </a:ext>
              </a:extLst>
            </p:cNvPr>
            <p:cNvSpPr txBox="1"/>
            <p:nvPr/>
          </p:nvSpPr>
          <p:spPr>
            <a:xfrm>
              <a:off x="7010401" y="803160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팀원 소개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E8F461B-91B5-49DA-A9A0-0D72E51C4AD3}"/>
              </a:ext>
            </a:extLst>
          </p:cNvPr>
          <p:cNvGrpSpPr/>
          <p:nvPr/>
        </p:nvGrpSpPr>
        <p:grpSpPr>
          <a:xfrm>
            <a:off x="5540944" y="1772657"/>
            <a:ext cx="6160169" cy="1107996"/>
            <a:chOff x="5540944" y="1772657"/>
            <a:chExt cx="6160169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F3C723-547A-48ED-97DD-A00E2E1513B4}"/>
                </a:ext>
              </a:extLst>
            </p:cNvPr>
            <p:cNvSpPr txBox="1"/>
            <p:nvPr/>
          </p:nvSpPr>
          <p:spPr>
            <a:xfrm>
              <a:off x="5540944" y="1772657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  <a:r>
                <a:rPr lang="ko-KR" altLang="en-US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56C051-0AD3-4358-853E-D1DBFFCD0614}"/>
                </a:ext>
              </a:extLst>
            </p:cNvPr>
            <p:cNvSpPr txBox="1"/>
            <p:nvPr/>
          </p:nvSpPr>
          <p:spPr>
            <a:xfrm>
              <a:off x="6965483" y="1911156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프로젝트 소개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4EF948B-C5B1-4728-98FC-60A0D5B9E46E}"/>
              </a:ext>
            </a:extLst>
          </p:cNvPr>
          <p:cNvGrpSpPr/>
          <p:nvPr/>
        </p:nvGrpSpPr>
        <p:grpSpPr>
          <a:xfrm>
            <a:off x="5585862" y="2817570"/>
            <a:ext cx="6160169" cy="1107996"/>
            <a:chOff x="5585862" y="2817570"/>
            <a:chExt cx="6160169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2E2099-0C27-4FB1-A77A-0C51077A26E2}"/>
                </a:ext>
              </a:extLst>
            </p:cNvPr>
            <p:cNvSpPr txBox="1"/>
            <p:nvPr/>
          </p:nvSpPr>
          <p:spPr>
            <a:xfrm>
              <a:off x="5585862" y="2817570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  <a:r>
                <a:rPr lang="ko-KR" altLang="en-US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BCC563-2749-41D8-9290-18134A75B0D7}"/>
                </a:ext>
              </a:extLst>
            </p:cNvPr>
            <p:cNvSpPr txBox="1"/>
            <p:nvPr/>
          </p:nvSpPr>
          <p:spPr>
            <a:xfrm>
              <a:off x="7010401" y="2956069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개발 내용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B47497-BA67-4744-A76C-640DD86E041F}"/>
              </a:ext>
            </a:extLst>
          </p:cNvPr>
          <p:cNvGrpSpPr/>
          <p:nvPr/>
        </p:nvGrpSpPr>
        <p:grpSpPr>
          <a:xfrm>
            <a:off x="5585862" y="3922839"/>
            <a:ext cx="6160169" cy="1107996"/>
            <a:chOff x="5585862" y="3922839"/>
            <a:chExt cx="6160169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488ABF-2474-447B-8852-A69BA8DF3EAC}"/>
                </a:ext>
              </a:extLst>
            </p:cNvPr>
            <p:cNvSpPr txBox="1"/>
            <p:nvPr/>
          </p:nvSpPr>
          <p:spPr>
            <a:xfrm>
              <a:off x="5585862" y="3922839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0C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5A5E61-A495-419B-85CF-CBC26EA79733}"/>
                </a:ext>
              </a:extLst>
            </p:cNvPr>
            <p:cNvSpPr txBox="1"/>
            <p:nvPr/>
          </p:nvSpPr>
          <p:spPr>
            <a:xfrm>
              <a:off x="7010401" y="4061338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시연 영상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E40DB3-B141-4474-8BA6-D8CFC7C56785}"/>
              </a:ext>
            </a:extLst>
          </p:cNvPr>
          <p:cNvGrpSpPr/>
          <p:nvPr/>
        </p:nvGrpSpPr>
        <p:grpSpPr>
          <a:xfrm>
            <a:off x="5585862" y="4965025"/>
            <a:ext cx="6426467" cy="1107996"/>
            <a:chOff x="5585862" y="4965025"/>
            <a:chExt cx="6426467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C04784-0C07-4A44-BD77-B2EF89DF8CEE}"/>
                </a:ext>
              </a:extLst>
            </p:cNvPr>
            <p:cNvSpPr txBox="1"/>
            <p:nvPr/>
          </p:nvSpPr>
          <p:spPr>
            <a:xfrm>
              <a:off x="5585862" y="4965025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392FD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68C66F-261E-4242-8E4B-D20E4327BE7F}"/>
                </a:ext>
              </a:extLst>
            </p:cNvPr>
            <p:cNvSpPr txBox="1"/>
            <p:nvPr/>
          </p:nvSpPr>
          <p:spPr>
            <a:xfrm>
              <a:off x="7010401" y="5103524"/>
              <a:ext cx="5001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문제점 및 개선방안</a:t>
              </a: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068910-72F6-4B92-9EAA-848F6AC2834D}"/>
              </a:ext>
            </a:extLst>
          </p:cNvPr>
          <p:cNvCxnSpPr>
            <a:cxnSpLocks/>
          </p:cNvCxnSpPr>
          <p:nvPr/>
        </p:nvCxnSpPr>
        <p:spPr>
          <a:xfrm>
            <a:off x="4109988" y="3429000"/>
            <a:ext cx="427361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2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-0.10534 0.24977 " pathEditMode="relative" rAng="0" ptsTypes="AA">
                                      <p:cBhvr>
                                        <p:cTn id="1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DC6C42-5411-448A-B980-959F322AA535}"/>
              </a:ext>
            </a:extLst>
          </p:cNvPr>
          <p:cNvSpPr/>
          <p:nvPr/>
        </p:nvSpPr>
        <p:spPr>
          <a:xfrm>
            <a:off x="-1" y="0"/>
            <a:ext cx="12192001" cy="6871747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DB4DA7-F31B-4D93-AAE3-9F1B9A1065FD}"/>
              </a:ext>
            </a:extLst>
          </p:cNvPr>
          <p:cNvGrpSpPr/>
          <p:nvPr/>
        </p:nvGrpSpPr>
        <p:grpSpPr>
          <a:xfrm>
            <a:off x="-63163" y="0"/>
            <a:ext cx="276999" cy="6858000"/>
            <a:chOff x="-49600" y="0"/>
            <a:chExt cx="276999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2DA18E-E528-4DAC-90EE-C433C5D59A2B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A0A7DC-6977-4D3A-8C07-38CB7CC7B316}"/>
                </a:ext>
              </a:extLst>
            </p:cNvPr>
            <p:cNvSpPr txBox="1"/>
            <p:nvPr/>
          </p:nvSpPr>
          <p:spPr>
            <a:xfrm rot="5400000">
              <a:off x="-763857" y="714257"/>
              <a:ext cx="170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Part1</a:t>
              </a:r>
              <a:endParaRPr lang="ko-KR" altLang="en-US" sz="12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3D9CEDA-D012-49F6-9904-5189420B501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3CB2735-F69E-4A1C-8F0D-03EE6617B346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B4E628B-2486-46DA-831C-FC29347A3987}"/>
                </a:ext>
              </a:extLst>
            </p:cNvPr>
            <p:cNvSpPr/>
            <p:nvPr/>
          </p:nvSpPr>
          <p:spPr>
            <a:xfrm>
              <a:off x="985520" y="1576691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1CAF2-C35F-4230-B063-E5F1B8109FAE}"/>
                </a:ext>
              </a:extLst>
            </p:cNvPr>
            <p:cNvSpPr txBox="1"/>
            <p:nvPr/>
          </p:nvSpPr>
          <p:spPr>
            <a:xfrm>
              <a:off x="2448562" y="1894201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solidFill>
                    <a:schemeClr val="bg1"/>
                  </a:solidFill>
                </a:rPr>
                <a:t>B S W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637FE1-018A-4C7B-AEFC-2239BDC76371}"/>
                </a:ext>
              </a:extLst>
            </p:cNvPr>
            <p:cNvSpPr txBox="1"/>
            <p:nvPr/>
          </p:nvSpPr>
          <p:spPr>
            <a:xfrm>
              <a:off x="985520" y="2974254"/>
              <a:ext cx="4561840" cy="2580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spcBef>
                  <a:spcPts val="800"/>
                </a:spcBef>
                <a:buFontTx/>
                <a:buChar char="-"/>
              </a:pP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모바일웹 </a:t>
              </a:r>
              <a:r>
                <a:rPr lang="ko-KR" altLang="en-US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제작</a:t>
              </a:r>
              <a:r>
                <a:rPr lang="en-US" altLang="ko-KR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(Front, Back)</a:t>
              </a: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및 </a:t>
              </a:r>
              <a:r>
                <a:rPr lang="ko-KR" altLang="en-US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배포</a:t>
              </a:r>
              <a:r>
                <a:rPr lang="en-US" altLang="ko-KR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(AWS)</a:t>
              </a:r>
            </a:p>
            <a:p>
              <a:pPr marL="285750" indent="-285750" algn="just">
                <a:lnSpc>
                  <a:spcPct val="120000"/>
                </a:lnSpc>
                <a:spcBef>
                  <a:spcPts val="800"/>
                </a:spcBef>
                <a:buFontTx/>
                <a:buChar char="-"/>
              </a:pP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생성한 </a:t>
              </a: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API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를</a:t>
              </a: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서버에서 받고</a:t>
              </a: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반환</a:t>
              </a:r>
              <a:endPara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spcBef>
                  <a:spcPts val="800"/>
                </a:spcBef>
                <a:buFontTx/>
                <a:buChar char="-"/>
              </a:pP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AWS </a:t>
              </a:r>
              <a:r>
                <a:rPr lang="en-US" altLang="ko-KR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Polly</a:t>
              </a: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활용 </a:t>
              </a: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by </a:t>
              </a:r>
              <a:r>
                <a:rPr lang="en-US" altLang="ko-KR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Js</a:t>
              </a:r>
            </a:p>
            <a:p>
              <a:pPr algn="just">
                <a:lnSpc>
                  <a:spcPct val="120000"/>
                </a:lnSpc>
                <a:spcBef>
                  <a:spcPts val="800"/>
                </a:spcBef>
              </a:pP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    -&gt; 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웹 상에서 음성 바로 출력</a:t>
              </a:r>
              <a:endPara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spcBef>
                  <a:spcPts val="800"/>
                </a:spcBef>
                <a:buFontTx/>
                <a:buChar char="-"/>
              </a:pP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Github 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관리</a:t>
              </a:r>
              <a:endPara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spcBef>
                  <a:spcPts val="800"/>
                </a:spcBef>
                <a:buFontTx/>
                <a:buChar char="-"/>
              </a:pPr>
              <a:r>
                <a:rPr lang="en-US" altLang="ko-KR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PPT </a:t>
              </a:r>
              <a:r>
                <a:rPr lang="ko-KR" altLang="en-US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제작</a:t>
              </a:r>
              <a:endPara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ACC010-FB75-4BF3-B6B6-4EE1131700BB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EB55501-7477-4DB9-8C92-4353B4483068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C8A7213-7523-4395-BB5F-0B12465CD1BD}"/>
                </a:ext>
              </a:extLst>
            </p:cNvPr>
            <p:cNvSpPr/>
            <p:nvPr/>
          </p:nvSpPr>
          <p:spPr>
            <a:xfrm>
              <a:off x="963435" y="1613133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3462E1-6ED4-42C5-BCBF-154846CA1881}"/>
                </a:ext>
              </a:extLst>
            </p:cNvPr>
            <p:cNvSpPr txBox="1"/>
            <p:nvPr/>
          </p:nvSpPr>
          <p:spPr>
            <a:xfrm>
              <a:off x="2426477" y="1930643"/>
              <a:ext cx="10230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solidFill>
                    <a:schemeClr val="bg1"/>
                  </a:solidFill>
                </a:rPr>
                <a:t>L Y B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90E77C0-5BCB-42B9-8D31-A2DE566C8F0B}"/>
              </a:ext>
            </a:extLst>
          </p:cNvPr>
          <p:cNvSpPr txBox="1"/>
          <p:nvPr/>
        </p:nvSpPr>
        <p:spPr>
          <a:xfrm>
            <a:off x="6612397" y="3031956"/>
            <a:ext cx="5081014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800"/>
              </a:spcBef>
              <a:buFontTx/>
              <a:buChar char="-"/>
            </a:pP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AWS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rekognition</a:t>
            </a:r>
            <a:r>
              <a:rPr lang="ko-KR" altLang="en-US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</a:t>
            </a:r>
            <a:r>
              <a:rPr lang="ko-KR" altLang="en-US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by</a:t>
            </a:r>
            <a:r>
              <a:rPr lang="en-US" altLang="ko-KR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boto3</a:t>
            </a:r>
          </a:p>
          <a:p>
            <a:pPr>
              <a:spcBef>
                <a:spcPts val="800"/>
              </a:spcBef>
            </a:pPr>
            <a:r>
              <a:rPr lang="en-US" altLang="ko-KR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S3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버킷에 저장된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이미지 활용</a:t>
            </a:r>
            <a:endParaRPr lang="en-US" altLang="ko-KR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spcBef>
                <a:spcPts val="800"/>
              </a:spcBef>
            </a:pP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인물 분석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유명 인사 탐지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글자 추출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응답을 문장으로 재구성</a:t>
            </a:r>
            <a:endParaRPr lang="en-US" altLang="ko-KR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spcBef>
                <a:spcPts val="800"/>
              </a:spcBef>
              <a:buFontTx/>
              <a:buChar char="-"/>
            </a:pP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AWS </a:t>
            </a:r>
            <a:r>
              <a:rPr lang="en-US" altLang="ko-KR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translate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</a:t>
            </a: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by </a:t>
            </a:r>
            <a:r>
              <a:rPr lang="en-US" altLang="ko-KR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boto3</a:t>
            </a:r>
          </a:p>
          <a:p>
            <a:pPr>
              <a:spcBef>
                <a:spcPts val="800"/>
              </a:spcBef>
            </a:pPr>
            <a:r>
              <a:rPr lang="en-US" altLang="ko-KR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-&gt; </a:t>
            </a: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유명 인사 영어 출력 시 한글로 번역</a:t>
            </a:r>
            <a:endParaRPr lang="en-US" altLang="ko-KR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spcBef>
                <a:spcPts val="800"/>
              </a:spcBef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보고서 작성</a:t>
            </a:r>
            <a:endParaRPr lang="en-US" altLang="ko-KR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BAAB85-D620-4A50-9026-20836EFB9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80" y="1765851"/>
            <a:ext cx="779920" cy="7799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C1A9A4-741B-496D-A20E-149CE75E8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61" y="1831054"/>
            <a:ext cx="714717" cy="71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2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DEBF52-EE71-4E80-A9AA-5F064797D598}"/>
              </a:ext>
            </a:extLst>
          </p:cNvPr>
          <p:cNvSpPr/>
          <p:nvPr/>
        </p:nvSpPr>
        <p:spPr>
          <a:xfrm>
            <a:off x="0" y="-13747"/>
            <a:ext cx="12192001" cy="6871747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13A510-DAF5-4E4A-A436-CB8D70F110D0}"/>
              </a:ext>
            </a:extLst>
          </p:cNvPr>
          <p:cNvGrpSpPr/>
          <p:nvPr/>
        </p:nvGrpSpPr>
        <p:grpSpPr>
          <a:xfrm>
            <a:off x="5540944" y="664661"/>
            <a:ext cx="6160169" cy="1107996"/>
            <a:chOff x="5585862" y="664661"/>
            <a:chExt cx="6160169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38784B-56F6-4101-9121-667D8C924CD8}"/>
                </a:ext>
              </a:extLst>
            </p:cNvPr>
            <p:cNvSpPr txBox="1"/>
            <p:nvPr/>
          </p:nvSpPr>
          <p:spPr>
            <a:xfrm>
              <a:off x="5585862" y="664661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CCE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  <a:r>
                <a:rPr lang="ko-KR" altLang="en-US" sz="66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9AE1C5-79B4-4D0A-B3F4-1B9A373F921A}"/>
                </a:ext>
              </a:extLst>
            </p:cNvPr>
            <p:cNvSpPr txBox="1"/>
            <p:nvPr/>
          </p:nvSpPr>
          <p:spPr>
            <a:xfrm>
              <a:off x="7010401" y="803160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팀원 소개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E8F461B-91B5-49DA-A9A0-0D72E51C4AD3}"/>
              </a:ext>
            </a:extLst>
          </p:cNvPr>
          <p:cNvGrpSpPr/>
          <p:nvPr/>
        </p:nvGrpSpPr>
        <p:grpSpPr>
          <a:xfrm>
            <a:off x="5540944" y="1772657"/>
            <a:ext cx="6160169" cy="1107996"/>
            <a:chOff x="5540944" y="1772657"/>
            <a:chExt cx="6160169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F3C723-547A-48ED-97DD-A00E2E1513B4}"/>
                </a:ext>
              </a:extLst>
            </p:cNvPr>
            <p:cNvSpPr txBox="1"/>
            <p:nvPr/>
          </p:nvSpPr>
          <p:spPr>
            <a:xfrm>
              <a:off x="5540944" y="1772657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  <a:r>
                <a:rPr lang="ko-KR" altLang="en-US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56C051-0AD3-4358-853E-D1DBFFCD0614}"/>
                </a:ext>
              </a:extLst>
            </p:cNvPr>
            <p:cNvSpPr txBox="1"/>
            <p:nvPr/>
          </p:nvSpPr>
          <p:spPr>
            <a:xfrm>
              <a:off x="6965483" y="1911156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프로젝트 소개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4EF948B-C5B1-4728-98FC-60A0D5B9E46E}"/>
              </a:ext>
            </a:extLst>
          </p:cNvPr>
          <p:cNvGrpSpPr/>
          <p:nvPr/>
        </p:nvGrpSpPr>
        <p:grpSpPr>
          <a:xfrm>
            <a:off x="5540944" y="2817570"/>
            <a:ext cx="6160169" cy="1107996"/>
            <a:chOff x="5585862" y="2817570"/>
            <a:chExt cx="6160169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2E2099-0C27-4FB1-A77A-0C51077A26E2}"/>
                </a:ext>
              </a:extLst>
            </p:cNvPr>
            <p:cNvSpPr txBox="1"/>
            <p:nvPr/>
          </p:nvSpPr>
          <p:spPr>
            <a:xfrm>
              <a:off x="5585862" y="2817570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  <a:r>
                <a:rPr lang="ko-KR" altLang="en-US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BCC563-2749-41D8-9290-18134A75B0D7}"/>
                </a:ext>
              </a:extLst>
            </p:cNvPr>
            <p:cNvSpPr txBox="1"/>
            <p:nvPr/>
          </p:nvSpPr>
          <p:spPr>
            <a:xfrm>
              <a:off x="7010401" y="2956069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개발 내용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B47497-BA67-4744-A76C-640DD86E041F}"/>
              </a:ext>
            </a:extLst>
          </p:cNvPr>
          <p:cNvGrpSpPr/>
          <p:nvPr/>
        </p:nvGrpSpPr>
        <p:grpSpPr>
          <a:xfrm>
            <a:off x="5540944" y="3922839"/>
            <a:ext cx="6160169" cy="1107996"/>
            <a:chOff x="5585862" y="3922839"/>
            <a:chExt cx="6160169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488ABF-2474-447B-8852-A69BA8DF3EAC}"/>
                </a:ext>
              </a:extLst>
            </p:cNvPr>
            <p:cNvSpPr txBox="1"/>
            <p:nvPr/>
          </p:nvSpPr>
          <p:spPr>
            <a:xfrm>
              <a:off x="5585862" y="3922839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0C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5A5E61-A495-419B-85CF-CBC26EA79733}"/>
                </a:ext>
              </a:extLst>
            </p:cNvPr>
            <p:cNvSpPr txBox="1"/>
            <p:nvPr/>
          </p:nvSpPr>
          <p:spPr>
            <a:xfrm>
              <a:off x="7010401" y="4061338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시연 영상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E40DB3-B141-4474-8BA6-D8CFC7C56785}"/>
              </a:ext>
            </a:extLst>
          </p:cNvPr>
          <p:cNvGrpSpPr/>
          <p:nvPr/>
        </p:nvGrpSpPr>
        <p:grpSpPr>
          <a:xfrm>
            <a:off x="5540944" y="4965025"/>
            <a:ext cx="6426467" cy="1107996"/>
            <a:chOff x="5585862" y="4965025"/>
            <a:chExt cx="6426467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C04784-0C07-4A44-BD77-B2EF89DF8CEE}"/>
                </a:ext>
              </a:extLst>
            </p:cNvPr>
            <p:cNvSpPr txBox="1"/>
            <p:nvPr/>
          </p:nvSpPr>
          <p:spPr>
            <a:xfrm>
              <a:off x="5585862" y="4965025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392FD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68C66F-261E-4242-8E4B-D20E4327BE7F}"/>
                </a:ext>
              </a:extLst>
            </p:cNvPr>
            <p:cNvSpPr txBox="1"/>
            <p:nvPr/>
          </p:nvSpPr>
          <p:spPr>
            <a:xfrm>
              <a:off x="7010401" y="5103524"/>
              <a:ext cx="5001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문제점 및 개선방안</a:t>
              </a: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068910-72F6-4B92-9EAA-848F6AC2834D}"/>
              </a:ext>
            </a:extLst>
          </p:cNvPr>
          <p:cNvCxnSpPr>
            <a:cxnSpLocks/>
          </p:cNvCxnSpPr>
          <p:nvPr/>
        </p:nvCxnSpPr>
        <p:spPr>
          <a:xfrm>
            <a:off x="3792354" y="3429000"/>
            <a:ext cx="495701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30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15443 0.09792 " pathEditMode="relative" rAng="0" ptsTypes="AA">
                                      <p:cBhvr>
                                        <p:cTn id="21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1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1AF3E71-24B1-48A2-A331-6146AC497252}"/>
              </a:ext>
            </a:extLst>
          </p:cNvPr>
          <p:cNvSpPr/>
          <p:nvPr/>
        </p:nvSpPr>
        <p:spPr>
          <a:xfrm>
            <a:off x="105732" y="-1"/>
            <a:ext cx="12192001" cy="6871747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F20FAA-D1DA-44DA-9D57-46C9B13D2FE8}"/>
              </a:ext>
            </a:extLst>
          </p:cNvPr>
          <p:cNvSpPr/>
          <p:nvPr/>
        </p:nvSpPr>
        <p:spPr>
          <a:xfrm>
            <a:off x="3673191" y="2151603"/>
            <a:ext cx="4890499" cy="1284270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눈을 대신해준다</a:t>
            </a:r>
            <a:r>
              <a:rPr lang="en-US" altLang="ko-KR" sz="48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480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8720E8-0EFC-4B83-B1B6-E1FA5CCFE9D7}"/>
              </a:ext>
            </a:extLst>
          </p:cNvPr>
          <p:cNvSpPr txBox="1"/>
          <p:nvPr/>
        </p:nvSpPr>
        <p:spPr>
          <a:xfrm>
            <a:off x="5081399" y="3734587"/>
            <a:ext cx="2270173" cy="93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26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인물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하여</a:t>
            </a:r>
            <a:endParaRPr lang="en-US" altLang="ko-KR" sz="2400">
              <a:solidFill>
                <a:srgbClr val="F1ECE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26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글자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추출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5BE2AE-7AAC-48A4-99D1-4386BD7C3E3B}"/>
              </a:ext>
            </a:extLst>
          </p:cNvPr>
          <p:cNvSpPr txBox="1"/>
          <p:nvPr/>
        </p:nvSpPr>
        <p:spPr>
          <a:xfrm>
            <a:off x="3126698" y="3969267"/>
            <a:ext cx="16546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>
                <a:solidFill>
                  <a:srgbClr val="DAE3F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이미지</a:t>
            </a:r>
            <a:r>
              <a:rPr lang="ko-KR" altLang="en-US" sz="2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2635C5-A77B-4FB3-B7B2-DC50AC6F4D94}"/>
              </a:ext>
            </a:extLst>
          </p:cNvPr>
          <p:cNvSpPr txBox="1"/>
          <p:nvPr/>
        </p:nvSpPr>
        <p:spPr>
          <a:xfrm>
            <a:off x="7591308" y="3969267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음성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출력</a:t>
            </a:r>
            <a:endParaRPr lang="ko-KR" altLang="en-US" sz="240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E64FDD-5D42-4CC4-9644-0DCCA1E436B4}"/>
              </a:ext>
            </a:extLst>
          </p:cNvPr>
          <p:cNvGrpSpPr/>
          <p:nvPr/>
        </p:nvGrpSpPr>
        <p:grpSpPr>
          <a:xfrm>
            <a:off x="-63163" y="0"/>
            <a:ext cx="276999" cy="6858000"/>
            <a:chOff x="-49600" y="0"/>
            <a:chExt cx="276999" cy="685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DA9003-8D2D-458C-8B8A-CE74CE76C62C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66B983-9C74-45A2-8665-87574C5D4E26}"/>
                </a:ext>
              </a:extLst>
            </p:cNvPr>
            <p:cNvSpPr txBox="1"/>
            <p:nvPr/>
          </p:nvSpPr>
          <p:spPr>
            <a:xfrm rot="5400000">
              <a:off x="-763857" y="714257"/>
              <a:ext cx="170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Part2</a:t>
              </a:r>
              <a:endParaRPr lang="ko-KR" altLang="en-US" sz="12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870F63-D5F2-4AA5-AD36-6B67E717B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178" y="958908"/>
            <a:ext cx="7405110" cy="45253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96CB60-ACC2-4E89-AA07-90430A04F762}"/>
              </a:ext>
            </a:extLst>
          </p:cNvPr>
          <p:cNvSpPr txBox="1"/>
          <p:nvPr/>
        </p:nvSpPr>
        <p:spPr>
          <a:xfrm>
            <a:off x="7842797" y="6443161"/>
            <a:ext cx="434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hlinkClick r:id="rId3"/>
              </a:rPr>
              <a:t>http://silvernet.bstorm.co.kr/m/view.jsp?ncd=20851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0838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1AF3E71-24B1-48A2-A331-6146AC497252}"/>
              </a:ext>
            </a:extLst>
          </p:cNvPr>
          <p:cNvSpPr/>
          <p:nvPr/>
        </p:nvSpPr>
        <p:spPr>
          <a:xfrm>
            <a:off x="-1" y="0"/>
            <a:ext cx="12192001" cy="6871747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F20FAA-D1DA-44DA-9D57-46C9B13D2FE8}"/>
              </a:ext>
            </a:extLst>
          </p:cNvPr>
          <p:cNvSpPr/>
          <p:nvPr/>
        </p:nvSpPr>
        <p:spPr>
          <a:xfrm>
            <a:off x="3673191" y="2151603"/>
            <a:ext cx="4890499" cy="1284270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눈을 대신해준다</a:t>
            </a:r>
            <a:r>
              <a:rPr lang="en-US" altLang="ko-KR" sz="48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480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8720E8-0EFC-4B83-B1B6-E1FA5CCFE9D7}"/>
              </a:ext>
            </a:extLst>
          </p:cNvPr>
          <p:cNvSpPr txBox="1"/>
          <p:nvPr/>
        </p:nvSpPr>
        <p:spPr>
          <a:xfrm>
            <a:off x="4934914" y="3757274"/>
            <a:ext cx="2270173" cy="93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26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인물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하여</a:t>
            </a:r>
            <a:endParaRPr lang="en-US" altLang="ko-KR" sz="2400">
              <a:solidFill>
                <a:srgbClr val="F1ECE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26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글자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추출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5BE2AE-7AAC-48A4-99D1-4386BD7C3E3B}"/>
              </a:ext>
            </a:extLst>
          </p:cNvPr>
          <p:cNvSpPr txBox="1"/>
          <p:nvPr/>
        </p:nvSpPr>
        <p:spPr>
          <a:xfrm>
            <a:off x="2980213" y="3991954"/>
            <a:ext cx="16546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>
                <a:solidFill>
                  <a:srgbClr val="DAE3F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이미지</a:t>
            </a:r>
            <a:r>
              <a:rPr lang="ko-KR" altLang="en-US" sz="2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2635C5-A77B-4FB3-B7B2-DC50AC6F4D94}"/>
              </a:ext>
            </a:extLst>
          </p:cNvPr>
          <p:cNvSpPr txBox="1"/>
          <p:nvPr/>
        </p:nvSpPr>
        <p:spPr>
          <a:xfrm>
            <a:off x="7444823" y="3991954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음성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출력</a:t>
            </a:r>
            <a:endParaRPr lang="ko-KR" altLang="en-US" sz="240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E64FDD-5D42-4CC4-9644-0DCCA1E436B4}"/>
              </a:ext>
            </a:extLst>
          </p:cNvPr>
          <p:cNvGrpSpPr/>
          <p:nvPr/>
        </p:nvGrpSpPr>
        <p:grpSpPr>
          <a:xfrm>
            <a:off x="-49600" y="0"/>
            <a:ext cx="276999" cy="6858000"/>
            <a:chOff x="-49600" y="0"/>
            <a:chExt cx="276999" cy="685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DA9003-8D2D-458C-8B8A-CE74CE76C62C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66B983-9C74-45A2-8665-87574C5D4E26}"/>
                </a:ext>
              </a:extLst>
            </p:cNvPr>
            <p:cNvSpPr txBox="1"/>
            <p:nvPr/>
          </p:nvSpPr>
          <p:spPr>
            <a:xfrm rot="5400000">
              <a:off x="-763857" y="714257"/>
              <a:ext cx="170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Part2</a:t>
              </a:r>
              <a:endParaRPr lang="ko-KR" altLang="en-US" sz="12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07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1AF3E71-24B1-48A2-A331-6146AC497252}"/>
              </a:ext>
            </a:extLst>
          </p:cNvPr>
          <p:cNvSpPr/>
          <p:nvPr/>
        </p:nvSpPr>
        <p:spPr>
          <a:xfrm>
            <a:off x="0" y="0"/>
            <a:ext cx="12192001" cy="6871747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F20FAA-D1DA-44DA-9D57-46C9B13D2FE8}"/>
              </a:ext>
            </a:extLst>
          </p:cNvPr>
          <p:cNvSpPr/>
          <p:nvPr/>
        </p:nvSpPr>
        <p:spPr>
          <a:xfrm>
            <a:off x="3650750" y="2157034"/>
            <a:ext cx="4890499" cy="1284270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눈을 대신해준다</a:t>
            </a:r>
            <a:r>
              <a:rPr lang="en-US" altLang="ko-KR" sz="48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480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8720E8-0EFC-4B83-B1B6-E1FA5CCFE9D7}"/>
              </a:ext>
            </a:extLst>
          </p:cNvPr>
          <p:cNvSpPr txBox="1"/>
          <p:nvPr/>
        </p:nvSpPr>
        <p:spPr>
          <a:xfrm>
            <a:off x="4064834" y="3688422"/>
            <a:ext cx="4107215" cy="93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26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인물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하여 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음성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출력</a:t>
            </a:r>
            <a:endParaRPr lang="en-US" altLang="ko-KR" sz="2400">
              <a:solidFill>
                <a:srgbClr val="F1ECE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26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글자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추출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하여 </a:t>
            </a:r>
            <a:r>
              <a:rPr lang="ko-KR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음성</a:t>
            </a:r>
            <a:r>
              <a:rPr lang="ko-KR" altLang="en-US" sz="2400">
                <a:solidFill>
                  <a:srgbClr val="F1ECE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출력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774FEB-6DDA-4EBB-BF17-F370C8582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729" y="2079642"/>
            <a:ext cx="9832540" cy="288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A65B9DC-06C1-4E4E-A117-3582A30A80AF}"/>
              </a:ext>
            </a:extLst>
          </p:cNvPr>
          <p:cNvGrpSpPr/>
          <p:nvPr/>
        </p:nvGrpSpPr>
        <p:grpSpPr>
          <a:xfrm>
            <a:off x="-49600" y="0"/>
            <a:ext cx="276999" cy="6858000"/>
            <a:chOff x="-49600" y="0"/>
            <a:chExt cx="276999" cy="685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1F2952-F64E-47E7-B9CC-EA26AC953F9B}"/>
                </a:ext>
              </a:extLst>
            </p:cNvPr>
            <p:cNvSpPr/>
            <p:nvPr/>
          </p:nvSpPr>
          <p:spPr>
            <a:xfrm>
              <a:off x="0" y="0"/>
              <a:ext cx="177800" cy="6858000"/>
            </a:xfrm>
            <a:prstGeom prst="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B9A741-CD29-4BAF-9C18-7C62097DA081}"/>
                </a:ext>
              </a:extLst>
            </p:cNvPr>
            <p:cNvSpPr txBox="1"/>
            <p:nvPr/>
          </p:nvSpPr>
          <p:spPr>
            <a:xfrm rot="5400000">
              <a:off x="-763857" y="714257"/>
              <a:ext cx="170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Part2</a:t>
              </a:r>
              <a:endParaRPr lang="ko-KR" altLang="en-US" sz="12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7D4DE5-455A-4F1F-8545-B8DE41676633}"/>
              </a:ext>
            </a:extLst>
          </p:cNvPr>
          <p:cNvSpPr txBox="1"/>
          <p:nvPr/>
        </p:nvSpPr>
        <p:spPr>
          <a:xfrm>
            <a:off x="5471671" y="6443161"/>
            <a:ext cx="6769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hlinkClick r:id="rId3"/>
              </a:rPr>
              <a:t>https://misaeng.chosun.com/site/data/html_dir/2020/12/11/2020121102148.html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8779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DEBF52-EE71-4E80-A9AA-5F064797D598}"/>
              </a:ext>
            </a:extLst>
          </p:cNvPr>
          <p:cNvSpPr/>
          <p:nvPr/>
        </p:nvSpPr>
        <p:spPr>
          <a:xfrm>
            <a:off x="0" y="-13747"/>
            <a:ext cx="12192001" cy="6871747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F79414-562B-494B-9C92-6F17AC623F2F}"/>
              </a:ext>
            </a:extLst>
          </p:cNvPr>
          <p:cNvGrpSpPr/>
          <p:nvPr/>
        </p:nvGrpSpPr>
        <p:grpSpPr>
          <a:xfrm>
            <a:off x="5585862" y="2817570"/>
            <a:ext cx="6160169" cy="1107996"/>
            <a:chOff x="5585862" y="2817570"/>
            <a:chExt cx="6160169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2E2099-0C27-4FB1-A77A-0C51077A26E2}"/>
                </a:ext>
              </a:extLst>
            </p:cNvPr>
            <p:cNvSpPr txBox="1"/>
            <p:nvPr/>
          </p:nvSpPr>
          <p:spPr>
            <a:xfrm>
              <a:off x="5585862" y="2817570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03</a:t>
              </a:r>
              <a:r>
                <a:rPr lang="ko-KR" altLang="en-US" sz="6600">
                  <a:solidFill>
                    <a:srgbClr val="66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BCC563-2749-41D8-9290-18134A75B0D7}"/>
                </a:ext>
              </a:extLst>
            </p:cNvPr>
            <p:cNvSpPr txBox="1"/>
            <p:nvPr/>
          </p:nvSpPr>
          <p:spPr>
            <a:xfrm>
              <a:off x="7010401" y="2956069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개발 내용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963814B-5631-433D-B5F7-D73FF2B0B8A5}"/>
              </a:ext>
            </a:extLst>
          </p:cNvPr>
          <p:cNvCxnSpPr>
            <a:cxnSpLocks/>
          </p:cNvCxnSpPr>
          <p:nvPr/>
        </p:nvCxnSpPr>
        <p:spPr>
          <a:xfrm>
            <a:off x="4170947" y="3429000"/>
            <a:ext cx="38501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6979C47-897B-41D9-AD9E-A524BE96C4B6}"/>
              </a:ext>
            </a:extLst>
          </p:cNvPr>
          <p:cNvGrpSpPr/>
          <p:nvPr/>
        </p:nvGrpSpPr>
        <p:grpSpPr>
          <a:xfrm>
            <a:off x="5540944" y="664661"/>
            <a:ext cx="6160169" cy="1107996"/>
            <a:chOff x="5585862" y="664661"/>
            <a:chExt cx="6160169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1CCEE2-4045-493D-BC01-C474B8D1E296}"/>
                </a:ext>
              </a:extLst>
            </p:cNvPr>
            <p:cNvSpPr txBox="1"/>
            <p:nvPr/>
          </p:nvSpPr>
          <p:spPr>
            <a:xfrm>
              <a:off x="5585862" y="664661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CCE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</a:t>
              </a:r>
              <a:r>
                <a:rPr lang="ko-KR" altLang="en-US" sz="66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BACC6-432C-4912-8CBD-2DBF9A6A29A4}"/>
                </a:ext>
              </a:extLst>
            </p:cNvPr>
            <p:cNvSpPr txBox="1"/>
            <p:nvPr/>
          </p:nvSpPr>
          <p:spPr>
            <a:xfrm>
              <a:off x="7010401" y="803160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팀원 소개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B28DCDA-4773-4FDA-B27B-2D9B092A1768}"/>
              </a:ext>
            </a:extLst>
          </p:cNvPr>
          <p:cNvGrpSpPr/>
          <p:nvPr/>
        </p:nvGrpSpPr>
        <p:grpSpPr>
          <a:xfrm>
            <a:off x="5540944" y="1772657"/>
            <a:ext cx="6160169" cy="1107996"/>
            <a:chOff x="5540944" y="1772657"/>
            <a:chExt cx="6160169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9028FB-F73B-4D69-AEC4-30FFDE614527}"/>
                </a:ext>
              </a:extLst>
            </p:cNvPr>
            <p:cNvSpPr txBox="1"/>
            <p:nvPr/>
          </p:nvSpPr>
          <p:spPr>
            <a:xfrm>
              <a:off x="5540944" y="1772657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</a:t>
              </a:r>
              <a:r>
                <a:rPr lang="ko-KR" altLang="en-US" sz="6600">
                  <a:solidFill>
                    <a:srgbClr val="B3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129C8-4C13-483D-AC22-73FFFB7D2411}"/>
                </a:ext>
              </a:extLst>
            </p:cNvPr>
            <p:cNvSpPr txBox="1"/>
            <p:nvPr/>
          </p:nvSpPr>
          <p:spPr>
            <a:xfrm>
              <a:off x="6965483" y="1911156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프로젝트 소개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F023B36-129E-4B33-BD6D-CEA93B430CE5}"/>
              </a:ext>
            </a:extLst>
          </p:cNvPr>
          <p:cNvGrpSpPr/>
          <p:nvPr/>
        </p:nvGrpSpPr>
        <p:grpSpPr>
          <a:xfrm>
            <a:off x="5540944" y="3922839"/>
            <a:ext cx="6160169" cy="1107996"/>
            <a:chOff x="5585862" y="3922839"/>
            <a:chExt cx="6160169" cy="11079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B133C8-31DD-42BB-8133-665CDEB8D9DA}"/>
                </a:ext>
              </a:extLst>
            </p:cNvPr>
            <p:cNvSpPr txBox="1"/>
            <p:nvPr/>
          </p:nvSpPr>
          <p:spPr>
            <a:xfrm>
              <a:off x="5585862" y="3922839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0CC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04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141A6B-8A1C-4EE3-A07C-1AFA00FC4602}"/>
                </a:ext>
              </a:extLst>
            </p:cNvPr>
            <p:cNvSpPr txBox="1"/>
            <p:nvPr/>
          </p:nvSpPr>
          <p:spPr>
            <a:xfrm>
              <a:off x="7010401" y="4061338"/>
              <a:ext cx="4735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시연 영상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2AF0DF3-FA70-4C16-B889-06972512007E}"/>
              </a:ext>
            </a:extLst>
          </p:cNvPr>
          <p:cNvGrpSpPr/>
          <p:nvPr/>
        </p:nvGrpSpPr>
        <p:grpSpPr>
          <a:xfrm>
            <a:off x="5540944" y="4965025"/>
            <a:ext cx="6426467" cy="1107996"/>
            <a:chOff x="5585862" y="4965025"/>
            <a:chExt cx="6426467" cy="11079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96BA77-312B-46F5-A942-DB2760A01FA7}"/>
                </a:ext>
              </a:extLst>
            </p:cNvPr>
            <p:cNvSpPr txBox="1"/>
            <p:nvPr/>
          </p:nvSpPr>
          <p:spPr>
            <a:xfrm>
              <a:off x="5585862" y="4965025"/>
              <a:ext cx="14245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>
                  <a:solidFill>
                    <a:srgbClr val="0392FD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05</a:t>
              </a:r>
              <a:r>
                <a:rPr lang="ko-KR" altLang="en-US" sz="6600">
                  <a:solidFill>
                    <a:srgbClr val="00FF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F19C7C9-5277-4853-9580-498E3ACFDF3A}"/>
                </a:ext>
              </a:extLst>
            </p:cNvPr>
            <p:cNvSpPr txBox="1"/>
            <p:nvPr/>
          </p:nvSpPr>
          <p:spPr>
            <a:xfrm>
              <a:off x="7010401" y="5103524"/>
              <a:ext cx="5001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문제점 및 개선방안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42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-0.12422 -0.04537 " pathEditMode="relative" rAng="0" ptsTypes="AA">
                                      <p:cBhvr>
                                        <p:cTn id="9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-22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522</Words>
  <Application>Microsoft Office PowerPoint</Application>
  <PresentationFormat>와이드스크린</PresentationFormat>
  <Paragraphs>172</Paragraphs>
  <Slides>16</Slides>
  <Notes>2</Notes>
  <HiddenSlides>0</HiddenSlides>
  <MMClips>4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나눔스퀘어라운드 ExtraBold</vt:lpstr>
      <vt:lpstr>나눔스퀘어라운드 Bold</vt:lpstr>
      <vt:lpstr>Arial</vt:lpstr>
      <vt:lpstr>나눔스퀘어라운드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승원 방</dc:creator>
  <cp:lastModifiedBy>승원 방</cp:lastModifiedBy>
  <cp:revision>15</cp:revision>
  <dcterms:created xsi:type="dcterms:W3CDTF">2021-12-05T07:19:28Z</dcterms:created>
  <dcterms:modified xsi:type="dcterms:W3CDTF">2021-12-06T14:36:35Z</dcterms:modified>
</cp:coreProperties>
</file>