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9" autoAdjust="0"/>
  </p:normalViewPr>
  <p:slideViewPr>
    <p:cSldViewPr snapToGrid="0">
      <p:cViewPr varScale="1">
        <p:scale>
          <a:sx n="75" d="100"/>
          <a:sy n="75" d="100"/>
        </p:scale>
        <p:origin x="1445" y="67"/>
      </p:cViewPr>
      <p:guideLst/>
    </p:cSldViewPr>
  </p:slideViewPr>
  <p:outlineViewPr>
    <p:cViewPr>
      <p:scale>
        <a:sx n="33" d="100"/>
        <a:sy n="33" d="100"/>
      </p:scale>
      <p:origin x="0" y="-10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4DBE88A-993F-4AE3-8EA3-9787E74DCD5F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85848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1B6A8B9-77A7-4EB7-B3F7-3A864B062B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U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747CF4-4548-471D-8BEE-3E62B48BA919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AD7CF0-0410-4226-81D9-2575B4068767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13E2B4-1B86-4032-AD77-60ECF733CDBC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DBB1-2577-4CA1-8D17-60F9BFED3F9D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5CB104-CB76-4D7F-9E3A-6BC8425F6E81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3E30DC-6239-4C1F-B8CC-1747C0A45DBB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FA3AFD-163E-4AF3-8824-08DD77E6868E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5B5FCE-20DC-43F4-9D80-1E65A2D3C71E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193746-A8DB-4617-B65E-19D28738A963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EB1A6D-456C-417F-A16E-43C08DA8D7A1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211DE3-E59B-4347-BC8F-55BC3286008E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04D548-271B-4129-8668-1324C9F1E334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63E5ED-0A75-451D-A110-69A6A6CD330F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68AF1F-92DF-4CC9-8288-FA0F92E95216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2F8BFD-85DE-4844-84F7-851082059764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D88701-5E93-4BBC-93BD-89A3A4929C71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EAFD35-49D8-44FC-9266-DADC80977FCD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DD887B-6DB4-461E-9F6B-F72E86770771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FFF8EA-1C94-4E56-87D5-B4D5ED5013D5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409358-667F-43D2-B87A-11961DEA07E7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138A57-478A-4CB5-AB47-E82533948C1C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36559B-D1D9-4FFD-A7E2-98625B122961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22CAB2-967F-4B68-986F-FD7FD807F6C3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43A140-F419-4A2D-8DAB-091E06D53372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D7DC3E-B325-4C6C-BBC7-B9304A67118D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326658-A5A3-47BC-9D64-187B6419FC86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458D78-C533-4B34-B923-D44935002E59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275DF3-898D-4635-ABC9-5B7E1ECDAC4D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BE5A78-709E-4B6F-A505-1DEF3C01ED59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3D567-C34B-46D9-B569-85880179CA64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F9B9D1-DD3C-49CD-AF19-C9953E0EAF7D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1D1C2F-4761-48B9-A9AB-8B1502445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6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A86AA2-9EBC-40C8-9127-B11A293DB546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E9F4C3-B692-4E5D-8884-CE72BC459C90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DDFA-411A-449D-8FC3-FEC8674A5695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870BBE-B7DD-4003-8ECB-6511F4D5CA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60828-5864-4BF1-AEA3-0FADB5EEA4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EF4B77-F09D-4F87-80F5-E6DCB8252F2C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2721D6-0B2D-4664-B65B-4B9ECE3A24B7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721D90-EE19-4F74-B295-F5D07F658F86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9FEEE1-7B16-446B-9C8C-36FB3D095B0A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E2F5D5-D877-4A4C-A5F5-9F94C220449B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721CC-7DC5-4411-90C0-3DF1CF7C45C5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813D5F-8720-43EF-BDE2-DE35558A75B3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B285FA-A438-4B0B-9EAF-9DD3410A3D0C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692CD1-54BA-40E3-8B52-A7438152E0DB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7A9C0-9058-4DB4-ABD4-38680E8BBF6E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DAFB8-FCAF-44B0-91FA-58CC2827243D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ACD647-30BB-4CE8-A3BB-93129442667B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6B46DD17-87A9-492A-B749-AA7C01B85D5F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US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0137951B-615D-4CF5-BBDE-C260E5F119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2800" b="1" i="0" u="none" strike="noStrike" kern="1200">
          <a:ln>
            <a:noFill/>
          </a:ln>
          <a:solidFill>
            <a:srgbClr val="333333"/>
          </a:solidFill>
          <a:latin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18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jorne/TE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8914C7-A7B8-450C-B7A4-1789051BAF8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00" y="3993480"/>
            <a:ext cx="8568000" cy="1661399"/>
          </a:xfrm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Jari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Björne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F8B475-0BC3-45D4-89CA-EF152A851460}" type="slidenum">
              <a:rPr/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3: Unmerging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nodes by classifying each candidate event as a real event or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A9F563-3456-4F51-9C19-139555D18C68}" type="slidenum">
              <a:rPr/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8719" y="-335880"/>
            <a:ext cx="755964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1AF35-8F1D-45FA-9BCC-28766BA335CF}" type="slidenum">
              <a:rPr smtClean="0"/>
              <a:t>12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4: Modifier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Detecting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modality (such as speculation or negation)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D7176E-BD31-44F1-B080-1FE830248D82}" type="slidenum">
              <a:rPr/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7160" y="-548640"/>
            <a:ext cx="755964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25608-2BD5-4093-BF08-0CDBE98658BC}" type="slidenum">
              <a:rPr smtClean="0"/>
              <a:t>14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9" y="2160000"/>
            <a:ext cx="9360625" cy="4384800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classify.py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 GE11-devel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GE11-devel -o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GE11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259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test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347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train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908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GE13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dev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249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test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305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train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222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AA4449-1413-4140-9C7C-9565A88AD807}" type="slidenum">
              <a:rPr smtClean="0"/>
              <a:t>15</a:t>
            </a:fld>
            <a:endParaRPr lang="en-US" dirty="0"/>
          </a:p>
        </p:txBody>
      </p:sp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20000" y="300960"/>
            <a:ext cx="8855640" cy="5853599"/>
          </a:xfrm>
        </p:spPr>
        <p:txBody>
          <a:bodyPr anchor="ctr"/>
          <a:lstStyle/>
          <a:p>
            <a:pPr lvl="0"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Biomedical Event Extraction Using Convolutional Neural Networks and</a:t>
            </a:r>
          </a:p>
          <a:p>
            <a:pPr lvl="0"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Dependency Parsing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7BCFB-F79F-4CC2-A2F6-FFC35EEA585A}" type="slidenum">
              <a:rPr/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Replace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SMVs with CNN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6F1BBC-D0A1-41B1-82B4-D83598561CD5}" type="slidenum">
              <a:rPr smtClean="0"/>
              <a:t>17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Input Embeddings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features used by the system are represented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and number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varies by classification task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pre-made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vectors used are 200 dimensional and the rest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8-dimensional.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ADD67D-11C3-4EA4-AA95-5A9294AB22AF}" type="slidenum">
              <a:rPr smtClean="0"/>
              <a:t>18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word2vec induced on a combination of the English Wikipedia and the millions of biomedical research articles from PubMed and PubMed Central.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relative distances to tokens of interest are mapped to their own vectors.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whether tokens are located (B)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(A)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in the (M)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classified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F7C15E-BCB1-496E-86D5-A3046BEAB5A5}" type="slidenum">
              <a:rPr/>
              <a:t>19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Input Embeddings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describe the shortest undirected path from a token of interest to another token in the sentence. Depth 0-4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Shortest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shortest path consists of the tokens and dependencies connecting the two entities of a candidate relation. For each token on the path we define 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one for the incoming and one for the outgoing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dependency.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used only in the unmerging stage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509AE1-5456-4D76-9B93-7010C9C4EFE3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TEES works as a pipeline method that models relation and event extraction as four consecutive classification tasks.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Entity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Edge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Unmerging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Modifier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89884F-6BD6-4CD3-94BC-EE70320E060C}" type="slidenum">
              <a:rPr smtClean="0"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1680" y="1907280"/>
            <a:ext cx="6086160" cy="3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18FCEE-DFDA-45D6-8641-A28778F6F925}" type="slidenum">
              <a:rPr smtClean="0"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7439" y="1463039"/>
            <a:ext cx="5990760" cy="475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43B29D-F741-4A1C-AF6D-89899B6FC87E}" type="slidenum">
              <a:rPr/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1680" y="1244159"/>
            <a:ext cx="5819400" cy="433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CFEFB-4D15-4DC2-8817-931EE833E327}" type="slidenum">
              <a:rPr smtClean="0"/>
              <a:t>23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6480" y="1920239"/>
            <a:ext cx="5971679" cy="3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C128D6-5580-4812-9ABB-CC3CE443D666}" type="slidenum">
              <a:rPr/>
              <a:t>24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97719" y="810000"/>
            <a:ext cx="5400360" cy="6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8EFD9B-5286-4385-B15C-5011C044B3DC}" type="slidenum">
              <a:rPr/>
              <a:t>25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773920"/>
            <a:ext cx="8640000" cy="4384800"/>
          </a:xfrm>
        </p:spPr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sentence is modelled as a linear sequence of word tokens.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Each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token is mapped to relevant vector space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concatenated together, resulting in an n-dimensional vector for each word token.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merged input sequence is processed by a set of 1D convolutions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window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sizes 1, 3, 5 and 7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pooling is applied for each convolutional layer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vector is fed into a dense layer of 200–800 neurons, which is connected to the final classification layer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 layer uses sigmoid activation, and the other layers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activation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Dropout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0.1–0.5 is applied at two stages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to increase generalization.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66859F-474A-48D5-9228-8DCDE70457FC}" type="slidenum">
              <a:rPr smtClean="0"/>
              <a:t>26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updated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version: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://github.com/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jbjorne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/TEES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compatible with Windows (I used Ubuntu 18.04)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configure.py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”: Download prerequisite tools, corpora, and models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Make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sure that you have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installed.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51CE64-A0E6-4A9E-9084-CEF13ED5759C}" type="slidenum">
              <a:rPr/>
              <a:t>27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2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Intall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2.0.8 (Doesn’t work for newer versions)</a:t>
            </a:r>
          </a:p>
          <a:p>
            <a:pPr marL="457200" lvl="2" indent="0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word2vec and add its path to the program setting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30869-1C8B-4841-88DC-20230DE54E06}" type="slidenum">
              <a:rPr smtClean="0"/>
              <a:t>3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Preprocessor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import a corpus into the Interaction XML format and run syntactic parsing, format conversion, sentence splitting, NER etc.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TEES/Detectors/Preprocessor.py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5E0EE8-04A1-4638-9B1C-C899B092195B}" type="slidenum">
              <a:t>4</a:t>
            </a:fld>
            <a:r>
              <a:rPr lang="en-US" smtClean="0"/>
              <a:t> /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188719"/>
            <a:ext cx="9838800" cy="635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InteractionXML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A8057-D081-4972-986E-BDA357723AA1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681824" y="1661823"/>
            <a:ext cx="8640000" cy="4384800"/>
          </a:xfrm>
        </p:spPr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Splitting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sentences using GENIA Sentence Splitter which has been optimized for biomedical texts.</a:t>
            </a:r>
          </a:p>
          <a:p>
            <a:pPr marL="457200" lvl="2" indent="0" algn="just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TEES/Tools/GeniaSentenceSplitter.py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algn="just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TEES/Tools/BANNER.py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POS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tagging</a:t>
            </a:r>
          </a:p>
          <a:p>
            <a:pPr marL="457200" lvl="2" indent="0" algn="just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TEES/Tools/BLLIPParser.py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Dependency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Parsing: Stanford, BLLIP parser with David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McClosky's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domain-specific DP</a:t>
            </a:r>
          </a:p>
          <a:p>
            <a:pPr marL="457200" lvl="2" indent="0" algn="just" hangingPunct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TEES/Tools/StanfordParser.py &amp; BLLIPParser.py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CFF46D-73EB-41C2-8F4A-6E6F234B375A}" type="slidenum">
              <a:rPr smtClean="0"/>
              <a:t>6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1: Entity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Detecting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entities and trigger words, generating the nodes of the graph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BANNER for NER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BLLIP Parser for POS tagging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 for classifying trigger words</a:t>
            </a:r>
          </a:p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trigger detection step generates for the BioNLP’11 Shared Task GENIA corpus training and development sets around 200,000 examples with a feature space of around 540,000 features, with around 110 features per example on average.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3BE78E-D0CA-4FBE-AE2F-02EC40C9226B}" type="slidenum">
              <a:rPr/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0"/>
            <a:ext cx="755964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385AEE-E237-4D74-84B4-A01C484F2DF7}" type="slidenum">
              <a:rPr smtClean="0"/>
              <a:t>8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Step 2: Edge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event arguments are predicted for all valid pairs of named entity and trigger nodes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Stanford dependency parser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 for classification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A14D2E-E37A-4E36-BE6B-B95BB44E7BA2}" type="slidenum">
              <a:rPr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2160" y="9360"/>
            <a:ext cx="755964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749</Words>
  <Application>Microsoft Office PowerPoint</Application>
  <PresentationFormat>Custom</PresentationFormat>
  <Paragraphs>137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Courier New</vt:lpstr>
      <vt:lpstr>DejaVu Sans</vt:lpstr>
      <vt:lpstr>Liberation Sans</vt:lpstr>
      <vt:lpstr>Noto Sans Bold</vt:lpstr>
      <vt:lpstr>Noto Sans Regular</vt:lpstr>
      <vt:lpstr>StarSymbol</vt:lpstr>
      <vt:lpstr>Impress</vt:lpstr>
      <vt:lpstr>Impress1</vt:lpstr>
      <vt:lpstr>TEES</vt:lpstr>
      <vt:lpstr>Overview</vt:lpstr>
      <vt:lpstr>Preprocessing</vt:lpstr>
      <vt:lpstr>InteractionXML</vt:lpstr>
      <vt:lpstr>PowerPoint Presentation</vt:lpstr>
      <vt:lpstr>Step 1: Entity Detection</vt:lpstr>
      <vt:lpstr>PowerPoint Presentation</vt:lpstr>
      <vt:lpstr>Step 2: Edge Detection</vt:lpstr>
      <vt:lpstr>PowerPoint Presentation</vt:lpstr>
      <vt:lpstr>Step 3: Unmerging</vt:lpstr>
      <vt:lpstr>PowerPoint Presentation</vt:lpstr>
      <vt:lpstr>Step 4: Modifier Detection</vt:lpstr>
      <vt:lpstr>PowerPoint Presentation</vt:lpstr>
      <vt:lpstr>Classification</vt:lpstr>
      <vt:lpstr>PowerPoint Presentation</vt:lpstr>
      <vt:lpstr>Overview</vt:lpstr>
      <vt:lpstr>Input Embeddings</vt:lpstr>
      <vt:lpstr>Input Embeddings</vt:lpstr>
      <vt:lpstr>Input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</vt:lpstr>
      <vt:lpstr>Installation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Fahimeh Ebrahimi Meymand</dc:creator>
  <cp:lastModifiedBy>Fahimeh Ebrahimi Meymand</cp:lastModifiedBy>
  <cp:revision>47</cp:revision>
  <dcterms:created xsi:type="dcterms:W3CDTF">2019-06-13T16:48:33Z</dcterms:created>
  <dcterms:modified xsi:type="dcterms:W3CDTF">2019-06-14T02:39:59Z</dcterms:modified>
</cp:coreProperties>
</file>