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3BD3107-A407-2E53-C1D2-A0DBE1F7857E}"/>
              </a:ext>
            </a:extLst>
          </p:cNvPr>
          <p:cNvCxnSpPr/>
          <p:nvPr userDrawn="1"/>
        </p:nvCxnSpPr>
        <p:spPr>
          <a:xfrm>
            <a:off x="240145" y="572655"/>
            <a:ext cx="926407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32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CF1-4945-4565-BE55-586BF9604D7B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E729-ACC4-418C-88EB-3F5CA486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5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CF1-4945-4565-BE55-586BF9604D7B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E729-ACC4-418C-88EB-3F5CA486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0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CF1-4945-4565-BE55-586BF9604D7B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E729-ACC4-418C-88EB-3F5CA486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1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CF1-4945-4565-BE55-586BF9604D7B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E729-ACC4-418C-88EB-3F5CA486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98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CF1-4945-4565-BE55-586BF9604D7B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E729-ACC4-418C-88EB-3F5CA486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CF1-4945-4565-BE55-586BF9604D7B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E729-ACC4-418C-88EB-3F5CA486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3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CF1-4945-4565-BE55-586BF9604D7B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E729-ACC4-418C-88EB-3F5CA486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9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CF1-4945-4565-BE55-586BF9604D7B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E729-ACC4-418C-88EB-3F5CA486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9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CF1-4945-4565-BE55-586BF9604D7B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E729-ACC4-418C-88EB-3F5CA486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8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CF1-4945-4565-BE55-586BF9604D7B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E729-ACC4-418C-88EB-3F5CA486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26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4BCF1-4945-4565-BE55-586BF9604D7B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3E729-ACC4-418C-88EB-3F5CA486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9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4D5ECB-7873-5B4A-D1A4-1F9A710907A7}"/>
              </a:ext>
            </a:extLst>
          </p:cNvPr>
          <p:cNvSpPr txBox="1"/>
          <p:nvPr/>
        </p:nvSpPr>
        <p:spPr>
          <a:xfrm>
            <a:off x="298580" y="167951"/>
            <a:ext cx="652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1. Sign-Up Page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2548E-BAE4-4647-87B0-019B69D346BB}"/>
              </a:ext>
            </a:extLst>
          </p:cNvPr>
          <p:cNvSpPr txBox="1"/>
          <p:nvPr/>
        </p:nvSpPr>
        <p:spPr>
          <a:xfrm>
            <a:off x="1029789" y="1642188"/>
            <a:ext cx="439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Auth – </a:t>
            </a:r>
            <a:r>
              <a:rPr lang="en-US" altLang="ko-KR" dirty="0" err="1"/>
              <a:t>createUserWithEmailAndPassword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9189A-2636-803C-5276-6B888815360A}"/>
              </a:ext>
            </a:extLst>
          </p:cNvPr>
          <p:cNvSpPr txBox="1"/>
          <p:nvPr/>
        </p:nvSpPr>
        <p:spPr>
          <a:xfrm>
            <a:off x="591250" y="1272856"/>
            <a:ext cx="536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 DB – </a:t>
            </a:r>
            <a:r>
              <a:rPr lang="en-US" altLang="ko-KR" dirty="0" err="1"/>
              <a:t>getDocs</a:t>
            </a:r>
            <a:r>
              <a:rPr lang="en-US" altLang="ko-KR" dirty="0"/>
              <a:t>(query(collection(</a:t>
            </a:r>
            <a:r>
              <a:rPr lang="en-US" altLang="ko-KR" dirty="0" err="1"/>
              <a:t>db</a:t>
            </a:r>
            <a:r>
              <a:rPr lang="en-US" altLang="ko-KR" dirty="0"/>
              <a:t>, "</a:t>
            </a:r>
            <a:r>
              <a:rPr lang="en-US" altLang="ko-KR" dirty="0" err="1"/>
              <a:t>sellComName</a:t>
            </a:r>
            <a:r>
              <a:rPr lang="en-US" altLang="ko-KR" dirty="0"/>
              <a:t>")))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25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9D1647-FEF5-7E84-DED1-75DA85D6BC77}"/>
              </a:ext>
            </a:extLst>
          </p:cNvPr>
          <p:cNvSpPr txBox="1"/>
          <p:nvPr/>
        </p:nvSpPr>
        <p:spPr>
          <a:xfrm>
            <a:off x="298580" y="167951"/>
            <a:ext cx="652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2. Sign-In Page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87A981-AE38-A576-B7F1-470C341C5A09}"/>
              </a:ext>
            </a:extLst>
          </p:cNvPr>
          <p:cNvSpPr txBox="1"/>
          <p:nvPr/>
        </p:nvSpPr>
        <p:spPr>
          <a:xfrm>
            <a:off x="1029789" y="1642188"/>
            <a:ext cx="387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Auth – </a:t>
            </a:r>
            <a:r>
              <a:rPr lang="en-US" altLang="ko-KR" dirty="0" err="1"/>
              <a:t>signInWithEmailAndPassword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0780D-B520-6F95-59BD-284227896A66}"/>
              </a:ext>
            </a:extLst>
          </p:cNvPr>
          <p:cNvSpPr txBox="1"/>
          <p:nvPr/>
        </p:nvSpPr>
        <p:spPr>
          <a:xfrm>
            <a:off x="591250" y="1272856"/>
            <a:ext cx="818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 DB – </a:t>
            </a:r>
            <a:r>
              <a:rPr lang="en-US" altLang="ko-KR" dirty="0" err="1"/>
              <a:t>getDocs</a:t>
            </a:r>
            <a:r>
              <a:rPr lang="en-US" altLang="ko-KR" dirty="0"/>
              <a:t>(query(collection(</a:t>
            </a:r>
            <a:r>
              <a:rPr lang="en-US" altLang="ko-KR" dirty="0" err="1"/>
              <a:t>db</a:t>
            </a:r>
            <a:r>
              <a:rPr lang="en-US" altLang="ko-KR" dirty="0"/>
              <a:t>, "</a:t>
            </a:r>
            <a:r>
              <a:rPr lang="en-US" altLang="ko-KR" dirty="0" err="1"/>
              <a:t>comUsers</a:t>
            </a:r>
            <a:r>
              <a:rPr lang="en-US" altLang="ko-KR" dirty="0"/>
              <a:t>"),…, where("</a:t>
            </a:r>
            <a:r>
              <a:rPr lang="en-US" altLang="ko-KR" dirty="0" err="1"/>
              <a:t>userGrade</a:t>
            </a:r>
            <a:r>
              <a:rPr lang="en-US" altLang="ko-KR" dirty="0"/>
              <a:t>", "==", 'D')))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26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F260E1-A768-872D-01B0-FF4C8270CCD0}"/>
              </a:ext>
            </a:extLst>
          </p:cNvPr>
          <p:cNvSpPr txBox="1"/>
          <p:nvPr/>
        </p:nvSpPr>
        <p:spPr>
          <a:xfrm>
            <a:off x="298580" y="167951"/>
            <a:ext cx="652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en-US" altLang="ko-KR" dirty="0" err="1">
                <a:latin typeface="+mj-ea"/>
                <a:ea typeface="+mj-ea"/>
              </a:rPr>
              <a:t>OpenPhoneList</a:t>
            </a:r>
            <a:r>
              <a:rPr lang="en-US" altLang="ko-KR" dirty="0">
                <a:latin typeface="+mj-ea"/>
                <a:ea typeface="+mj-ea"/>
              </a:rPr>
              <a:t> Page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691E6-32DF-50D6-9320-03B57C94B1CE}"/>
              </a:ext>
            </a:extLst>
          </p:cNvPr>
          <p:cNvSpPr txBox="1"/>
          <p:nvPr/>
        </p:nvSpPr>
        <p:spPr>
          <a:xfrm>
            <a:off x="591250" y="1272856"/>
            <a:ext cx="73813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 Auth – </a:t>
            </a:r>
            <a:r>
              <a:rPr lang="en-US" altLang="ko-KR" dirty="0" err="1"/>
              <a:t>onAuthStateChanged</a:t>
            </a:r>
            <a:r>
              <a:rPr lang="en-US" altLang="ko-KR" dirty="0"/>
              <a:t>(auth, async (user) =&gt; { 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getDocs</a:t>
            </a:r>
            <a:r>
              <a:rPr lang="en-US" altLang="ko-KR" dirty="0"/>
              <a:t>(query(collection(</a:t>
            </a:r>
            <a:r>
              <a:rPr lang="en-US" altLang="ko-KR" dirty="0" err="1"/>
              <a:t>db</a:t>
            </a:r>
            <a:r>
              <a:rPr lang="en-US" altLang="ko-KR" dirty="0"/>
              <a:t>, "</a:t>
            </a:r>
            <a:r>
              <a:rPr lang="en-US" altLang="ko-KR" dirty="0" err="1"/>
              <a:t>comUsers</a:t>
            </a:r>
            <a:r>
              <a:rPr lang="en-US" altLang="ko-KR" dirty="0"/>
              <a:t>"), where("id", "==", </a:t>
            </a:r>
            <a:r>
              <a:rPr lang="en-US" altLang="ko-KR" dirty="0" err="1"/>
              <a:t>user.uid</a:t>
            </a:r>
            <a:r>
              <a:rPr lang="en-US" altLang="ko-KR" dirty="0"/>
              <a:t>)));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setUserCompanyName</a:t>
            </a:r>
            <a:r>
              <a:rPr lang="en-US" altLang="ko-KR" dirty="0"/>
              <a:t>(</a:t>
            </a:r>
            <a:r>
              <a:rPr lang="en-US" altLang="ko-KR" dirty="0" err="1"/>
              <a:t>userCompany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setUserName</a:t>
            </a:r>
            <a:r>
              <a:rPr lang="en-US" altLang="ko-KR" dirty="0"/>
              <a:t>(</a:t>
            </a:r>
            <a:r>
              <a:rPr lang="en-US" altLang="ko-KR" dirty="0" err="1"/>
              <a:t>userName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		</a:t>
            </a:r>
            <a:r>
              <a:rPr lang="en-US" altLang="ko-KR" dirty="0" err="1"/>
              <a:t>setUserGrade</a:t>
            </a:r>
            <a:r>
              <a:rPr lang="en-US" altLang="ko-KR" dirty="0"/>
              <a:t>(</a:t>
            </a:r>
            <a:r>
              <a:rPr lang="en-US" altLang="ko-KR" dirty="0" err="1"/>
              <a:t>userGrade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})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83BA3-237E-8957-F35D-AF83BB4E4BE9}"/>
              </a:ext>
            </a:extLst>
          </p:cNvPr>
          <p:cNvSpPr txBox="1"/>
          <p:nvPr/>
        </p:nvSpPr>
        <p:spPr>
          <a:xfrm>
            <a:off x="591250" y="3530863"/>
            <a:ext cx="842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 DB – </a:t>
            </a:r>
            <a:r>
              <a:rPr lang="en-US" altLang="ko-KR" dirty="0" err="1"/>
              <a:t>getDocs</a:t>
            </a:r>
            <a:r>
              <a:rPr lang="en-US" altLang="ko-KR" dirty="0"/>
              <a:t>(query(collection(</a:t>
            </a:r>
            <a:r>
              <a:rPr lang="en-US" altLang="ko-KR" dirty="0" err="1"/>
              <a:t>db</a:t>
            </a:r>
            <a:r>
              <a:rPr lang="en-US" altLang="ko-KR" dirty="0"/>
              <a:t>, "</a:t>
            </a:r>
            <a:r>
              <a:rPr lang="en-US" altLang="ko-KR" dirty="0" err="1"/>
              <a:t>CreativeNetworks</a:t>
            </a:r>
            <a:r>
              <a:rPr lang="en-US" altLang="ko-KR" dirty="0"/>
              <a:t>"), </a:t>
            </a:r>
            <a:r>
              <a:rPr lang="en-US" altLang="ko-KR" dirty="0" err="1"/>
              <a:t>orderBy</a:t>
            </a:r>
            <a:r>
              <a:rPr lang="en-US" altLang="ko-KR" dirty="0"/>
              <a:t>("</a:t>
            </a:r>
            <a:r>
              <a:rPr lang="en-US" altLang="ko-KR" dirty="0" err="1"/>
              <a:t>openDate</a:t>
            </a:r>
            <a:r>
              <a:rPr lang="en-US" altLang="ko-KR" dirty="0"/>
              <a:t>", "desc")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14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296</TotalTime>
  <Words>137</Words>
  <Application>Microsoft Office PowerPoint</Application>
  <PresentationFormat>A4 용지(210x297mm)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m22001</dc:creator>
  <cp:lastModifiedBy>m22001</cp:lastModifiedBy>
  <cp:revision>9</cp:revision>
  <dcterms:created xsi:type="dcterms:W3CDTF">2023-10-30T02:37:43Z</dcterms:created>
  <dcterms:modified xsi:type="dcterms:W3CDTF">2023-10-30T07:34:41Z</dcterms:modified>
</cp:coreProperties>
</file>