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7FF7-0520-408D-841D-1B0548D6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7BBE6-0735-4B08-8BE4-522D8D55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ECF1F-D82F-45A8-831E-B20A7D7D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4841B-AD70-43EE-8C88-AB44C16E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BCE64-A554-4F81-9867-D94AE3F0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3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DB06-C47B-4FF6-9EEB-AA789D2F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33082-42D0-428A-9E9F-72BAB292A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946D5-2A6C-44DE-8A02-8EA5A08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AB951-15A6-4E98-9BC0-55E1FB0C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BF7E-A0B3-4967-B8A8-5AA952E5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5C78E-7014-4C88-8505-46F50B68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87EA8-144C-4DF9-9054-53D231919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20EF-2CD6-48F2-9F8D-5F1013FB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3E487-2AC1-4119-9E38-F5E7DB60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BCEE5-F22D-40B8-A5B6-4C8B9E06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E58B-9F8E-4B9F-94A1-B08012F6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C340C-6306-4781-900D-9E17763A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7E22A-7F64-413C-BD7B-0649588E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F92E7-104F-465A-A5E5-7F66F960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5345E-ED67-46F6-96DD-4463632E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0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3DB8-56D1-4A90-90F9-254B1D5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FC707-4A31-4CA7-ACE0-01A7F1EB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D8D5E-FFDA-426F-94F3-D9ED9AF6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999A-38E8-4279-B31C-9B8055CC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CD4E8-2471-4BFF-95BD-1961DD25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9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CD2C4-DC89-4E2C-888F-2DF13C7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7AC6C-DD6D-42A6-A12D-4143C9064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1A03E-C62D-4980-9F64-5A1ADAA7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B54DC-C0D9-4D4E-87A3-D05B8927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8F607-3119-4C2F-A480-51890A5E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3CC32-1F53-4AAC-9DAE-AB834AC2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3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3CE7A-E3CE-4F7C-BB0D-584408B1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48FF3-B232-4F25-A952-6470E473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D45E6-2941-48D8-9DD4-07C6CEA81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EEE26-A6FB-41A7-AF14-5F653F91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55537-826A-4BF6-B88B-03F32E97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32E43-8BDD-4363-A2E1-266EA012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D07862-8409-47F7-A159-E9ECF119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F6B90E-4BFE-4CDA-8A18-E6DCBFB3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E45B-1084-4705-9946-6E779A88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B2F92-3DDE-40BD-B5C0-A6A896F9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C0B5AD-ABFE-4A6C-BF57-7DE7955E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80227-2E1A-49A4-82C0-F1775AD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2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9F04D-7B34-4F0D-AE06-80609EAE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FC254-4602-4740-AA7C-34DEEDE8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BAA98-B3DB-45A0-84E9-31A057C0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EA186-3FA4-4751-A070-A97ED763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718F8-591D-492A-AA4E-A5626311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5312A-AD79-41B5-B236-6C240CDC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1E51A-8847-4ABC-BDBF-CF0C408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2B622-366C-4988-82BE-1500CA8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1BF8D-33DF-47D5-B5C6-8F7E6F21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D1E9-6980-41F7-9D3E-197C534E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DB0CC6-1E6C-476D-86A1-354D0B7E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AB045-93FE-4C21-A85F-DE6F4824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2A921-E4D4-40A2-944C-12F772B4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C4099-ECBE-486A-AFA2-432B7FA5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A48DC-9633-459C-83F2-C81CBB4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21F9C9-78CC-4D5F-A602-B4D10198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4D783-DAA2-46FD-92E1-B9649F93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17E5A-5E99-461F-91CF-EF6289939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08D1-C48C-4D80-A81E-E1D362F36B1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5776B-434F-41DC-B601-75392323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9ABD1-6637-40BD-9C61-56D3625FB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E206855-EA2F-4F98-A435-888E7F7004D7}"/>
              </a:ext>
            </a:extLst>
          </p:cNvPr>
          <p:cNvSpPr/>
          <p:nvPr/>
        </p:nvSpPr>
        <p:spPr>
          <a:xfrm>
            <a:off x="1340337" y="1982517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194919-B39A-4CC2-82F9-A4E33B68D00F}"/>
              </a:ext>
            </a:extLst>
          </p:cNvPr>
          <p:cNvSpPr/>
          <p:nvPr/>
        </p:nvSpPr>
        <p:spPr>
          <a:xfrm>
            <a:off x="802826" y="170773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20EE17-5232-41E3-83DF-777E9A8EDF9C}"/>
              </a:ext>
            </a:extLst>
          </p:cNvPr>
          <p:cNvSpPr/>
          <p:nvPr/>
        </p:nvSpPr>
        <p:spPr>
          <a:xfrm>
            <a:off x="1340337" y="1432639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242ADF-0599-4B9F-A457-0F847AA7509A}"/>
              </a:ext>
            </a:extLst>
          </p:cNvPr>
          <p:cNvSpPr/>
          <p:nvPr/>
        </p:nvSpPr>
        <p:spPr>
          <a:xfrm>
            <a:off x="2383869" y="3002828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3A608D-4AEE-48C7-95FA-59B8538796FE}"/>
              </a:ext>
            </a:extLst>
          </p:cNvPr>
          <p:cNvSpPr/>
          <p:nvPr/>
        </p:nvSpPr>
        <p:spPr>
          <a:xfrm>
            <a:off x="1807869" y="3011643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75EECE-226B-46BD-A37E-43E86B5C4937}"/>
              </a:ext>
            </a:extLst>
          </p:cNvPr>
          <p:cNvSpPr/>
          <p:nvPr/>
        </p:nvSpPr>
        <p:spPr>
          <a:xfrm>
            <a:off x="2095869" y="2508146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1881AD8-F79E-4541-AE25-E9EA4C85CE54}"/>
              </a:ext>
            </a:extLst>
          </p:cNvPr>
          <p:cNvSpPr/>
          <p:nvPr/>
        </p:nvSpPr>
        <p:spPr>
          <a:xfrm>
            <a:off x="2773998" y="194435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848B0B-AC81-49B4-A9AB-5FE5B49F2C9B}"/>
              </a:ext>
            </a:extLst>
          </p:cNvPr>
          <p:cNvSpPr/>
          <p:nvPr/>
        </p:nvSpPr>
        <p:spPr>
          <a:xfrm>
            <a:off x="3425094" y="165635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7C51D9-5FB9-4E54-8356-78FE2046494E}"/>
              </a:ext>
            </a:extLst>
          </p:cNvPr>
          <p:cNvSpPr/>
          <p:nvPr/>
        </p:nvSpPr>
        <p:spPr>
          <a:xfrm>
            <a:off x="2773998" y="1394474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EA5872-BF97-4963-932D-3EDF3A9E251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1048649" y="1576639"/>
            <a:ext cx="291688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5BE625-1E37-433D-96C6-30F02109AAAF}"/>
              </a:ext>
            </a:extLst>
          </p:cNvPr>
          <p:cNvCxnSpPr>
            <a:cxnSpLocks/>
            <a:stCxn id="5" idx="5"/>
            <a:endCxn id="4" idx="2"/>
          </p:cNvCxnSpPr>
          <p:nvPr/>
        </p:nvCxnSpPr>
        <p:spPr>
          <a:xfrm>
            <a:off x="1048649" y="1953559"/>
            <a:ext cx="291688" cy="172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8300EC-8768-4AAA-B4B6-7D5FB76E47EE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1484337" y="1720639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A56882-2DD4-492E-87EE-A7C776A642EA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1586160" y="2228340"/>
            <a:ext cx="509709" cy="423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55A0A2-DE58-4B34-A05A-E3A8CCB6E633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2053692" y="2753969"/>
            <a:ext cx="84354" cy="29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13C84E-04AB-44AE-9D4B-A09296C3B3E9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2341692" y="2753969"/>
            <a:ext cx="84354" cy="29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275E04-B678-4BD8-8490-6FD6873C421C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2095869" y="3146828"/>
            <a:ext cx="288000" cy="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4CBC15-FAAB-4BCD-82A6-6D4BDD8A4D93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2383869" y="2190175"/>
            <a:ext cx="432306" cy="461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71FEDB-4764-47D4-ACBC-95AAE5CF9CC5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3061998" y="1902175"/>
            <a:ext cx="405273" cy="18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5CED98-7FE1-4780-8BB2-3DB669F5E860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 flipV="1">
            <a:off x="3061998" y="1538474"/>
            <a:ext cx="405273" cy="16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C99916-50DE-448C-941C-C29680E7154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V="1">
            <a:off x="2917998" y="1682474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52436BB-CD52-4CA9-8164-E55A95A38E4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628337" y="2088352"/>
            <a:ext cx="1145661" cy="3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0A05EED-AAD4-44A8-9C8A-871F0604D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77674"/>
              </p:ext>
            </p:extLst>
          </p:nvPr>
        </p:nvGraphicFramePr>
        <p:xfrm>
          <a:off x="4620090" y="1536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75452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3438948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4615807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6694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5286648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97544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3AB7413-6DC0-4C1A-9418-C2E5DEA86A9B}"/>
              </a:ext>
            </a:extLst>
          </p:cNvPr>
          <p:cNvSpPr txBox="1"/>
          <p:nvPr/>
        </p:nvSpPr>
        <p:spPr>
          <a:xfrm>
            <a:off x="4350152" y="768344"/>
            <a:ext cx="3059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Adjacency Matrix A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7A62B5-2236-459B-81FA-AB418F8F8ADD}"/>
              </a:ext>
            </a:extLst>
          </p:cNvPr>
          <p:cNvSpPr txBox="1"/>
          <p:nvPr/>
        </p:nvSpPr>
        <p:spPr>
          <a:xfrm>
            <a:off x="1513984" y="768344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Graph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7F066-ACD8-44DD-9C74-3D998FD9D14C}"/>
              </a:ext>
            </a:extLst>
          </p:cNvPr>
          <p:cNvSpPr txBox="1"/>
          <p:nvPr/>
        </p:nvSpPr>
        <p:spPr>
          <a:xfrm>
            <a:off x="710925" y="3299643"/>
            <a:ext cx="3057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Each color represents the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cluster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Node 1~3 is in cluster red</a:t>
            </a:r>
          </a:p>
          <a:p>
            <a:r>
              <a:rPr lang="en-US" altLang="ko-KR" sz="1400" b="1" dirty="0"/>
              <a:t>Node 4~6 is in cluster green</a:t>
            </a:r>
          </a:p>
          <a:p>
            <a:r>
              <a:rPr lang="en-US" altLang="ko-KR" sz="1400" b="1" dirty="0"/>
              <a:t>Node 7~9 is in cluster blue</a:t>
            </a:r>
          </a:p>
        </p:txBody>
      </p:sp>
    </p:spTree>
    <p:extLst>
      <p:ext uri="{BB962C8B-B14F-4D97-AF65-F5344CB8AC3E}">
        <p14:creationId xmlns:p14="http://schemas.microsoft.com/office/powerpoint/2010/main" val="21295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82F526-28A9-472C-8738-C824D84BE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66324"/>
              </p:ext>
            </p:extLst>
          </p:nvPr>
        </p:nvGraphicFramePr>
        <p:xfrm>
          <a:off x="3063360" y="909000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289307-E3E8-46D7-9F97-95D8EFE13020}"/>
              </a:ext>
            </a:extLst>
          </p:cNvPr>
          <p:cNvSpPr txBox="1"/>
          <p:nvPr/>
        </p:nvSpPr>
        <p:spPr>
          <a:xfrm>
            <a:off x="2593311" y="257503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Target Cluster C</a:t>
            </a:r>
          </a:p>
          <a:p>
            <a:pPr algn="ctr"/>
            <a:r>
              <a:rPr lang="en-US" altLang="ko-KR" b="1" dirty="0"/>
              <a:t>(Answer)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E8C4E5-EC02-4F0B-B491-BBCC6213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25289"/>
              </p:ext>
            </p:extLst>
          </p:nvPr>
        </p:nvGraphicFramePr>
        <p:xfrm>
          <a:off x="3065495" y="4218644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4B4737-50D1-4ED5-B828-BAEEC0972AF9}"/>
              </a:ext>
            </a:extLst>
          </p:cNvPr>
          <p:cNvSpPr txBox="1"/>
          <p:nvPr/>
        </p:nvSpPr>
        <p:spPr>
          <a:xfrm>
            <a:off x="2426662" y="384931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Predicted Cluster S</a:t>
            </a:r>
            <a:endParaRPr lang="ko-KR" altLang="en-US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B9DBD84-C0A6-4DB4-A974-AD3B9E63E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14994"/>
              </p:ext>
            </p:extLst>
          </p:nvPr>
        </p:nvGraphicFramePr>
        <p:xfrm>
          <a:off x="5690448" y="903834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7E9722-89C1-451A-ABCC-499FFD2F50D9}"/>
              </a:ext>
            </a:extLst>
          </p:cNvPr>
          <p:cNvSpPr txBox="1"/>
          <p:nvPr/>
        </p:nvSpPr>
        <p:spPr>
          <a:xfrm>
            <a:off x="6046056" y="52143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2BFCB-46EB-4261-8B3B-3D4E11C5D1F4}"/>
              </a:ext>
            </a:extLst>
          </p:cNvPr>
          <p:cNvSpPr txBox="1"/>
          <p:nvPr/>
        </p:nvSpPr>
        <p:spPr>
          <a:xfrm>
            <a:off x="6715321" y="19791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BEA829-D134-41D7-A893-605C1463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3603"/>
              </p:ext>
            </p:extLst>
          </p:nvPr>
        </p:nvGraphicFramePr>
        <p:xfrm>
          <a:off x="7078764" y="1659834"/>
          <a:ext cx="504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979613-6824-468F-B7A4-38865752C517}"/>
              </a:ext>
            </a:extLst>
          </p:cNvPr>
          <p:cNvSpPr txBox="1"/>
          <p:nvPr/>
        </p:nvSpPr>
        <p:spPr>
          <a:xfrm>
            <a:off x="7599637" y="1979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35ECD39-8DD4-44E7-AD1C-7227E6A6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0544"/>
              </p:ext>
            </p:extLst>
          </p:nvPr>
        </p:nvGraphicFramePr>
        <p:xfrm>
          <a:off x="7933932" y="903502"/>
          <a:ext cx="504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4F8FB8-118E-4D1A-82F8-F8A2C44BCBF6}"/>
              </a:ext>
            </a:extLst>
          </p:cNvPr>
          <p:cNvSpPr txBox="1"/>
          <p:nvPr/>
        </p:nvSpPr>
        <p:spPr>
          <a:xfrm>
            <a:off x="7968177" y="52143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N</a:t>
            </a:r>
            <a:endParaRPr lang="ko-KR" altLang="en-US" b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7F3B3-38D4-4ED5-9FFF-C259D4B11924}"/>
              </a:ext>
            </a:extLst>
          </p:cNvPr>
          <p:cNvSpPr txBox="1"/>
          <p:nvPr/>
        </p:nvSpPr>
        <p:spPr>
          <a:xfrm>
            <a:off x="7057425" y="5341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K</a:t>
            </a:r>
            <a:endParaRPr lang="ko-KR" altLang="en-US" b="1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DED21-DEB8-4398-AB45-DDB5F6BF7808}"/>
              </a:ext>
            </a:extLst>
          </p:cNvPr>
          <p:cNvSpPr txBox="1"/>
          <p:nvPr/>
        </p:nvSpPr>
        <p:spPr>
          <a:xfrm>
            <a:off x="6715321" y="5214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D461B-B493-4791-9A31-167EFFB4B45E}"/>
              </a:ext>
            </a:extLst>
          </p:cNvPr>
          <p:cNvSpPr txBox="1"/>
          <p:nvPr/>
        </p:nvSpPr>
        <p:spPr>
          <a:xfrm>
            <a:off x="7554188" y="53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E166F75-CDA0-4BF2-91AC-FE8CAF66A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16583"/>
              </p:ext>
            </p:extLst>
          </p:nvPr>
        </p:nvGraphicFramePr>
        <p:xfrm>
          <a:off x="5690448" y="4231709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688DBDE-A169-40D9-B651-B15A9BD9CB92}"/>
              </a:ext>
            </a:extLst>
          </p:cNvPr>
          <p:cNvSpPr txBox="1"/>
          <p:nvPr/>
        </p:nvSpPr>
        <p:spPr>
          <a:xfrm>
            <a:off x="6065769" y="38493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endParaRPr lang="ko-KR" altLang="en-US" b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CEE8A-744C-4D21-8A2A-24233ABE40A7}"/>
              </a:ext>
            </a:extLst>
          </p:cNvPr>
          <p:cNvSpPr txBox="1"/>
          <p:nvPr/>
        </p:nvSpPr>
        <p:spPr>
          <a:xfrm>
            <a:off x="6715321" y="530704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81F11F1-B096-4319-B2BC-416FDB03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78132"/>
              </p:ext>
            </p:extLst>
          </p:nvPr>
        </p:nvGraphicFramePr>
        <p:xfrm>
          <a:off x="7078764" y="4987709"/>
          <a:ext cx="504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DFC5F11-6526-4C20-AABC-F422814998F9}"/>
              </a:ext>
            </a:extLst>
          </p:cNvPr>
          <p:cNvSpPr txBox="1"/>
          <p:nvPr/>
        </p:nvSpPr>
        <p:spPr>
          <a:xfrm>
            <a:off x="7599637" y="53070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551BAE-B894-4252-9319-7D1D2111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20349"/>
              </p:ext>
            </p:extLst>
          </p:nvPr>
        </p:nvGraphicFramePr>
        <p:xfrm>
          <a:off x="7933932" y="4231377"/>
          <a:ext cx="504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6CA06E3-47DC-4FE6-A511-1B220F3C9EF8}"/>
              </a:ext>
            </a:extLst>
          </p:cNvPr>
          <p:cNvSpPr txBox="1"/>
          <p:nvPr/>
        </p:nvSpPr>
        <p:spPr>
          <a:xfrm>
            <a:off x="7968177" y="384931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N</a:t>
            </a:r>
            <a:endParaRPr lang="ko-KR" altLang="en-US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27693-DBD3-4943-871B-F1CA1798E509}"/>
              </a:ext>
            </a:extLst>
          </p:cNvPr>
          <p:cNvSpPr txBox="1"/>
          <p:nvPr/>
        </p:nvSpPr>
        <p:spPr>
          <a:xfrm>
            <a:off x="7057425" y="386204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K</a:t>
            </a:r>
            <a:endParaRPr lang="ko-KR" altLang="en-US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A04ED-C457-4950-B196-5364F6D2B8EA}"/>
              </a:ext>
            </a:extLst>
          </p:cNvPr>
          <p:cNvSpPr txBox="1"/>
          <p:nvPr/>
        </p:nvSpPr>
        <p:spPr>
          <a:xfrm>
            <a:off x="6715321" y="38493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FB36F-ED21-405E-A9A5-D5F70E436FE4}"/>
              </a:ext>
            </a:extLst>
          </p:cNvPr>
          <p:cNvSpPr txBox="1"/>
          <p:nvPr/>
        </p:nvSpPr>
        <p:spPr>
          <a:xfrm>
            <a:off x="7554188" y="3862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9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367</Words>
  <Application>Microsoft Office PowerPoint</Application>
  <PresentationFormat>와이드스크린</PresentationFormat>
  <Paragraphs>339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함승우</dc:creator>
  <cp:lastModifiedBy>함승우</cp:lastModifiedBy>
  <cp:revision>2</cp:revision>
  <dcterms:created xsi:type="dcterms:W3CDTF">2021-04-18T15:25:09Z</dcterms:created>
  <dcterms:modified xsi:type="dcterms:W3CDTF">2021-04-18T15:33:36Z</dcterms:modified>
</cp:coreProperties>
</file>