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372" r:id="rId2"/>
    <p:sldId id="360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2"/>
            <p14:sldId id="36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22"/>
    <a:srgbClr val="C9E7A7"/>
    <a:srgbClr val="8BB0CF"/>
    <a:srgbClr val="7AA5C8"/>
    <a:srgbClr val="42739C"/>
    <a:srgbClr val="FF5B5B"/>
    <a:srgbClr val="FFFF66"/>
    <a:srgbClr val="669900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2" autoAdjust="0"/>
    <p:restoredTop sz="99346" autoAdjust="0"/>
  </p:normalViewPr>
  <p:slideViewPr>
    <p:cSldViewPr>
      <p:cViewPr varScale="1">
        <p:scale>
          <a:sx n="77" d="100"/>
          <a:sy n="77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</a:t>
            </a:r>
            <a:r>
              <a:rPr lang="ko-KR" altLang="en-US" dirty="0" smtClean="0"/>
              <a:t>소유 가능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시</a:t>
            </a:r>
            <a:r>
              <a:rPr lang="en-US" altLang="ko-KR" dirty="0" smtClean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</a:t>
            </a:r>
            <a:r>
              <a:rPr lang="ko-KR" altLang="en-US" dirty="0" smtClean="0"/>
              <a:t>변수 이용</a:t>
            </a:r>
            <a:endParaRPr lang="en-US" altLang="ko-KR" dirty="0" smtClean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버블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자동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 smtClean="0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포커스는 현재 키 입력에 대한 독점권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브라우저는 포커스를 가지고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요소에 키 공급</a:t>
            </a:r>
            <a:endParaRPr lang="en-US" altLang="ko-KR" dirty="0" smtClean="0"/>
          </a:p>
          <a:p>
            <a:r>
              <a:rPr lang="en-US" altLang="ko-KR" dirty="0" err="1" smtClean="0"/>
              <a:t>onblur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포커스를 잃을 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요소는 포커스를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잃는다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onfocus</a:t>
            </a:r>
            <a:endParaRPr lang="en-US" altLang="ko-KR" dirty="0" smtClean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 smtClean="0"/>
              <a:t>요소가 </a:t>
            </a:r>
            <a:r>
              <a:rPr lang="ko-KR" altLang="en-US" dirty="0"/>
              <a:t>포커스를</a:t>
            </a:r>
            <a:r>
              <a:rPr lang="en-US" altLang="ko-KR" dirty="0"/>
              <a:t> </a:t>
            </a:r>
            <a:r>
              <a:rPr lang="ko-KR" altLang="en-US" dirty="0" smtClean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라디오버튼과 체크박스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라디오버튼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type="radio"&gt;</a:t>
            </a:r>
            <a:r>
              <a:rPr lang="ko-KR" altLang="en-US" smtClean="0"/>
              <a:t>로 만들어진 라디오 버튼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라디오 버튼 객체들 알아내기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체크박스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type="checkbox"&gt;</a:t>
            </a:r>
            <a:r>
              <a:rPr lang="ko-KR" altLang="en-US" smtClean="0"/>
              <a:t>로 만들어진 체크박스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</a:p>
          <a:p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221088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 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객체와 </a:t>
            </a:r>
            <a:r>
              <a:rPr lang="en-US" altLang="ko-KR" smtClean="0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select </a:t>
            </a:r>
            <a:r>
              <a:rPr lang="ko-KR" altLang="en-US" sz="1800" dirty="0" smtClean="0"/>
              <a:t>객체는 </a:t>
            </a:r>
            <a:r>
              <a:rPr lang="en-US" altLang="ko-KR" sz="1800" dirty="0" smtClean="0"/>
              <a:t>&lt;select&gt; </a:t>
            </a:r>
            <a:r>
              <a:rPr lang="ko-KR" altLang="en-US" sz="1800" dirty="0" smtClean="0"/>
              <a:t>태그로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만들어진 </a:t>
            </a:r>
            <a:r>
              <a:rPr lang="ko-KR" altLang="en-US" sz="1800" dirty="0" err="1" smtClean="0"/>
              <a:t>콤보박스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option </a:t>
            </a:r>
            <a:r>
              <a:rPr lang="ko-KR" altLang="en-US" sz="1600" dirty="0" smtClean="0"/>
              <a:t>객체는 </a:t>
            </a:r>
            <a:r>
              <a:rPr lang="en-US" altLang="ko-KR" sz="1600" dirty="0" smtClean="0"/>
              <a:t>&lt;option&gt;</a:t>
            </a:r>
            <a:r>
              <a:rPr lang="ko-KR" altLang="en-US" sz="1600" dirty="0" smtClean="0"/>
              <a:t>태그로 표현되는 옵션 아이템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선택된 옵션 알아내기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옵션 선택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select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onchange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</a:t>
            </a:r>
          </a:p>
          <a:p>
            <a:pPr lvl="2"/>
            <a:endParaRPr lang="ko-KR" altLang="en-US" sz="1600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index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4616631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이벤트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onkeydown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onkeypress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onkeydown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키가 눌러지는 순간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키에 대해 작동</a:t>
            </a:r>
          </a:p>
          <a:p>
            <a:pPr lvl="1"/>
            <a:r>
              <a:rPr lang="en-US" altLang="ko-KR" dirty="0" err="1" smtClean="0"/>
              <a:t>onkeypress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키와</a:t>
            </a:r>
            <a:r>
              <a:rPr lang="en-US" altLang="ko-KR" dirty="0" smtClean="0"/>
              <a:t> &lt;Enter&gt;, &lt;Space&gt;, &lt;Esc&gt; </a:t>
            </a:r>
            <a:r>
              <a:rPr lang="ko-KR" altLang="en-US" dirty="0" smtClean="0"/>
              <a:t>키에 대해서만 눌러지는 순간에 추가 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문자 키가 아닌 경우</a:t>
            </a:r>
            <a:r>
              <a:rPr lang="en-US" altLang="ko-KR" dirty="0" smtClean="0"/>
              <a:t>(&lt;F1&gt;, &lt;Shift&gt;, &lt;</a:t>
            </a:r>
            <a:r>
              <a:rPr lang="en-US" altLang="ko-KR" dirty="0" err="1" smtClean="0"/>
              <a:t>PgDn</a:t>
            </a:r>
            <a:r>
              <a:rPr lang="en-US" altLang="ko-KR" dirty="0" smtClean="0"/>
              <a:t>&gt;, &lt;Del&gt;, &lt;Ins&gt;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호출되지 않음 </a:t>
            </a:r>
          </a:p>
          <a:p>
            <a:pPr lvl="1"/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 smtClean="0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type="rest</a:t>
            </a:r>
            <a:r>
              <a:rPr lang="en-US" altLang="ko-KR" dirty="0" smtClean="0"/>
              <a:t>"&gt;)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type="rest"&gt;) </a:t>
            </a:r>
            <a:r>
              <a:rPr lang="ko-KR" altLang="en-US" dirty="0" smtClean="0"/>
              <a:t>버튼 클릭 시</a:t>
            </a:r>
            <a:endParaRPr lang="en-US" altLang="ko-KR" dirty="0" smtClean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smtClean="0"/>
              <a:t>폼 전송하지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5085184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캡쳐</a:t>
            </a:r>
            <a:r>
              <a:rPr lang="ko-KR" altLang="en-US" sz="900" dirty="0" smtClean="0">
                <a:solidFill>
                  <a:srgbClr val="C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</a:t>
            </a:r>
            <a:r>
              <a:rPr lang="en-US" altLang="ko-KR" sz="1200" dirty="0" smtClean="0">
                <a:latin typeface="+mj-ea"/>
                <a:ea typeface="+mj-ea"/>
              </a:rPr>
              <a:t>-8</a:t>
            </a:r>
            <a:r>
              <a:rPr lang="ko-KR" altLang="en-US" sz="1200" dirty="0" smtClean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1. &lt;body&gt; </a:t>
            </a:r>
            <a:r>
              <a:rPr lang="ko-KR" altLang="en-US" sz="1200" dirty="0" smtClean="0">
                <a:latin typeface="+mj-ea"/>
                <a:ea typeface="+mj-ea"/>
              </a:rPr>
              <a:t>태그의 </a:t>
            </a:r>
            <a:r>
              <a:rPr lang="ko-KR" altLang="en-US" sz="1200" dirty="0" err="1" smtClean="0">
                <a:latin typeface="+mj-ea"/>
                <a:ea typeface="+mj-ea"/>
              </a:rPr>
              <a:t>캡처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 smtClean="0">
                <a:latin typeface="+mj-ea"/>
              </a:rPr>
              <a:t>리스너</a:t>
            </a:r>
            <a:r>
              <a:rPr lang="ko-KR" altLang="en-US" sz="1200" dirty="0" smtClean="0">
                <a:latin typeface="+mj-ea"/>
              </a:rPr>
              <a:t> 실행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&lt;body&gt;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핸들링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마우스 이벤트 객체의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 smtClean="0"/>
              <a:t>onclick</a:t>
            </a:r>
            <a:endParaRPr lang="ko-KR" altLang="en-US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클릭될 때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</a:t>
            </a:r>
            <a:r>
              <a:rPr lang="ko-KR" altLang="en-US" dirty="0" err="1" smtClean="0"/>
              <a:t>더블클릭될</a:t>
            </a:r>
            <a:r>
              <a:rPr lang="ko-KR" altLang="en-US" dirty="0" smtClean="0"/>
              <a:t> 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976664" cy="324036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여러 마우스 관련 이벤트 </a:t>
            </a:r>
            <a:r>
              <a:rPr lang="ko-KR" altLang="en-US" sz="2400" dirty="0" err="1" smtClean="0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onmousedown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 버튼을 누르는 순간 </a:t>
            </a:r>
          </a:p>
          <a:p>
            <a:pPr lvl="2"/>
            <a:r>
              <a:rPr lang="en-US" altLang="ko-KR" dirty="0" err="1" smtClean="0"/>
              <a:t>onmouseup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눌러진 버튼이 놓여지는 순간</a:t>
            </a:r>
          </a:p>
          <a:p>
            <a:pPr lvl="2"/>
            <a:r>
              <a:rPr lang="en-US" altLang="ko-KR" dirty="0" err="1" smtClean="0"/>
              <a:t>onmouseover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onmouseenter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버블 단계 없음</a:t>
            </a:r>
          </a:p>
          <a:p>
            <a:pPr lvl="2"/>
            <a:r>
              <a:rPr lang="en-US" altLang="ko-KR" dirty="0" err="1" smtClean="0"/>
              <a:t>onmouseleave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버블 단계 없음</a:t>
            </a:r>
          </a:p>
          <a:p>
            <a:pPr lvl="2"/>
            <a:r>
              <a:rPr lang="en-US" altLang="ko-KR" dirty="0" err="1" smtClean="0"/>
              <a:t>onwheel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태그에 마우스 </a:t>
            </a:r>
            <a:r>
              <a:rPr lang="ko-KR" altLang="en-US" dirty="0" err="1" smtClean="0"/>
              <a:t>휠이</a:t>
            </a:r>
            <a:r>
              <a:rPr lang="ko-KR" altLang="en-US" dirty="0" smtClean="0"/>
              <a:t> 구르는 동안 계속 호출</a:t>
            </a:r>
          </a:p>
          <a:p>
            <a:pPr lvl="3"/>
            <a:r>
              <a:rPr lang="ko-KR" altLang="en-US" dirty="0" smtClean="0"/>
              <a:t>위쪽으로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(120)</a:t>
            </a:r>
          </a:p>
          <a:p>
            <a:pPr lvl="3"/>
            <a:r>
              <a:rPr lang="ko-KR" altLang="en-US" dirty="0" smtClean="0"/>
              <a:t>아래쪽으로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(-120)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oncontextmenu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</a:t>
            </a:r>
            <a:r>
              <a:rPr lang="ko-KR" altLang="en-US" dirty="0" smtClean="0"/>
              <a:t>버튼 클릭 </a:t>
            </a:r>
            <a:endParaRPr lang="ko-KR" altLang="en-US" dirty="0"/>
          </a:p>
          <a:p>
            <a:pPr lvl="1"/>
            <a:r>
              <a:rPr lang="ko-KR" altLang="en-US" dirty="0" smtClean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oncontextmenu</a:t>
            </a:r>
            <a:r>
              <a:rPr lang="en-US" altLang="ko-KR" dirty="0" smtClean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smtClean="0"/>
              <a:t>메뉴를 출력하는 </a:t>
            </a:r>
            <a:r>
              <a:rPr lang="ko-KR" altLang="en-US" dirty="0"/>
              <a:t>디폴트 </a:t>
            </a:r>
            <a:r>
              <a:rPr lang="ko-KR" altLang="en-US" dirty="0" smtClean="0"/>
              <a:t>행동 </a:t>
            </a:r>
            <a:r>
              <a:rPr lang="ko-KR" altLang="en-US" dirty="0"/>
              <a:t>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로딩 완료와 </a:t>
            </a:r>
            <a:r>
              <a:rPr lang="en-US" altLang="ko-KR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객체에 발생</a:t>
            </a:r>
            <a:endParaRPr lang="en-US" altLang="ko-KR" dirty="0" smtClean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1. </a:t>
            </a:r>
            <a:r>
              <a:rPr lang="en-US" altLang="ko-KR" b="1" dirty="0" err="1" smtClean="0"/>
              <a:t>window.onload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');";</a:t>
            </a:r>
          </a:p>
          <a:p>
            <a:pPr marL="685800" lvl="2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&lt;</a:t>
            </a:r>
            <a:r>
              <a:rPr lang="en-US" altLang="ko-KR" b="1" dirty="0" smtClean="0"/>
              <a:t>body </a:t>
            </a:r>
            <a:r>
              <a:rPr lang="en-US" altLang="ko-KR" b="1" dirty="0" err="1" smtClean="0"/>
              <a:t>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이 둘은 같은 표현임</a:t>
            </a:r>
            <a:r>
              <a:rPr lang="en-US" altLang="ko-KR" dirty="0" smtClean="0"/>
              <a:t>.</a:t>
            </a:r>
          </a:p>
          <a:p>
            <a:pPr marL="685800" lvl="2" indent="0">
              <a:buNone/>
            </a:pPr>
            <a:r>
              <a:rPr lang="en-US" altLang="ko-KR" dirty="0" smtClean="0"/>
              <a:t>&lt;body&gt;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onload</a:t>
            </a:r>
            <a:r>
              <a:rPr lang="ko-KR" altLang="en-US" dirty="0" smtClean="0"/>
              <a:t>를 달인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이벤트가 전달됨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 smtClean="0"/>
              <a:t>* </a:t>
            </a:r>
            <a:r>
              <a:rPr lang="en-US" altLang="ko-KR" u="sng" dirty="0" err="1" smtClean="0"/>
              <a:t>document.onload</a:t>
            </a:r>
            <a:r>
              <a:rPr lang="ko-KR" altLang="en-US" u="sng" dirty="0" smtClean="0"/>
              <a:t>는 최근에 와서 많은 브라우저에서 작동하지 않음</a:t>
            </a:r>
            <a:endParaRPr lang="en-US" altLang="ko-KR" u="sng" dirty="0" smtClean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Image</a:t>
            </a:r>
            <a:r>
              <a:rPr lang="ko-KR" altLang="en-US" sz="2000" dirty="0" smtClean="0"/>
              <a:t> 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태그에 의해 생성되는 </a:t>
            </a:r>
            <a:r>
              <a:rPr lang="en-US" altLang="ko-KR" sz="1800" dirty="0" smtClean="0"/>
              <a:t>DOM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new Image(); </a:t>
            </a:r>
            <a:r>
              <a:rPr lang="ko-KR" altLang="en-US" sz="1800" dirty="0" smtClean="0"/>
              <a:t>자바스크립트 코드에 의해 생성되는 객체</a:t>
            </a:r>
            <a:endParaRPr lang="en-US" altLang="ko-KR" sz="1800" dirty="0" smtClean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새로운 이미지를 로딩하는 방법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anana.png </a:t>
            </a:r>
            <a:r>
              <a:rPr lang="ko-KR" altLang="en-US" sz="1400" dirty="0" smtClean="0"/>
              <a:t>이미지의 로딩이 완료된 </a:t>
            </a:r>
            <a:r>
              <a:rPr lang="en-US" altLang="ko-KR" sz="1400" dirty="0" err="1" smtClean="0"/>
              <a:t>myImg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onload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실행 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로딩시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잘못된 이미지 로딩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로딩하여 이미지 폭을 알아내는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myImg.src</a:t>
            </a:r>
            <a:r>
              <a:rPr lang="en-US" altLang="ko-KR" dirty="0" smtClean="0"/>
              <a:t> = "banana.png"; </a:t>
            </a:r>
            <a:r>
              <a:rPr lang="ko-KR" altLang="en-US" dirty="0" smtClean="0"/>
              <a:t>실행 직후 이미지 로딩 완료되지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width = </a:t>
            </a:r>
            <a:r>
              <a:rPr lang="en-US" altLang="ko-KR" dirty="0" err="1" smtClean="0"/>
              <a:t>myImg.width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이미지 로딩 완료전이면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myImg.width</a:t>
            </a:r>
            <a:r>
              <a:rPr lang="en-US" altLang="ko-KR" dirty="0" smtClean="0"/>
              <a:t>=0</a:t>
            </a:r>
          </a:p>
          <a:p>
            <a:r>
              <a:rPr lang="ko-KR" altLang="en-US" dirty="0" smtClean="0"/>
              <a:t>코드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이미지 폭을 알아내는 코드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085184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 smtClean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“banana.png"; 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지시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동적으로 이미지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Image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이미지 객체가 생겼지만 화면에 출력되지 않음</a:t>
            </a:r>
            <a:endParaRPr lang="en-US" altLang="ko-KR" dirty="0" smtClean="0"/>
          </a:p>
          <a:p>
            <a:r>
              <a:rPr lang="en-US" altLang="ko-KR" dirty="0"/>
              <a:t>n</a:t>
            </a:r>
            <a:r>
              <a:rPr lang="en-US" altLang="ko-KR" dirty="0" smtClean="0"/>
              <a:t>ew Image()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객체에 이미지 로딩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로딩된 이미지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할당된 브라우저 공간에 이미지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			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17872</TotalTime>
  <Words>926</Words>
  <Application>Microsoft Office PowerPoint</Application>
  <PresentationFormat>화면 슬라이드 쇼(4:3)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캡쳐 리스너와 버블 리스너</vt:lpstr>
      <vt:lpstr>PowerPoint 프레젠테이션</vt:lpstr>
      <vt:lpstr>마우스 핸들링</vt:lpstr>
      <vt:lpstr>여러 마우스 관련 이벤트 리스너</vt:lpstr>
      <vt:lpstr>oncontextmenu</vt:lpstr>
      <vt:lpstr>문서의 로딩 완료와 onload</vt:lpstr>
      <vt:lpstr>이미지 로딩 완료와 onload</vt:lpstr>
      <vt:lpstr>이미지 로딩시 주의할 점</vt:lpstr>
      <vt:lpstr>new Image()로 이미지 로딩과 출력</vt:lpstr>
      <vt:lpstr>onblur와 onfocus</vt:lpstr>
      <vt:lpstr>라디오버튼과 체크박스</vt:lpstr>
      <vt:lpstr>select 객체와 onchange</vt:lpstr>
      <vt:lpstr>키 이벤트</vt:lpstr>
      <vt:lpstr>onreset과 onsubmit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529</cp:revision>
  <dcterms:created xsi:type="dcterms:W3CDTF">2011-08-27T14:53:28Z</dcterms:created>
  <dcterms:modified xsi:type="dcterms:W3CDTF">2020-08-26T01:23:10Z</dcterms:modified>
</cp:coreProperties>
</file>