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sldIdLst>
    <p:sldId id="363" r:id="rId2"/>
    <p:sldId id="345" r:id="rId3"/>
    <p:sldId id="364" r:id="rId4"/>
    <p:sldId id="365" r:id="rId5"/>
    <p:sldId id="366" r:id="rId6"/>
    <p:sldId id="367" r:id="rId7"/>
    <p:sldId id="349" r:id="rId8"/>
    <p:sldId id="359" r:id="rId9"/>
    <p:sldId id="368" r:id="rId10"/>
    <p:sldId id="369" r:id="rId11"/>
    <p:sldId id="371" r:id="rId12"/>
    <p:sldId id="35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63"/>
            <p14:sldId id="345"/>
            <p14:sldId id="364"/>
            <p14:sldId id="365"/>
            <p14:sldId id="366"/>
            <p14:sldId id="367"/>
            <p14:sldId id="349"/>
            <p14:sldId id="359"/>
            <p14:sldId id="368"/>
            <p14:sldId id="369"/>
            <p14:sldId id="371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22"/>
    <a:srgbClr val="C9E7A7"/>
    <a:srgbClr val="8BB0CF"/>
    <a:srgbClr val="7AA5C8"/>
    <a:srgbClr val="42739C"/>
    <a:srgbClr val="FF5B5B"/>
    <a:srgbClr val="FFFF66"/>
    <a:srgbClr val="669900"/>
    <a:srgbClr val="FF33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2" autoAdjust="0"/>
    <p:restoredTop sz="99346" autoAdjust="0"/>
  </p:normalViewPr>
  <p:slideViewPr>
    <p:cSldViewPr>
      <p:cViewPr varScale="1">
        <p:scale>
          <a:sx n="115" d="100"/>
          <a:sy n="115" d="100"/>
        </p:scale>
        <p:origin x="18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개요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타이머의 </a:t>
            </a:r>
            <a:r>
              <a:rPr lang="ko-KR" altLang="en-US" dirty="0"/>
              <a:t>타임아웃 등 사용자의 입력 </a:t>
            </a:r>
            <a:r>
              <a:rPr lang="ko-KR" altLang="en-US" dirty="0" smtClean="0"/>
              <a:t>행위나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문서나 </a:t>
            </a:r>
            <a:r>
              <a:rPr lang="ko-KR" altLang="en-US" dirty="0"/>
              <a:t>브라우저의 상태 변화를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1"/>
            <a:r>
              <a:rPr lang="ko-KR" altLang="en-US" dirty="0"/>
              <a:t>발생한 이벤트에 </a:t>
            </a:r>
            <a:r>
              <a:rPr lang="ko-KR" altLang="en-US" dirty="0" smtClean="0"/>
              <a:t>대처하기 </a:t>
            </a:r>
            <a:r>
              <a:rPr lang="ko-KR" altLang="en-US" dirty="0"/>
              <a:t>위해 작성된 자바스크립트 코드</a:t>
            </a:r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 smtClean="0"/>
              <a:t>에서 이벤트 종류는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여가지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이름은 이벤트 이름 앞에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을 덧붙임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onmousedown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mousedown</a:t>
            </a:r>
            <a:r>
              <a:rPr lang="en-US" altLang="ko-KR" dirty="0" smtClean="0"/>
              <a:t> </a:t>
            </a:r>
            <a:r>
              <a:rPr lang="ko-KR" altLang="en-US" dirty="0"/>
              <a:t>이벤트의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onkeydown</a:t>
            </a:r>
            <a:r>
              <a:rPr lang="en-US" altLang="ko-KR" dirty="0" smtClean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발생한 </a:t>
            </a:r>
            <a:r>
              <a:rPr lang="ko-KR" altLang="en-US" dirty="0"/>
              <a:t>이벤트에 관한 </a:t>
            </a:r>
            <a:r>
              <a:rPr lang="ko-KR" altLang="en-US" dirty="0" smtClean="0"/>
              <a:t>다양한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이벤트의 종류마다 조금씩 다름</a:t>
            </a:r>
            <a:endParaRPr lang="ko-KR" altLang="en-US" dirty="0"/>
          </a:p>
          <a:p>
            <a:pPr lvl="2"/>
            <a:r>
              <a:rPr lang="ko-KR" altLang="en-US" dirty="0" smtClean="0"/>
              <a:t>이벤트 객체의 공통 멤버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target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객체 가리킴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유발시킨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&lt;button&gt; </a:t>
            </a:r>
            <a:r>
              <a:rPr lang="ko-KR" altLang="en-US" dirty="0" smtClean="0"/>
              <a:t>태그의 버튼을 클릭하였으면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이벤트의 이벤트 </a:t>
            </a:r>
            <a:r>
              <a:rPr lang="ko-KR" altLang="en-US" dirty="0" err="1" smtClean="0"/>
              <a:t>타겟은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 dirty="0" smtClean="0"/>
              <a:t>이벤트 흐름이란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이벤트가 발생하면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</a:t>
            </a:r>
            <a:r>
              <a:rPr lang="ko-KR" altLang="en-US" sz="1800" dirty="0"/>
              <a:t>먼저 도달하고</a:t>
            </a:r>
            <a:r>
              <a:rPr lang="en-US" altLang="ko-KR" sz="1800" dirty="0" smtClean="0"/>
              <a:t>, DOM </a:t>
            </a:r>
            <a:r>
              <a:rPr lang="ko-KR" altLang="en-US" sz="1800" dirty="0" err="1" smtClean="0"/>
              <a:t>트리를</a:t>
            </a:r>
            <a:r>
              <a:rPr lang="ko-KR" altLang="en-US" sz="1800" dirty="0" smtClean="0"/>
              <a:t> 따라 이벤트 </a:t>
            </a:r>
            <a:r>
              <a:rPr lang="ko-KR" altLang="en-US" sz="1800" dirty="0" err="1" smtClean="0"/>
              <a:t>타겟에</a:t>
            </a:r>
            <a:r>
              <a:rPr lang="ko-KR" altLang="en-US" sz="1800" dirty="0" smtClean="0"/>
              <a:t> 도착하고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다시 반대 방향으로 흘러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도달한 다음 사라지는 과정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이벤트가 흘러가는 과정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캡쳐</a:t>
            </a:r>
            <a:r>
              <a:rPr lang="ko-KR" altLang="en-US" sz="1800" dirty="0" smtClean="0"/>
              <a:t> 단계</a:t>
            </a:r>
            <a:r>
              <a:rPr lang="en-US" altLang="ko-KR" sz="1800" dirty="0" smtClean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 smtClean="0"/>
              <a:t>window </a:t>
            </a:r>
            <a:r>
              <a:rPr lang="ko-KR" altLang="en-US" sz="1600" dirty="0" smtClean="0"/>
              <a:t>객체에서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객체에 전달되는 과정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이벤트가 거쳐가는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(window</a:t>
            </a:r>
            <a:r>
              <a:rPr lang="ko-KR" altLang="en-US" sz="1600" dirty="0" smtClean="0"/>
              <a:t>포함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버블 단계</a:t>
            </a:r>
            <a:r>
              <a:rPr lang="en-US" altLang="ko-KR" sz="1800" dirty="0" smtClean="0"/>
              <a:t>(bubbling phase) </a:t>
            </a:r>
          </a:p>
          <a:p>
            <a:pPr lvl="2"/>
            <a:r>
              <a:rPr lang="ko-KR" altLang="en-US" sz="1600" dirty="0" smtClean="0"/>
              <a:t>이벤트가 </a:t>
            </a:r>
            <a:r>
              <a:rPr lang="ko-KR" altLang="en-US" sz="1600" dirty="0" err="1" smtClean="0"/>
              <a:t>타겟에서</a:t>
            </a:r>
            <a:r>
              <a:rPr lang="ko-KR" altLang="en-US" sz="1600" dirty="0" smtClean="0"/>
              <a:t>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window </a:t>
            </a:r>
            <a:r>
              <a:rPr lang="ko-KR" altLang="en-US" sz="1600" dirty="0" smtClean="0"/>
              <a:t>객체에 전달되는 과정 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DOM </a:t>
            </a:r>
            <a:r>
              <a:rPr lang="ko-KR" altLang="en-US" sz="2000" dirty="0" smtClean="0"/>
              <a:t>객체에는 </a:t>
            </a:r>
            <a:r>
              <a:rPr lang="ko-KR" altLang="en-US" sz="2000" dirty="0" err="1" smtClean="0"/>
              <a:t>캡쳐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리스너와</a:t>
            </a:r>
            <a:r>
              <a:rPr lang="ko-KR" altLang="en-US" sz="2000" dirty="0" smtClean="0"/>
              <a:t> 버블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두 개 모두 작성할 수 있음</a:t>
            </a:r>
            <a:endParaRPr lang="en-US" altLang="ko-KR" sz="2000" dirty="0" smtClean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1854373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529966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4714910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3854845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471491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5743653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573960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5743578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5739600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3769387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002450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40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캡쳐</a:t>
            </a:r>
            <a:r>
              <a:rPr lang="ko-KR" altLang="en-US" sz="1100" dirty="0" smtClean="0"/>
              <a:t> 단계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9220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556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18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529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4706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4828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513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4709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1802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518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54058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892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smtClean="0"/>
              <a:t>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229906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브라우저에 발생하는 다양한 이벤트들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dblclick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마우스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키를 </a:t>
            </a:r>
            <a:r>
              <a:rPr lang="ko-KR" altLang="en-US" sz="1200" dirty="0">
                <a:solidFill>
                  <a:srgbClr val="C00000"/>
                </a:solidFill>
              </a:rPr>
              <a:t>누를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keyup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</a:t>
            </a:r>
            <a:r>
              <a:rPr lang="ko-KR" altLang="en-US" sz="1200" dirty="0" smtClean="0">
                <a:solidFill>
                  <a:srgbClr val="C00000"/>
                </a:solidFill>
              </a:rPr>
              <a:t>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change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라디오버튼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선택 </a:t>
            </a:r>
            <a:r>
              <a:rPr lang="ko-KR" altLang="en-US" sz="1200" dirty="0">
                <a:solidFill>
                  <a:srgbClr val="C00000"/>
                </a:solidFill>
              </a:rPr>
              <a:t>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윈도우 크기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변경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6118330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submit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(submit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6103636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reset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(reset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4548813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</a:t>
            </a:r>
            <a:r>
              <a:rPr lang="ko-KR" altLang="en-US" sz="1200" dirty="0">
                <a:solidFill>
                  <a:srgbClr val="C00000"/>
                </a:solidFill>
              </a:rPr>
              <a:t>스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212425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문서 전체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내에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addEventListener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내에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/>
              <a:t>직접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마우스 </a:t>
            </a:r>
            <a:r>
              <a:rPr lang="ko-KR" altLang="en-US" dirty="0"/>
              <a:t>올리면 </a:t>
            </a:r>
            <a:r>
              <a:rPr lang="en-US" altLang="ko-KR" dirty="0" smtClean="0"/>
              <a:t>orchid, </a:t>
            </a:r>
            <a:r>
              <a:rPr lang="ko-KR" altLang="en-US" dirty="0"/>
              <a:t>내리면 흰색으로 </a:t>
            </a:r>
            <a:r>
              <a:rPr lang="ko-KR" altLang="en-US" dirty="0" smtClean="0"/>
              <a:t>배경변경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4706560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'"&gt;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마우스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smtClean="0"/>
              <a:t>DOM </a:t>
            </a:r>
            <a:r>
              <a:rPr lang="ko-KR" altLang="en-US" smtClean="0"/>
              <a:t>객체의 이벤트 리스너 프로퍼티에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664" y="2276872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사용할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4472" y="4365104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DOM </a:t>
            </a:r>
            <a:r>
              <a:rPr lang="ko-KR" altLang="en-US" smtClean="0"/>
              <a:t>객체의 </a:t>
            </a:r>
            <a:r>
              <a:rPr lang="en-US" altLang="ko-KR" smtClean="0"/>
              <a:t>addEventListener() </a:t>
            </a:r>
            <a:r>
              <a:rPr lang="ko-KR" altLang="en-US" smtClean="0"/>
              <a:t>메소드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941168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5" y="1937132"/>
            <a:ext cx="7835265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함수로 이벤트 리스너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이름 없이 필요한 곳에 함수의 코드를 바로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코드가 짧거나 한 곳에서만 사용하는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익명 </a:t>
            </a:r>
            <a:r>
              <a:rPr lang="ko-KR" altLang="en-US" dirty="0" smtClean="0"/>
              <a:t>함수 </a:t>
            </a:r>
            <a:r>
              <a:rPr lang="ko-KR" altLang="en-US" dirty="0"/>
              <a:t>편리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</a:t>
            </a:r>
            <a:r>
              <a:rPr lang="en-US" altLang="ko-KR" sz="1200" dirty="0" smtClean="0"/>
              <a:t>p id=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p" </a:t>
            </a:r>
            <a:r>
              <a:rPr lang="en-US" altLang="ko-KR" sz="1200" dirty="0" err="1" smtClean="0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over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(1) HTML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endParaRPr lang="en-US" altLang="ko-KR" sz="1200" dirty="0" smtClean="0"/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 smtClean="0"/>
              <a:t>()</a:t>
            </a:r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이용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 </a:t>
            </a:r>
          </a:p>
          <a:p>
            <a:pPr defTabSz="180000"/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(5)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</a:t>
            </a:r>
            <a:r>
              <a:rPr lang="ko-KR" altLang="en-US" dirty="0" smtClean="0"/>
              <a:t>담은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</a:t>
            </a:r>
            <a:r>
              <a:rPr lang="en-US" altLang="ko-KR" dirty="0" err="1" smtClean="0"/>
              <a:t>코드</a:t>
            </a:r>
            <a:r>
              <a:rPr lang="en-US" altLang="ko-KR" dirty="0" smtClean="0"/>
              <a:t> 값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이벤트가 처리되고 나면 이벤트 </a:t>
            </a:r>
            <a:r>
              <a:rPr lang="ko-KR" altLang="en-US" dirty="0" smtClean="0"/>
              <a:t>객체 </a:t>
            </a:r>
            <a:r>
              <a:rPr lang="ko-KR" altLang="en-US" dirty="0"/>
              <a:t>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 smtClean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리스너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자바스크립트 코드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mousedown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이벤트발생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구른 값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이벤트 객체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이벤트 객체는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이름을 가진 이벤트 </a:t>
            </a:r>
            <a:r>
              <a:rPr lang="ko-KR" altLang="en-US" sz="1800" dirty="0" err="1" smtClean="0"/>
              <a:t>리스너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익명 함수의 경우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3. HTML </a:t>
            </a:r>
            <a:r>
              <a:rPr lang="ko-KR" altLang="en-US" sz="1800" dirty="0" smtClean="0"/>
              <a:t>태그에 이벤트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600" b="1" dirty="0" smtClean="0"/>
              <a:t>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라는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이름으로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전달</a:t>
            </a:r>
            <a:endParaRPr lang="en-US" altLang="ko-KR" sz="1600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f(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라는 이름으로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17871</TotalTime>
  <Words>774</Words>
  <Application>Microsoft Office PowerPoint</Application>
  <PresentationFormat>화면 슬라이드 쇼(4:3)</PresentationFormat>
  <Paragraphs>229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이벤트 개요</vt:lpstr>
      <vt:lpstr>브라우저에 발생하는 다양한 이벤트들</vt:lpstr>
      <vt:lpstr>이벤트 리스너 만들기</vt:lpstr>
      <vt:lpstr>DOM 객체의 이벤트 리스너 프로퍼티에 작성</vt:lpstr>
      <vt:lpstr>DOM 객체의 addEventListener() 메소드 활용</vt:lpstr>
      <vt:lpstr>익명 함수로 이벤트 리스너 작성</vt:lpstr>
      <vt:lpstr>이벤트 리스너 작성 방법 4 가지 비교</vt:lpstr>
      <vt:lpstr>이벤트 객체</vt:lpstr>
      <vt:lpstr>이벤트 객체 전달받기</vt:lpstr>
      <vt:lpstr>이벤트 객체에 들어 있는 정보</vt:lpstr>
      <vt:lpstr>이벤트 흐름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528</cp:revision>
  <dcterms:created xsi:type="dcterms:W3CDTF">2011-08-27T14:53:28Z</dcterms:created>
  <dcterms:modified xsi:type="dcterms:W3CDTF">2020-08-25T05:36:25Z</dcterms:modified>
</cp:coreProperties>
</file>