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1"/>
  </p:notesMasterIdLst>
  <p:sldIdLst>
    <p:sldId id="393" r:id="rId2"/>
    <p:sldId id="360" r:id="rId3"/>
    <p:sldId id="394" r:id="rId4"/>
    <p:sldId id="410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387" r:id="rId18"/>
    <p:sldId id="407" r:id="rId19"/>
    <p:sldId id="40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93"/>
            <p14:sldId id="360"/>
            <p14:sldId id="394"/>
            <p14:sldId id="410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87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42739C"/>
    <a:srgbClr val="FF3300"/>
    <a:srgbClr val="8BB0CF"/>
    <a:srgbClr val="7AA5C8"/>
    <a:srgbClr val="FF5B5B"/>
    <a:srgbClr val="C9E7A7"/>
    <a:srgbClr val="FFFF66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4" autoAdjust="0"/>
    <p:restoredTop sz="99229" autoAdjust="0"/>
  </p:normalViewPr>
  <p:slideViewPr>
    <p:cSldViewPr>
      <p:cViewPr>
        <p:scale>
          <a:sx n="85" d="100"/>
          <a:sy n="85" d="100"/>
        </p:scale>
        <p:origin x="135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164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브라우저 관련 객체 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BOM(Browser Object Model) </a:t>
            </a:r>
            <a:r>
              <a:rPr lang="ko-KR" altLang="en-US" dirty="0" smtClean="0"/>
              <a:t>객체들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자바스크립트로 브라우저를 제어하기 위해 지원되는 객체들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페이지의 내용과 관계없음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 공통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객체들과 기능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 – </a:t>
            </a:r>
            <a:r>
              <a:rPr lang="ko-KR" altLang="en-US" dirty="0" smtClean="0"/>
              <a:t>브라우저 윈도우 모양 제어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 윈도우 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닫기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navigator – </a:t>
            </a:r>
            <a:r>
              <a:rPr lang="ko-KR" altLang="en-US" dirty="0" smtClean="0"/>
              <a:t>브라우저에 </a:t>
            </a:r>
            <a:r>
              <a:rPr lang="ko-KR" altLang="en-US" dirty="0"/>
              <a:t>대한 다양한 </a:t>
            </a:r>
            <a:r>
              <a:rPr lang="ko-KR" altLang="en-US" dirty="0" smtClean="0"/>
              <a:t>정보 제공</a:t>
            </a:r>
            <a:endParaRPr lang="ko-KR" altLang="en-US" dirty="0"/>
          </a:p>
          <a:p>
            <a:pPr lvl="2"/>
            <a:r>
              <a:rPr lang="en-US" altLang="ko-KR" dirty="0" smtClean="0"/>
              <a:t>history  - </a:t>
            </a:r>
            <a:r>
              <a:rPr lang="ko-KR" altLang="en-US" dirty="0" smtClean="0"/>
              <a:t>브라우저 윈도우에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로드한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리스트의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location – </a:t>
            </a:r>
            <a:r>
              <a:rPr lang="ko-KR" altLang="en-US" dirty="0" smtClean="0"/>
              <a:t>브라우저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screen – </a:t>
            </a:r>
            <a:r>
              <a:rPr lang="ko-KR" altLang="en-US" dirty="0" smtClean="0"/>
              <a:t>브라우저가 실행되고 있는 스크린 장치에 대한 정보 제공</a:t>
            </a:r>
            <a:endParaRPr lang="en-US" altLang="ko-KR" dirty="0" smtClean="0"/>
          </a:p>
          <a:p>
            <a:r>
              <a:rPr lang="en-US" altLang="ko-KR" dirty="0" smtClean="0"/>
              <a:t>BOM</a:t>
            </a:r>
            <a:r>
              <a:rPr lang="ko-KR" altLang="en-US" dirty="0" smtClean="0"/>
              <a:t>의 국제 표준이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브라우저마다 </a:t>
            </a:r>
            <a:r>
              <a:rPr lang="en-US" altLang="ko-KR" dirty="0" smtClean="0"/>
              <a:t>BOM</a:t>
            </a:r>
            <a:r>
              <a:rPr lang="ko-KR" altLang="en-US" dirty="0" smtClean="0"/>
              <a:t> 객체들이 조금씩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브라우저마다 이름이 같은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상이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()/</a:t>
            </a:r>
            <a:r>
              <a:rPr lang="en-US" altLang="ko-KR" dirty="0" err="1"/>
              <a:t>clearInterval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setInterval</a:t>
            </a:r>
            <a:r>
              <a:rPr lang="en-US" altLang="ko-KR" sz="2000" dirty="0" smtClean="0"/>
              <a:t>() : </a:t>
            </a:r>
            <a:r>
              <a:rPr lang="ko-KR" altLang="en-US" sz="2000" dirty="0"/>
              <a:t>타임아웃 </a:t>
            </a:r>
            <a:r>
              <a:rPr lang="ko-KR" altLang="en-US" sz="2000" dirty="0" smtClean="0"/>
              <a:t>코드 반복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1</a:t>
            </a:r>
            <a:r>
              <a:rPr lang="ko-KR" altLang="en-US" sz="1600" dirty="0"/>
              <a:t>초 </a:t>
            </a:r>
            <a:r>
              <a:rPr lang="ko-KR" altLang="en-US" sz="1600" dirty="0" smtClean="0"/>
              <a:t>간격으로 </a:t>
            </a:r>
            <a:r>
              <a:rPr lang="en-US" altLang="ko-KR" sz="1600" dirty="0" smtClean="0"/>
              <a:t>f()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반복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타이머 </a:t>
            </a:r>
            <a:r>
              <a:rPr lang="ko-KR" altLang="en-US" sz="1600" dirty="0"/>
              <a:t>해제</a:t>
            </a:r>
          </a:p>
          <a:p>
            <a:pPr lvl="1"/>
            <a:endParaRPr lang="ko-KR" altLang="en-US" sz="1600" dirty="0"/>
          </a:p>
          <a:p>
            <a:endParaRPr lang="ko-KR" altLang="en-US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4417367"/>
            <a:ext cx="71287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코드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setInterval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("f()", 1000);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 주기로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호출되도록 타이머 작동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6001543"/>
            <a:ext cx="71287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clearInterval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5" y="1783209"/>
            <a:ext cx="7852410" cy="2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윈도우 위치 및 크기 조절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ko-KR" altLang="en-US" sz="1800" dirty="0" smtClean="0"/>
              <a:t>윈도우를 위로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오른쪽으로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 이동</a:t>
            </a:r>
          </a:p>
          <a:p>
            <a:pPr lvl="1"/>
            <a:endParaRPr lang="en-US" altLang="ko-KR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윈도우를 </a:t>
            </a:r>
            <a:r>
              <a:rPr lang="ko-KR" altLang="en-US" sz="1800" dirty="0"/>
              <a:t>스크린의 </a:t>
            </a:r>
            <a:r>
              <a:rPr lang="en-US" altLang="ko-KR" sz="1800" dirty="0"/>
              <a:t>(25, 10) </a:t>
            </a:r>
            <a:r>
              <a:rPr lang="ko-KR" altLang="en-US" sz="1800" dirty="0"/>
              <a:t>위치로 이동</a:t>
            </a:r>
          </a:p>
          <a:p>
            <a:pPr lvl="1"/>
            <a:endParaRPr lang="en-US" altLang="ko-KR" sz="1600" dirty="0" smtClean="0"/>
          </a:p>
          <a:p>
            <a:pPr lvl="1" fontAlgn="base"/>
            <a:r>
              <a:rPr lang="ko-KR" altLang="en-US" sz="1800" dirty="0"/>
              <a:t>윈도우 크기를 </a:t>
            </a:r>
            <a:r>
              <a:rPr lang="en-US" altLang="ko-KR" sz="1800" dirty="0"/>
              <a:t>5 </a:t>
            </a:r>
            <a:r>
              <a:rPr lang="ko-KR" altLang="en-US" sz="1800" dirty="0"/>
              <a:t>픽셀 좁게</a:t>
            </a:r>
            <a:r>
              <a:rPr lang="en-US" altLang="ko-KR" sz="1800" dirty="0"/>
              <a:t>, 10</a:t>
            </a:r>
            <a:r>
              <a:rPr lang="ko-KR" altLang="en-US" sz="1800" dirty="0"/>
              <a:t>픽셀 길게 조절</a:t>
            </a:r>
          </a:p>
          <a:p>
            <a:pPr lvl="1"/>
            <a:endParaRPr lang="ko-KR" altLang="en-US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 </a:t>
            </a:r>
            <a:r>
              <a:rPr lang="ko-KR" altLang="en-US" sz="1800" dirty="0"/>
              <a:t>크기를 </a:t>
            </a:r>
            <a:r>
              <a:rPr lang="en-US" altLang="ko-KR" sz="1800" dirty="0"/>
              <a:t>200x300</a:t>
            </a:r>
            <a:r>
              <a:rPr lang="ko-KR" altLang="en-US" sz="1800" dirty="0"/>
              <a:t>으로 조절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(5, 10);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혹은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moveBy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10);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self.moveTo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83132" y="3416950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resizeTo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(self.outerWifth-5, self.outerHeight+10);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1106" y="4394001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(200, 300);</a:t>
            </a:r>
          </a:p>
        </p:txBody>
      </p:sp>
    </p:spTree>
    <p:extLst>
      <p:ext uri="{BB962C8B-B14F-4D97-AF65-F5344CB8AC3E}">
        <p14:creationId xmlns:p14="http://schemas.microsoft.com/office/powerpoint/2010/main" val="12816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페이지 스크롤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z="1800" dirty="0" smtClean="0"/>
              <a:t>웹 페이지를 위로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다운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페이지를 </a:t>
            </a:r>
            <a:r>
              <a:rPr lang="ko-KR" altLang="en-US" sz="1800" dirty="0"/>
              <a:t>왼</a:t>
            </a:r>
            <a:r>
              <a:rPr lang="ko-KR" altLang="en-US" sz="1800" dirty="0" smtClean="0"/>
              <a:t>쪽으로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아래로 </a:t>
            </a:r>
            <a:r>
              <a:rPr lang="en-US" altLang="ko-KR" sz="1800" dirty="0" smtClean="0"/>
              <a:t>15</a:t>
            </a:r>
            <a:r>
              <a:rPr lang="ko-KR" altLang="en-US" sz="1800" dirty="0" smtClean="0"/>
              <a:t>픽셀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업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페이지의 </a:t>
            </a:r>
            <a:r>
              <a:rPr lang="en-US" altLang="ko-KR" sz="1800" dirty="0" smtClean="0"/>
              <a:t>(0, 200) </a:t>
            </a:r>
            <a:r>
              <a:rPr lang="ko-KR" altLang="en-US" sz="1800" dirty="0" smtClean="0"/>
              <a:t>좌표 부분이 현재 윈도우의 왼쪽 상단 모서리에 출력되도록 스크롤</a:t>
            </a:r>
          </a:p>
          <a:p>
            <a:pPr lvl="2"/>
            <a:endParaRPr lang="ko-KR" altLang="en-US" sz="1600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window.scrollBy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(0, 10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옆으로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.scrollBy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-15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72745" y="4077072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.scrollTo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200);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279174"/>
            <a:ext cx="6894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* </a:t>
            </a:r>
            <a:r>
              <a:rPr lang="ko-KR" altLang="en-US" sz="1200" dirty="0" smtClean="0">
                <a:solidFill>
                  <a:srgbClr val="C00000"/>
                </a:solidFill>
              </a:rPr>
              <a:t>스크롤 다운</a:t>
            </a:r>
            <a:r>
              <a:rPr lang="en-US" altLang="ko-KR" sz="1200" dirty="0" smtClean="0">
                <a:solidFill>
                  <a:srgbClr val="C00000"/>
                </a:solidFill>
              </a:rPr>
              <a:t>(scroll down)</a:t>
            </a:r>
            <a:r>
              <a:rPr lang="ko-KR" altLang="en-US" sz="1200" dirty="0" smtClean="0">
                <a:solidFill>
                  <a:srgbClr val="C00000"/>
                </a:solidFill>
              </a:rPr>
              <a:t>은 스크롤 바를 내리는 작동이며</a:t>
            </a:r>
            <a:r>
              <a:rPr lang="en-US" altLang="ko-KR" sz="1200" dirty="0" smtClean="0">
                <a:solidFill>
                  <a:srgbClr val="C00000"/>
                </a:solidFill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</a:rPr>
              <a:t>이에 따라 웹 페이지는 위로 이동한다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페이지 프린트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페이지 프린트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2087" y="1772816"/>
            <a:ext cx="200774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window.print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4527" y="2204864"/>
            <a:ext cx="2592288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코드가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실행되면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다이얼로그가 열리고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확인’ 버튼을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누르면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인쇄가 이루어진다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63" y="1700808"/>
            <a:ext cx="6173906" cy="49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onbeforeprint</a:t>
            </a:r>
            <a:r>
              <a:rPr lang="ko-KR" altLang="en-US" smtClean="0"/>
              <a:t>와 </a:t>
            </a:r>
            <a:r>
              <a:rPr lang="en-US" altLang="ko-KR" smtClean="0"/>
              <a:t>onafterprint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페이지의 프린트 과정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window </a:t>
            </a:r>
            <a:r>
              <a:rPr lang="ko-KR" altLang="en-US" dirty="0" smtClean="0"/>
              <a:t>객체에 </a:t>
            </a:r>
            <a:r>
              <a:rPr lang="en-US" altLang="ko-KR" dirty="0" err="1" smtClean="0"/>
              <a:t>onbeforeprint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웹 페이지 프린트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브라우저가 웹 페이지를 이미지로 만들어 프린터로 전송</a:t>
            </a:r>
          </a:p>
          <a:p>
            <a:pPr marL="365760" lvl="1" indent="0">
              <a:buNone/>
            </a:pPr>
            <a:r>
              <a:rPr lang="en-US" altLang="ko-KR" dirty="0" smtClean="0"/>
              <a:t>3. window </a:t>
            </a:r>
            <a:r>
              <a:rPr lang="ko-KR" altLang="en-US" dirty="0" smtClean="0"/>
              <a:t>객체에 </a:t>
            </a:r>
            <a:r>
              <a:rPr lang="en-US" altLang="ko-KR" dirty="0" err="1" smtClean="0"/>
              <a:t>onafterprint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</a:p>
          <a:p>
            <a:pPr lvl="0"/>
            <a:r>
              <a:rPr lang="en-US" altLang="ko-KR" dirty="0" err="1" smtClean="0"/>
              <a:t>onbeforeprint</a:t>
            </a:r>
            <a:r>
              <a:rPr lang="ko-KR" altLang="en-US" dirty="0"/>
              <a:t>와 </a:t>
            </a:r>
            <a:r>
              <a:rPr lang="en-US" altLang="ko-KR" dirty="0" err="1"/>
              <a:t>onafterprint</a:t>
            </a:r>
            <a:r>
              <a:rPr lang="en-US" altLang="ko-KR" dirty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페이지에는 보이지 않는 회사 로고를 프린트 시 종이에 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onbeforeprint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회사 로그 이미지를 보이도록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스타일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onafterprintt</a:t>
            </a:r>
            <a:endParaRPr lang="en-US" altLang="ko-KR" dirty="0"/>
          </a:p>
          <a:p>
            <a:pPr lvl="2"/>
            <a:r>
              <a:rPr lang="ko-KR" altLang="en-US" dirty="0"/>
              <a:t>회사 로그 이미지를 </a:t>
            </a:r>
            <a:r>
              <a:rPr lang="ko-KR" altLang="en-US" dirty="0" smtClean="0"/>
              <a:t>보이지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않도록 </a:t>
            </a:r>
            <a:r>
              <a:rPr lang="en-US" altLang="ko-KR" dirty="0"/>
              <a:t>CSS3 </a:t>
            </a:r>
            <a:r>
              <a:rPr lang="ko-KR" altLang="en-US" dirty="0"/>
              <a:t>스타일 설정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location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location </a:t>
            </a:r>
            <a:r>
              <a:rPr lang="en-US" altLang="ko-KR" sz="2000" dirty="0" err="1" smtClean="0"/>
              <a:t>객체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윈도우에 </a:t>
            </a:r>
            <a:r>
              <a:rPr lang="ko-KR" altLang="en-US" sz="1800" dirty="0" err="1" smtClean="0"/>
              <a:t>로드된</a:t>
            </a:r>
            <a:r>
              <a:rPr lang="ko-KR" altLang="en-US" sz="1800" dirty="0" smtClean="0"/>
              <a:t> 웹 페이지의 </a:t>
            </a:r>
            <a:r>
              <a:rPr lang="en-US" altLang="ko-KR" sz="1800" dirty="0" smtClean="0"/>
              <a:t>URL </a:t>
            </a:r>
            <a:r>
              <a:rPr lang="ko-KR" altLang="en-US" sz="1800" dirty="0" smtClean="0"/>
              <a:t>정보를 나타내는 객체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 smtClean="0"/>
              <a:t>객체로 현재 윈도우에 웹 페이지 열기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새 윈도우에 웹 페이지 열기</a:t>
            </a:r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 smtClean="0"/>
              <a:t>객체의 </a:t>
            </a:r>
            <a:r>
              <a:rPr lang="ko-KR" altLang="en-US" sz="1800" dirty="0" err="1" smtClean="0"/>
              <a:t>프로퍼티와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의 구성 요소와의 관계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435992" y="4797152"/>
            <a:ext cx="5656288" cy="1213265"/>
            <a:chOff x="1115616" y="3546569"/>
            <a:chExt cx="6296260" cy="1213265"/>
          </a:xfrm>
        </p:grpSpPr>
        <p:sp>
          <p:nvSpPr>
            <p:cNvPr id="11" name="직사각형 10"/>
            <p:cNvSpPr/>
            <p:nvPr/>
          </p:nvSpPr>
          <p:spPr>
            <a:xfrm>
              <a:off x="1115616" y="4228356"/>
              <a:ext cx="62962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</a:t>
              </a:r>
              <a:r>
                <a:rPr lang="en-US" altLang="ko-KR" sz="1600" dirty="0" smtClean="0">
                  <a:solidFill>
                    <a:srgbClr val="C00000"/>
                  </a:solidFill>
                </a:rPr>
                <a:t>:</a:t>
              </a:r>
              <a:r>
                <a:rPr lang="en-US" altLang="ko-KR" sz="1600" dirty="0" smtClean="0"/>
                <a:t>//</a:t>
              </a:r>
              <a:r>
                <a:rPr lang="en-US" altLang="ko-KR" sz="1600" dirty="0" smtClean="0">
                  <a:solidFill>
                    <a:srgbClr val="00B0F0"/>
                  </a:solidFill>
                </a:rPr>
                <a:t>www.mysite.com</a:t>
              </a:r>
              <a:r>
                <a:rPr lang="en-US" altLang="ko-KR" sz="1600" dirty="0" smtClean="0"/>
                <a:t>:</a:t>
              </a:r>
              <a:r>
                <a:rPr lang="en-US" altLang="ko-KR" sz="1600" dirty="0" smtClean="0">
                  <a:solidFill>
                    <a:srgbClr val="00B050"/>
                  </a:solidFill>
                </a:rPr>
                <a:t>8080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/content/URL</a:t>
              </a:r>
              <a:r>
                <a:rPr lang="ko-KR" altLang="en-US" sz="1600" dirty="0" smtClean="0">
                  <a:solidFill>
                    <a:srgbClr val="FF0000"/>
                  </a:solidFill>
                </a:rPr>
                <a:t>분석</a:t>
              </a:r>
              <a:r>
                <a:rPr lang="en-US" altLang="ko-KR" sz="1600" dirty="0">
                  <a:solidFill>
                    <a:srgbClr val="FF0000"/>
                  </a:solidFill>
                </a:rPr>
                <a:t>.html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#label1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62106" y="3923483"/>
              <a:ext cx="41282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hash</a:t>
              </a:r>
              <a:endParaRPr lang="ko-KR" altLang="en-US" sz="11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15616" y="3882622"/>
              <a:ext cx="708656" cy="289441"/>
            </a:xfrm>
            <a:prstGeom prst="roundRect">
              <a:avLst/>
            </a:prstGeom>
            <a:noFill/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protocol</a:t>
              </a:r>
              <a:endParaRPr lang="ko-KR" altLang="en-US" sz="1100" dirty="0"/>
            </a:p>
          </p:txBody>
        </p:sp>
        <p:sp>
          <p:nvSpPr>
            <p:cNvPr id="14" name="왼쪽 대괄호 13"/>
            <p:cNvSpPr/>
            <p:nvPr/>
          </p:nvSpPr>
          <p:spPr>
            <a:xfrm rot="5400000">
              <a:off x="1438376" y="3964182"/>
              <a:ext cx="84078" cy="53389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 대괄호 14"/>
            <p:cNvSpPr/>
            <p:nvPr/>
          </p:nvSpPr>
          <p:spPr>
            <a:xfrm rot="5400000">
              <a:off x="2683002" y="3395077"/>
              <a:ext cx="76250" cy="16799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10026" y="3912090"/>
              <a:ext cx="782188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hostname</a:t>
              </a:r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69008" y="3937253"/>
              <a:ext cx="378920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port</a:t>
              </a:r>
              <a:endParaRPr lang="ko-KR" altLang="en-US" sz="1100" dirty="0"/>
            </a:p>
          </p:txBody>
        </p:sp>
        <p:sp>
          <p:nvSpPr>
            <p:cNvPr id="18" name="왼쪽 대괄호 17"/>
            <p:cNvSpPr/>
            <p:nvPr/>
          </p:nvSpPr>
          <p:spPr>
            <a:xfrm rot="5400000">
              <a:off x="3801646" y="4006739"/>
              <a:ext cx="75292" cy="4575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 대괄호 18"/>
            <p:cNvSpPr/>
            <p:nvPr/>
          </p:nvSpPr>
          <p:spPr>
            <a:xfrm rot="16200000">
              <a:off x="2928993" y="3518035"/>
              <a:ext cx="156143" cy="22208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3248" y="4498224"/>
              <a:ext cx="5124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host</a:t>
              </a:r>
              <a:endParaRPr lang="ko-KR" altLang="en-US" sz="1100" dirty="0"/>
            </a:p>
          </p:txBody>
        </p:sp>
        <p:sp>
          <p:nvSpPr>
            <p:cNvPr id="21" name="왼쪽 대괄호 20"/>
            <p:cNvSpPr/>
            <p:nvPr/>
          </p:nvSpPr>
          <p:spPr>
            <a:xfrm rot="5400000">
              <a:off x="4114442" y="910226"/>
              <a:ext cx="112865" cy="591481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36699" y="3546569"/>
              <a:ext cx="4857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href</a:t>
              </a:r>
              <a:endParaRPr lang="ko-KR" altLang="en-US" sz="1100" dirty="0"/>
            </a:p>
          </p:txBody>
        </p:sp>
        <p:sp>
          <p:nvSpPr>
            <p:cNvPr id="23" name="왼쪽 대괄호 22"/>
            <p:cNvSpPr/>
            <p:nvPr/>
          </p:nvSpPr>
          <p:spPr>
            <a:xfrm rot="5400000">
              <a:off x="5264188" y="3080720"/>
              <a:ext cx="45751" cy="23391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95932" y="3941426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pathname</a:t>
              </a:r>
              <a:endParaRPr lang="ko-KR" altLang="en-US" sz="1100" dirty="0"/>
            </a:p>
          </p:txBody>
        </p:sp>
        <p:sp>
          <p:nvSpPr>
            <p:cNvPr id="25" name="왼쪽 대괄호 24"/>
            <p:cNvSpPr/>
            <p:nvPr/>
          </p:nvSpPr>
          <p:spPr>
            <a:xfrm rot="5400000">
              <a:off x="6759285" y="3924098"/>
              <a:ext cx="71271" cy="6667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03648" y="6115835"/>
            <a:ext cx="5433865" cy="567164"/>
            <a:chOff x="1151620" y="5124708"/>
            <a:chExt cx="6048672" cy="567164"/>
          </a:xfrm>
        </p:grpSpPr>
        <p:sp>
          <p:nvSpPr>
            <p:cNvPr id="9" name="직사각형 8"/>
            <p:cNvSpPr/>
            <p:nvPr/>
          </p:nvSpPr>
          <p:spPr>
            <a:xfrm>
              <a:off x="1151620" y="5124708"/>
              <a:ext cx="60486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http:</a:t>
              </a:r>
              <a:r>
                <a:rPr lang="en-US" altLang="ko-KR" sz="1600" dirty="0"/>
                <a:t>//</a:t>
              </a:r>
              <a:r>
                <a:rPr lang="en-US" altLang="ko-KR" sz="1600" dirty="0" smtClean="0">
                  <a:solidFill>
                    <a:srgbClr val="00B0F0"/>
                  </a:solidFill>
                </a:rPr>
                <a:t>search.naver.com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/search.naver</a:t>
              </a:r>
              <a:r>
                <a:rPr lang="en-US" altLang="ko-KR" sz="1600" dirty="0" smtClean="0">
                  <a:solidFill>
                    <a:srgbClr val="7030A0"/>
                  </a:solidFill>
                </a:rPr>
                <a:t>?query=javascript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26" name="왼쪽 대괄호 25"/>
            <p:cNvSpPr/>
            <p:nvPr/>
          </p:nvSpPr>
          <p:spPr>
            <a:xfrm rot="16200000">
              <a:off x="5883228" y="4547096"/>
              <a:ext cx="60812" cy="177151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55859" y="5411291"/>
              <a:ext cx="6605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search</a:t>
              </a:r>
              <a:endParaRPr lang="ko-KR" altLang="en-US" sz="1100" dirty="0"/>
            </a:p>
          </p:txBody>
        </p:sp>
        <p:sp>
          <p:nvSpPr>
            <p:cNvPr id="28" name="왼쪽 대괄호 27"/>
            <p:cNvSpPr/>
            <p:nvPr/>
          </p:nvSpPr>
          <p:spPr>
            <a:xfrm rot="16200000">
              <a:off x="4263298" y="4790975"/>
              <a:ext cx="89116" cy="13201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30475" y="5430262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pathname</a:t>
              </a:r>
              <a:endParaRPr lang="ko-KR" altLang="en-US" sz="11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331639" y="2420713"/>
            <a:ext cx="625243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window.location.assign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window.location.replace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337631" y="3898049"/>
            <a:ext cx="62464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win=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윈도우 열기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</a:p>
        </p:txBody>
      </p:sp>
    </p:spTree>
    <p:extLst>
      <p:ext uri="{BB962C8B-B14F-4D97-AF65-F5344CB8AC3E}">
        <p14:creationId xmlns:p14="http://schemas.microsoft.com/office/powerpoint/2010/main" val="5194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navigator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  <a:p>
            <a:pPr lvl="1"/>
            <a:r>
              <a:rPr lang="ko-KR" altLang="en-US" dirty="0"/>
              <a:t>현재 작동중인 브라우저에 대한 다양한 정보를 나타내는 객체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31640" y="2352402"/>
            <a:ext cx="7226851" cy="4033697"/>
            <a:chOff x="927925" y="2386578"/>
            <a:chExt cx="7846590" cy="46440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925" y="2386578"/>
              <a:ext cx="7838123" cy="29489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107" y="5284716"/>
              <a:ext cx="7832408" cy="1745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8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88640"/>
            <a:ext cx="3537379" cy="62989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4768330"/>
            <a:ext cx="1076971" cy="272415"/>
          </a:xfrm>
          <a:prstGeom prst="wedgeRoundRectCallout">
            <a:avLst>
              <a:gd name="adj1" fmla="val 113317"/>
              <a:gd name="adj2" fmla="val 389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플러그인 이름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636168" y="5224260"/>
            <a:ext cx="1076971" cy="272415"/>
          </a:xfrm>
          <a:prstGeom prst="wedgeRoundRectCallout">
            <a:avLst>
              <a:gd name="adj1" fmla="val 103884"/>
              <a:gd name="adj2" fmla="val -682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플러그인 설명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5496675"/>
            <a:ext cx="1076971" cy="272415"/>
          </a:xfrm>
          <a:prstGeom prst="wedgeRoundRectCallout">
            <a:avLst>
              <a:gd name="adj1" fmla="val -105525"/>
              <a:gd name="adj2" fmla="val 28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플러그인 파일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3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screen </a:t>
            </a:r>
            <a:r>
              <a:rPr lang="ko-KR" altLang="en-US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97171" y="1340768"/>
            <a:ext cx="8153400" cy="5040560"/>
          </a:xfrm>
        </p:spPr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ko-KR" altLang="en-US" dirty="0"/>
              <a:t>브라우저가 실행되는 스크린 장치에 관한 정보를 담고 있는 객체</a:t>
            </a:r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785241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</a:p>
          <a:p>
            <a:pPr lvl="1"/>
            <a:r>
              <a:rPr lang="ko-KR" altLang="en-US" dirty="0" smtClean="0"/>
              <a:t>윈도우에서 방문한 웹 페이지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히스토리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나타내는 객체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history </a:t>
            </a:r>
            <a:r>
              <a:rPr lang="ko-KR" altLang="en-US" dirty="0" smtClean="0"/>
              <a:t>객체를 이용하여 웹 페이지를 이동하는 코드 사례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5283205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history.back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(-1);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smtClean="0">
                <a:solidFill>
                  <a:srgbClr val="000000"/>
                </a:solidFill>
                <a:latin typeface="+mj-ea"/>
                <a:ea typeface="+mj-ea"/>
              </a:rPr>
              <a:t>history.forward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 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85241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8" y="1182547"/>
            <a:ext cx="2535068" cy="20947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2429262"/>
            <a:ext cx="5184577" cy="3819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3889" y="507895"/>
            <a:ext cx="5184576" cy="1768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58" idx="35"/>
            <a:endCxn id="17" idx="1"/>
          </p:cNvCxnSpPr>
          <p:nvPr/>
        </p:nvCxnSpPr>
        <p:spPr>
          <a:xfrm flipV="1">
            <a:off x="1910620" y="1043213"/>
            <a:ext cx="3774948" cy="5691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1"/>
          </p:cNvCxnSpPr>
          <p:nvPr/>
        </p:nvCxnSpPr>
        <p:spPr>
          <a:xfrm>
            <a:off x="2911915" y="2501791"/>
            <a:ext cx="1808666" cy="26721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3"/>
          <p:cNvSpPr>
            <a:spLocks noChangeArrowheads="1"/>
          </p:cNvSpPr>
          <p:nvPr/>
        </p:nvSpPr>
        <p:spPr bwMode="auto">
          <a:xfrm>
            <a:off x="5507463" y="1685438"/>
            <a:ext cx="856903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13" name="Rectangle 414"/>
          <p:cNvSpPr>
            <a:spLocks noChangeArrowheads="1"/>
          </p:cNvSpPr>
          <p:nvPr/>
        </p:nvSpPr>
        <p:spPr bwMode="auto">
          <a:xfrm>
            <a:off x="4027667" y="1688604"/>
            <a:ext cx="9906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navigator</a:t>
            </a:r>
          </a:p>
        </p:txBody>
      </p:sp>
      <p:sp>
        <p:nvSpPr>
          <p:cNvPr id="14" name="Rectangle 415"/>
          <p:cNvSpPr>
            <a:spLocks noChangeArrowheads="1"/>
          </p:cNvSpPr>
          <p:nvPr/>
        </p:nvSpPr>
        <p:spPr bwMode="auto">
          <a:xfrm>
            <a:off x="7660634" y="1682272"/>
            <a:ext cx="80346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screen</a:t>
            </a:r>
          </a:p>
        </p:txBody>
      </p:sp>
      <p:sp>
        <p:nvSpPr>
          <p:cNvPr id="15" name="Rectangle 416"/>
          <p:cNvSpPr>
            <a:spLocks noChangeArrowheads="1"/>
          </p:cNvSpPr>
          <p:nvPr/>
        </p:nvSpPr>
        <p:spPr bwMode="auto">
          <a:xfrm>
            <a:off x="6529492" y="1682272"/>
            <a:ext cx="9144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location</a:t>
            </a:r>
          </a:p>
        </p:txBody>
      </p:sp>
      <p:sp>
        <p:nvSpPr>
          <p:cNvPr id="16" name="Line 420"/>
          <p:cNvSpPr>
            <a:spLocks noChangeShapeType="1"/>
          </p:cNvSpPr>
          <p:nvPr/>
        </p:nvSpPr>
        <p:spPr bwMode="auto">
          <a:xfrm flipV="1">
            <a:off x="4522967" y="1451721"/>
            <a:ext cx="3533078" cy="3166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7" name="Rectangle 410"/>
          <p:cNvSpPr>
            <a:spLocks noChangeArrowheads="1"/>
          </p:cNvSpPr>
          <p:nvPr/>
        </p:nvSpPr>
        <p:spPr bwMode="auto">
          <a:xfrm>
            <a:off x="5685568" y="899197"/>
            <a:ext cx="1046673" cy="288032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 flipH="1">
            <a:off x="6203617" y="1187229"/>
            <a:ext cx="5288" cy="26449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5" idx="0"/>
          </p:cNvCxnSpPr>
          <p:nvPr/>
        </p:nvCxnSpPr>
        <p:spPr>
          <a:xfrm>
            <a:off x="6986692" y="1451721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1"/>
            <a:endCxn id="14" idx="0"/>
          </p:cNvCxnSpPr>
          <p:nvPr/>
        </p:nvCxnSpPr>
        <p:spPr>
          <a:xfrm>
            <a:off x="8056045" y="1451721"/>
            <a:ext cx="6319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2" idx="0"/>
          </p:cNvCxnSpPr>
          <p:nvPr/>
        </p:nvCxnSpPr>
        <p:spPr>
          <a:xfrm flipH="1">
            <a:off x="5935915" y="1454887"/>
            <a:ext cx="3552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>
            <a:off x="4522967" y="1458053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4" idx="0"/>
          </p:cNvCxnSpPr>
          <p:nvPr/>
        </p:nvCxnSpPr>
        <p:spPr>
          <a:xfrm>
            <a:off x="5287439" y="1454887"/>
            <a:ext cx="4642" cy="117010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4720581" y="2624992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25" name="Rectangle 411"/>
          <p:cNvSpPr>
            <a:spLocks noChangeArrowheads="1"/>
          </p:cNvSpPr>
          <p:nvPr/>
        </p:nvSpPr>
        <p:spPr bwMode="auto">
          <a:xfrm>
            <a:off x="4720581" y="3117641"/>
            <a:ext cx="1143000" cy="312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6" name="직선 연결선 25"/>
          <p:cNvCxnSpPr>
            <a:stCxn id="24" idx="2"/>
            <a:endCxn id="25" idx="0"/>
          </p:cNvCxnSpPr>
          <p:nvPr/>
        </p:nvCxnSpPr>
        <p:spPr>
          <a:xfrm>
            <a:off x="5292081" y="2913024"/>
            <a:ext cx="0" cy="204617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11"/>
          <p:cNvSpPr>
            <a:spLocks noChangeArrowheads="1"/>
          </p:cNvSpPr>
          <p:nvPr/>
        </p:nvSpPr>
        <p:spPr bwMode="auto">
          <a:xfrm>
            <a:off x="3905247" y="3860865"/>
            <a:ext cx="770691" cy="324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4290593" y="3642983"/>
            <a:ext cx="0" cy="2178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11"/>
          <p:cNvSpPr>
            <a:spLocks noChangeArrowheads="1"/>
          </p:cNvSpPr>
          <p:nvPr/>
        </p:nvSpPr>
        <p:spPr bwMode="auto">
          <a:xfrm>
            <a:off x="6242123" y="3852710"/>
            <a:ext cx="765182" cy="324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 flipH="1">
            <a:off x="6624714" y="3615444"/>
            <a:ext cx="735" cy="23726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1"/>
          <p:cNvSpPr>
            <a:spLocks noChangeArrowheads="1"/>
          </p:cNvSpPr>
          <p:nvPr/>
        </p:nvSpPr>
        <p:spPr bwMode="auto">
          <a:xfrm>
            <a:off x="3883443" y="4589620"/>
            <a:ext cx="831953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2" name="직선 연결선 31"/>
          <p:cNvCxnSpPr>
            <a:stCxn id="27" idx="2"/>
            <a:endCxn id="31" idx="0"/>
          </p:cNvCxnSpPr>
          <p:nvPr/>
        </p:nvCxnSpPr>
        <p:spPr>
          <a:xfrm>
            <a:off x="4290593" y="4185744"/>
            <a:ext cx="8827" cy="40387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5304144" y="458962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Line 420"/>
          <p:cNvSpPr>
            <a:spLocks noChangeShapeType="1"/>
          </p:cNvSpPr>
          <p:nvPr/>
        </p:nvSpPr>
        <p:spPr bwMode="auto">
          <a:xfrm flipV="1">
            <a:off x="4309438" y="3615443"/>
            <a:ext cx="2326396" cy="764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5308336" y="3437233"/>
            <a:ext cx="4642" cy="20575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8" idx="0"/>
            <a:endCxn id="33" idx="0"/>
          </p:cNvCxnSpPr>
          <p:nvPr/>
        </p:nvCxnSpPr>
        <p:spPr>
          <a:xfrm>
            <a:off x="5573937" y="4374321"/>
            <a:ext cx="11602" cy="2153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40" idx="0"/>
          </p:cNvCxnSpPr>
          <p:nvPr/>
        </p:nvCxnSpPr>
        <p:spPr>
          <a:xfrm>
            <a:off x="7539903" y="4386496"/>
            <a:ext cx="0" cy="23264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ne 420"/>
          <p:cNvSpPr>
            <a:spLocks noChangeShapeType="1"/>
          </p:cNvSpPr>
          <p:nvPr/>
        </p:nvSpPr>
        <p:spPr bwMode="auto">
          <a:xfrm>
            <a:off x="5573937" y="4374321"/>
            <a:ext cx="1965965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6635834" y="4190512"/>
            <a:ext cx="1" cy="20366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7251871" y="4619139"/>
            <a:ext cx="576064" cy="301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3576" y="530155"/>
            <a:ext cx="219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BOM(Browser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3576" y="265551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DOM(Document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30263" y="1988083"/>
            <a:ext cx="2481652" cy="1048304"/>
          </a:xfrm>
          <a:custGeom>
            <a:avLst/>
            <a:gdLst>
              <a:gd name="connsiteX0" fmla="*/ 787400 w 3064933"/>
              <a:gd name="connsiteY0" fmla="*/ 16934 h 1041400"/>
              <a:gd name="connsiteX1" fmla="*/ 211666 w 3064933"/>
              <a:gd name="connsiteY1" fmla="*/ 42334 h 1041400"/>
              <a:gd name="connsiteX2" fmla="*/ 76200 w 3064933"/>
              <a:gd name="connsiteY2" fmla="*/ 67734 h 1041400"/>
              <a:gd name="connsiteX3" fmla="*/ 50800 w 3064933"/>
              <a:gd name="connsiteY3" fmla="*/ 76200 h 1041400"/>
              <a:gd name="connsiteX4" fmla="*/ 25400 w 3064933"/>
              <a:gd name="connsiteY4" fmla="*/ 406400 h 1041400"/>
              <a:gd name="connsiteX5" fmla="*/ 8466 w 3064933"/>
              <a:gd name="connsiteY5" fmla="*/ 533400 h 1041400"/>
              <a:gd name="connsiteX6" fmla="*/ 0 w 3064933"/>
              <a:gd name="connsiteY6" fmla="*/ 609600 h 1041400"/>
              <a:gd name="connsiteX7" fmla="*/ 8466 w 3064933"/>
              <a:gd name="connsiteY7" fmla="*/ 821267 h 1041400"/>
              <a:gd name="connsiteX8" fmla="*/ 25400 w 3064933"/>
              <a:gd name="connsiteY8" fmla="*/ 880534 h 1041400"/>
              <a:gd name="connsiteX9" fmla="*/ 42333 w 3064933"/>
              <a:gd name="connsiteY9" fmla="*/ 973667 h 1041400"/>
              <a:gd name="connsiteX10" fmla="*/ 50800 w 3064933"/>
              <a:gd name="connsiteY10" fmla="*/ 999067 h 1041400"/>
              <a:gd name="connsiteX11" fmla="*/ 118533 w 3064933"/>
              <a:gd name="connsiteY11" fmla="*/ 1007534 h 1041400"/>
              <a:gd name="connsiteX12" fmla="*/ 237066 w 3064933"/>
              <a:gd name="connsiteY12" fmla="*/ 1016000 h 1041400"/>
              <a:gd name="connsiteX13" fmla="*/ 313266 w 3064933"/>
              <a:gd name="connsiteY13" fmla="*/ 1024467 h 1041400"/>
              <a:gd name="connsiteX14" fmla="*/ 1727200 w 3064933"/>
              <a:gd name="connsiteY14" fmla="*/ 1032934 h 1041400"/>
              <a:gd name="connsiteX15" fmla="*/ 1896533 w 3064933"/>
              <a:gd name="connsiteY15" fmla="*/ 1041400 h 1041400"/>
              <a:gd name="connsiteX16" fmla="*/ 2641600 w 3064933"/>
              <a:gd name="connsiteY16" fmla="*/ 1024467 h 1041400"/>
              <a:gd name="connsiteX17" fmla="*/ 2717800 w 3064933"/>
              <a:gd name="connsiteY17" fmla="*/ 1016000 h 1041400"/>
              <a:gd name="connsiteX18" fmla="*/ 2743200 w 3064933"/>
              <a:gd name="connsiteY18" fmla="*/ 1007534 h 1041400"/>
              <a:gd name="connsiteX19" fmla="*/ 2971800 w 3064933"/>
              <a:gd name="connsiteY19" fmla="*/ 999067 h 1041400"/>
              <a:gd name="connsiteX20" fmla="*/ 2997200 w 3064933"/>
              <a:gd name="connsiteY20" fmla="*/ 982134 h 1041400"/>
              <a:gd name="connsiteX21" fmla="*/ 3005666 w 3064933"/>
              <a:gd name="connsiteY21" fmla="*/ 956734 h 1041400"/>
              <a:gd name="connsiteX22" fmla="*/ 3022600 w 3064933"/>
              <a:gd name="connsiteY22" fmla="*/ 939800 h 1041400"/>
              <a:gd name="connsiteX23" fmla="*/ 3031066 w 3064933"/>
              <a:gd name="connsiteY23" fmla="*/ 914400 h 1041400"/>
              <a:gd name="connsiteX24" fmla="*/ 3048000 w 3064933"/>
              <a:gd name="connsiteY24" fmla="*/ 821267 h 1041400"/>
              <a:gd name="connsiteX25" fmla="*/ 3056466 w 3064933"/>
              <a:gd name="connsiteY25" fmla="*/ 795867 h 1041400"/>
              <a:gd name="connsiteX26" fmla="*/ 3064933 w 3064933"/>
              <a:gd name="connsiteY26" fmla="*/ 745067 h 1041400"/>
              <a:gd name="connsiteX27" fmla="*/ 3056466 w 3064933"/>
              <a:gd name="connsiteY27" fmla="*/ 347134 h 1041400"/>
              <a:gd name="connsiteX28" fmla="*/ 3039533 w 3064933"/>
              <a:gd name="connsiteY28" fmla="*/ 279400 h 1041400"/>
              <a:gd name="connsiteX29" fmla="*/ 3031066 w 3064933"/>
              <a:gd name="connsiteY29" fmla="*/ 245534 h 1041400"/>
              <a:gd name="connsiteX30" fmla="*/ 2997200 w 3064933"/>
              <a:gd name="connsiteY30" fmla="*/ 143934 h 1041400"/>
              <a:gd name="connsiteX31" fmla="*/ 2988733 w 3064933"/>
              <a:gd name="connsiteY31" fmla="*/ 118534 h 1041400"/>
              <a:gd name="connsiteX32" fmla="*/ 2980266 w 3064933"/>
              <a:gd name="connsiteY32" fmla="*/ 93134 h 1041400"/>
              <a:gd name="connsiteX33" fmla="*/ 2887133 w 3064933"/>
              <a:gd name="connsiteY33" fmla="*/ 67734 h 1041400"/>
              <a:gd name="connsiteX34" fmla="*/ 2810933 w 3064933"/>
              <a:gd name="connsiteY34" fmla="*/ 50800 h 1041400"/>
              <a:gd name="connsiteX35" fmla="*/ 2413000 w 3064933"/>
              <a:gd name="connsiteY35" fmla="*/ 42334 h 1041400"/>
              <a:gd name="connsiteX36" fmla="*/ 1981200 w 3064933"/>
              <a:gd name="connsiteY36" fmla="*/ 50800 h 1041400"/>
              <a:gd name="connsiteX37" fmla="*/ 1921933 w 3064933"/>
              <a:gd name="connsiteY37" fmla="*/ 59267 h 1041400"/>
              <a:gd name="connsiteX38" fmla="*/ 1854200 w 3064933"/>
              <a:gd name="connsiteY38" fmla="*/ 67734 h 1041400"/>
              <a:gd name="connsiteX39" fmla="*/ 1752600 w 3064933"/>
              <a:gd name="connsiteY39" fmla="*/ 84667 h 1041400"/>
              <a:gd name="connsiteX40" fmla="*/ 1676400 w 3064933"/>
              <a:gd name="connsiteY40" fmla="*/ 93134 h 1041400"/>
              <a:gd name="connsiteX41" fmla="*/ 1126066 w 3064933"/>
              <a:gd name="connsiteY41" fmla="*/ 84667 h 1041400"/>
              <a:gd name="connsiteX42" fmla="*/ 1083733 w 3064933"/>
              <a:gd name="connsiteY42" fmla="*/ 76200 h 1041400"/>
              <a:gd name="connsiteX43" fmla="*/ 956733 w 3064933"/>
              <a:gd name="connsiteY43" fmla="*/ 59267 h 1041400"/>
              <a:gd name="connsiteX44" fmla="*/ 922866 w 3064933"/>
              <a:gd name="connsiteY44" fmla="*/ 50800 h 1041400"/>
              <a:gd name="connsiteX45" fmla="*/ 872066 w 3064933"/>
              <a:gd name="connsiteY45" fmla="*/ 33867 h 1041400"/>
              <a:gd name="connsiteX46" fmla="*/ 821266 w 3064933"/>
              <a:gd name="connsiteY46" fmla="*/ 16934 h 1041400"/>
              <a:gd name="connsiteX47" fmla="*/ 770466 w 3064933"/>
              <a:gd name="connsiteY47" fmla="*/ 0 h 1041400"/>
              <a:gd name="connsiteX48" fmla="*/ 787400 w 3064933"/>
              <a:gd name="connsiteY48" fmla="*/ 16934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64933" h="1041400">
                <a:moveTo>
                  <a:pt x="787400" y="16934"/>
                </a:moveTo>
                <a:cubicBezTo>
                  <a:pt x="403701" y="39504"/>
                  <a:pt x="595613" y="31041"/>
                  <a:pt x="211666" y="42334"/>
                </a:cubicBezTo>
                <a:cubicBezTo>
                  <a:pt x="180900" y="47461"/>
                  <a:pt x="96515" y="60963"/>
                  <a:pt x="76200" y="67734"/>
                </a:cubicBezTo>
                <a:lnTo>
                  <a:pt x="50800" y="76200"/>
                </a:lnTo>
                <a:cubicBezTo>
                  <a:pt x="3250" y="218845"/>
                  <a:pt x="40412" y="91144"/>
                  <a:pt x="25400" y="406400"/>
                </a:cubicBezTo>
                <a:cubicBezTo>
                  <a:pt x="22153" y="474589"/>
                  <a:pt x="16355" y="474234"/>
                  <a:pt x="8466" y="533400"/>
                </a:cubicBezTo>
                <a:cubicBezTo>
                  <a:pt x="5088" y="558732"/>
                  <a:pt x="2822" y="584200"/>
                  <a:pt x="0" y="609600"/>
                </a:cubicBezTo>
                <a:cubicBezTo>
                  <a:pt x="2822" y="680156"/>
                  <a:pt x="3608" y="750822"/>
                  <a:pt x="8466" y="821267"/>
                </a:cubicBezTo>
                <a:cubicBezTo>
                  <a:pt x="9974" y="843139"/>
                  <a:pt x="20250" y="859935"/>
                  <a:pt x="25400" y="880534"/>
                </a:cubicBezTo>
                <a:cubicBezTo>
                  <a:pt x="40804" y="942149"/>
                  <a:pt x="27240" y="905752"/>
                  <a:pt x="42333" y="973667"/>
                </a:cubicBezTo>
                <a:cubicBezTo>
                  <a:pt x="44269" y="982379"/>
                  <a:pt x="42645" y="995442"/>
                  <a:pt x="50800" y="999067"/>
                </a:cubicBezTo>
                <a:cubicBezTo>
                  <a:pt x="71592" y="1008308"/>
                  <a:pt x="95873" y="1005474"/>
                  <a:pt x="118533" y="1007534"/>
                </a:cubicBezTo>
                <a:cubicBezTo>
                  <a:pt x="157982" y="1011120"/>
                  <a:pt x="197603" y="1012569"/>
                  <a:pt x="237066" y="1016000"/>
                </a:cubicBezTo>
                <a:cubicBezTo>
                  <a:pt x="262526" y="1018214"/>
                  <a:pt x="287711" y="1024177"/>
                  <a:pt x="313266" y="1024467"/>
                </a:cubicBezTo>
                <a:lnTo>
                  <a:pt x="1727200" y="1032934"/>
                </a:lnTo>
                <a:cubicBezTo>
                  <a:pt x="1783644" y="1035756"/>
                  <a:pt x="1840018" y="1041400"/>
                  <a:pt x="1896533" y="1041400"/>
                </a:cubicBezTo>
                <a:cubicBezTo>
                  <a:pt x="2326755" y="1041400"/>
                  <a:pt x="2336516" y="1038995"/>
                  <a:pt x="2641600" y="1024467"/>
                </a:cubicBezTo>
                <a:cubicBezTo>
                  <a:pt x="2667000" y="1021645"/>
                  <a:pt x="2692591" y="1020201"/>
                  <a:pt x="2717800" y="1016000"/>
                </a:cubicBezTo>
                <a:cubicBezTo>
                  <a:pt x="2726603" y="1014533"/>
                  <a:pt x="2734295" y="1008128"/>
                  <a:pt x="2743200" y="1007534"/>
                </a:cubicBezTo>
                <a:cubicBezTo>
                  <a:pt x="2819283" y="1002462"/>
                  <a:pt x="2895600" y="1001889"/>
                  <a:pt x="2971800" y="999067"/>
                </a:cubicBezTo>
                <a:cubicBezTo>
                  <a:pt x="2980267" y="993423"/>
                  <a:pt x="2990843" y="990080"/>
                  <a:pt x="2997200" y="982134"/>
                </a:cubicBezTo>
                <a:cubicBezTo>
                  <a:pt x="3002775" y="975165"/>
                  <a:pt x="3001074" y="964387"/>
                  <a:pt x="3005666" y="956734"/>
                </a:cubicBezTo>
                <a:cubicBezTo>
                  <a:pt x="3009773" y="949889"/>
                  <a:pt x="3016955" y="945445"/>
                  <a:pt x="3022600" y="939800"/>
                </a:cubicBezTo>
                <a:cubicBezTo>
                  <a:pt x="3025422" y="931333"/>
                  <a:pt x="3028902" y="923058"/>
                  <a:pt x="3031066" y="914400"/>
                </a:cubicBezTo>
                <a:cubicBezTo>
                  <a:pt x="3046476" y="852761"/>
                  <a:pt x="3032902" y="889211"/>
                  <a:pt x="3048000" y="821267"/>
                </a:cubicBezTo>
                <a:cubicBezTo>
                  <a:pt x="3049936" y="812555"/>
                  <a:pt x="3054530" y="804579"/>
                  <a:pt x="3056466" y="795867"/>
                </a:cubicBezTo>
                <a:cubicBezTo>
                  <a:pt x="3060190" y="779109"/>
                  <a:pt x="3062111" y="762000"/>
                  <a:pt x="3064933" y="745067"/>
                </a:cubicBezTo>
                <a:cubicBezTo>
                  <a:pt x="3062111" y="612423"/>
                  <a:pt x="3063692" y="479611"/>
                  <a:pt x="3056466" y="347134"/>
                </a:cubicBezTo>
                <a:cubicBezTo>
                  <a:pt x="3055198" y="323896"/>
                  <a:pt x="3045177" y="301978"/>
                  <a:pt x="3039533" y="279400"/>
                </a:cubicBezTo>
                <a:cubicBezTo>
                  <a:pt x="3036711" y="268111"/>
                  <a:pt x="3034746" y="256573"/>
                  <a:pt x="3031066" y="245534"/>
                </a:cubicBezTo>
                <a:lnTo>
                  <a:pt x="2997200" y="143934"/>
                </a:lnTo>
                <a:lnTo>
                  <a:pt x="2988733" y="118534"/>
                </a:lnTo>
                <a:cubicBezTo>
                  <a:pt x="2985911" y="110067"/>
                  <a:pt x="2988733" y="95956"/>
                  <a:pt x="2980266" y="93134"/>
                </a:cubicBezTo>
                <a:cubicBezTo>
                  <a:pt x="2871283" y="56805"/>
                  <a:pt x="2982871" y="91668"/>
                  <a:pt x="2887133" y="67734"/>
                </a:cubicBezTo>
                <a:cubicBezTo>
                  <a:pt x="2847901" y="57926"/>
                  <a:pt x="2865817" y="52871"/>
                  <a:pt x="2810933" y="50800"/>
                </a:cubicBezTo>
                <a:cubicBezTo>
                  <a:pt x="2678353" y="45797"/>
                  <a:pt x="2545644" y="45156"/>
                  <a:pt x="2413000" y="42334"/>
                </a:cubicBezTo>
                <a:lnTo>
                  <a:pt x="1981200" y="50800"/>
                </a:lnTo>
                <a:cubicBezTo>
                  <a:pt x="1961256" y="51488"/>
                  <a:pt x="1941714" y="56629"/>
                  <a:pt x="1921933" y="59267"/>
                </a:cubicBezTo>
                <a:cubicBezTo>
                  <a:pt x="1899379" y="62274"/>
                  <a:pt x="1876702" y="64359"/>
                  <a:pt x="1854200" y="67734"/>
                </a:cubicBezTo>
                <a:cubicBezTo>
                  <a:pt x="1820246" y="72827"/>
                  <a:pt x="1786724" y="80875"/>
                  <a:pt x="1752600" y="84667"/>
                </a:cubicBezTo>
                <a:lnTo>
                  <a:pt x="1676400" y="93134"/>
                </a:lnTo>
                <a:lnTo>
                  <a:pt x="1126066" y="84667"/>
                </a:lnTo>
                <a:cubicBezTo>
                  <a:pt x="1111681" y="84256"/>
                  <a:pt x="1097891" y="78774"/>
                  <a:pt x="1083733" y="76200"/>
                </a:cubicBezTo>
                <a:cubicBezTo>
                  <a:pt x="1024025" y="65344"/>
                  <a:pt x="1025729" y="66933"/>
                  <a:pt x="956733" y="59267"/>
                </a:cubicBezTo>
                <a:cubicBezTo>
                  <a:pt x="945444" y="56445"/>
                  <a:pt x="934012" y="54144"/>
                  <a:pt x="922866" y="50800"/>
                </a:cubicBezTo>
                <a:cubicBezTo>
                  <a:pt x="905769" y="45671"/>
                  <a:pt x="888999" y="39511"/>
                  <a:pt x="872066" y="33867"/>
                </a:cubicBezTo>
                <a:lnTo>
                  <a:pt x="821266" y="16934"/>
                </a:lnTo>
                <a:lnTo>
                  <a:pt x="770466" y="0"/>
                </a:lnTo>
                <a:lnTo>
                  <a:pt x="787400" y="16934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11"/>
          <p:cNvSpPr>
            <a:spLocks noChangeArrowheads="1"/>
          </p:cNvSpPr>
          <p:nvPr/>
        </p:nvSpPr>
        <p:spPr bwMode="auto">
          <a:xfrm>
            <a:off x="5308336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6" name="직선 연결선 45"/>
          <p:cNvCxnSpPr>
            <a:stCxn id="33" idx="2"/>
            <a:endCxn id="45" idx="0"/>
          </p:cNvCxnSpPr>
          <p:nvPr/>
        </p:nvCxnSpPr>
        <p:spPr>
          <a:xfrm>
            <a:off x="5585539" y="4908930"/>
            <a:ext cx="4192" cy="47227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11"/>
          <p:cNvSpPr>
            <a:spLocks noChangeArrowheads="1"/>
          </p:cNvSpPr>
          <p:nvPr/>
        </p:nvSpPr>
        <p:spPr bwMode="auto">
          <a:xfrm>
            <a:off x="6609682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8" name="직선 연결선 47"/>
          <p:cNvCxnSpPr>
            <a:endCxn id="47" idx="0"/>
          </p:cNvCxnSpPr>
          <p:nvPr/>
        </p:nvCxnSpPr>
        <p:spPr>
          <a:xfrm flipH="1">
            <a:off x="6891077" y="5145332"/>
            <a:ext cx="5793" cy="23587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11"/>
          <p:cNvSpPr>
            <a:spLocks noChangeArrowheads="1"/>
          </p:cNvSpPr>
          <p:nvPr/>
        </p:nvSpPr>
        <p:spPr bwMode="auto">
          <a:xfrm>
            <a:off x="7306367" y="538518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553541" y="5141354"/>
            <a:ext cx="688" cy="2344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420"/>
          <p:cNvSpPr>
            <a:spLocks noChangeShapeType="1"/>
          </p:cNvSpPr>
          <p:nvPr/>
        </p:nvSpPr>
        <p:spPr bwMode="auto">
          <a:xfrm>
            <a:off x="6904918" y="5141354"/>
            <a:ext cx="1298621" cy="397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8195491" y="5145332"/>
            <a:ext cx="5792" cy="23984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8056045" y="5381203"/>
            <a:ext cx="361264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4" name="직선 연결선 53"/>
          <p:cNvCxnSpPr>
            <a:stCxn id="40" idx="2"/>
          </p:cNvCxnSpPr>
          <p:nvPr/>
        </p:nvCxnSpPr>
        <p:spPr>
          <a:xfrm>
            <a:off x="7539903" y="4921105"/>
            <a:ext cx="0" cy="23165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11926" y="6153154"/>
            <a:ext cx="1470045" cy="442674"/>
          </a:xfrm>
          <a:prstGeom prst="wedgeRoundRectCallout">
            <a:avLst>
              <a:gd name="adj1" fmla="val 48134"/>
              <a:gd name="adj2" fmla="val -738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HTML </a:t>
            </a:r>
            <a:r>
              <a:rPr lang="ko-KR" altLang="en-US" sz="1000" dirty="0" smtClean="0"/>
              <a:t>문서의 내용과 </a:t>
            </a:r>
            <a:endParaRPr lang="en-US" altLang="ko-KR" sz="1000" dirty="0" smtClean="0"/>
          </a:p>
          <a:p>
            <a:r>
              <a:rPr lang="ko-KR" altLang="en-US" sz="1000" dirty="0" smtClean="0"/>
              <a:t>관련된 객체들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437426" y="3328644"/>
            <a:ext cx="2405935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endParaRPr lang="en-US" altLang="ko-KR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2051721" y="532446"/>
            <a:ext cx="1442412" cy="272415"/>
          </a:xfrm>
          <a:prstGeom prst="wedgeRoundRectCallout">
            <a:avLst>
              <a:gd name="adj1" fmla="val 59471"/>
              <a:gd name="adj2" fmla="val -11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브라우저 관련 객체들</a:t>
            </a:r>
            <a:endParaRPr lang="ko-KR" altLang="en-US" sz="1000" dirty="0"/>
          </a:p>
        </p:txBody>
      </p:sp>
      <p:sp>
        <p:nvSpPr>
          <p:cNvPr id="58" name="자유형 57"/>
          <p:cNvSpPr/>
          <p:nvPr/>
        </p:nvSpPr>
        <p:spPr>
          <a:xfrm>
            <a:off x="323527" y="1309378"/>
            <a:ext cx="2679383" cy="2028994"/>
          </a:xfrm>
          <a:custGeom>
            <a:avLst/>
            <a:gdLst>
              <a:gd name="connsiteX0" fmla="*/ 142902 w 2707550"/>
              <a:gd name="connsiteY0" fmla="*/ 362513 h 2028994"/>
              <a:gd name="connsiteX1" fmla="*/ 261936 w 2707550"/>
              <a:gd name="connsiteY1" fmla="*/ 357102 h 2028994"/>
              <a:gd name="connsiteX2" fmla="*/ 278168 w 2707550"/>
              <a:gd name="connsiteY2" fmla="*/ 351692 h 2028994"/>
              <a:gd name="connsiteX3" fmla="*/ 288989 w 2707550"/>
              <a:gd name="connsiteY3" fmla="*/ 319228 h 2028994"/>
              <a:gd name="connsiteX4" fmla="*/ 299811 w 2707550"/>
              <a:gd name="connsiteY4" fmla="*/ 270532 h 2028994"/>
              <a:gd name="connsiteX5" fmla="*/ 310632 w 2707550"/>
              <a:gd name="connsiteY5" fmla="*/ 200194 h 2028994"/>
              <a:gd name="connsiteX6" fmla="*/ 321453 w 2707550"/>
              <a:gd name="connsiteY6" fmla="*/ 156908 h 2028994"/>
              <a:gd name="connsiteX7" fmla="*/ 332275 w 2707550"/>
              <a:gd name="connsiteY7" fmla="*/ 97391 h 2028994"/>
              <a:gd name="connsiteX8" fmla="*/ 337685 w 2707550"/>
              <a:gd name="connsiteY8" fmla="*/ 64927 h 2028994"/>
              <a:gd name="connsiteX9" fmla="*/ 353917 w 2707550"/>
              <a:gd name="connsiteY9" fmla="*/ 32463 h 2028994"/>
              <a:gd name="connsiteX10" fmla="*/ 370149 w 2707550"/>
              <a:gd name="connsiteY10" fmla="*/ 27053 h 2028994"/>
              <a:gd name="connsiteX11" fmla="*/ 456719 w 2707550"/>
              <a:gd name="connsiteY11" fmla="*/ 21642 h 2028994"/>
              <a:gd name="connsiteX12" fmla="*/ 570343 w 2707550"/>
              <a:gd name="connsiteY12" fmla="*/ 10821 h 2028994"/>
              <a:gd name="connsiteX13" fmla="*/ 619039 w 2707550"/>
              <a:gd name="connsiteY13" fmla="*/ 5410 h 2028994"/>
              <a:gd name="connsiteX14" fmla="*/ 748895 w 2707550"/>
              <a:gd name="connsiteY14" fmla="*/ 0 h 2028994"/>
              <a:gd name="connsiteX15" fmla="*/ 786769 w 2707550"/>
              <a:gd name="connsiteY15" fmla="*/ 5410 h 2028994"/>
              <a:gd name="connsiteX16" fmla="*/ 797590 w 2707550"/>
              <a:gd name="connsiteY16" fmla="*/ 37874 h 2028994"/>
              <a:gd name="connsiteX17" fmla="*/ 819233 w 2707550"/>
              <a:gd name="connsiteY17" fmla="*/ 64927 h 2028994"/>
              <a:gd name="connsiteX18" fmla="*/ 830054 w 2707550"/>
              <a:gd name="connsiteY18" fmla="*/ 102802 h 2028994"/>
              <a:gd name="connsiteX19" fmla="*/ 835465 w 2707550"/>
              <a:gd name="connsiteY19" fmla="*/ 129855 h 2028994"/>
              <a:gd name="connsiteX20" fmla="*/ 846286 w 2707550"/>
              <a:gd name="connsiteY20" fmla="*/ 162319 h 2028994"/>
              <a:gd name="connsiteX21" fmla="*/ 851697 w 2707550"/>
              <a:gd name="connsiteY21" fmla="*/ 183962 h 2028994"/>
              <a:gd name="connsiteX22" fmla="*/ 857108 w 2707550"/>
              <a:gd name="connsiteY22" fmla="*/ 200194 h 2028994"/>
              <a:gd name="connsiteX23" fmla="*/ 862518 w 2707550"/>
              <a:gd name="connsiteY23" fmla="*/ 227247 h 2028994"/>
              <a:gd name="connsiteX24" fmla="*/ 873340 w 2707550"/>
              <a:gd name="connsiteY24" fmla="*/ 270532 h 2028994"/>
              <a:gd name="connsiteX25" fmla="*/ 878750 w 2707550"/>
              <a:gd name="connsiteY25" fmla="*/ 292175 h 2028994"/>
              <a:gd name="connsiteX26" fmla="*/ 889572 w 2707550"/>
              <a:gd name="connsiteY26" fmla="*/ 308407 h 2028994"/>
              <a:gd name="connsiteX27" fmla="*/ 900393 w 2707550"/>
              <a:gd name="connsiteY27" fmla="*/ 346281 h 2028994"/>
              <a:gd name="connsiteX28" fmla="*/ 916625 w 2707550"/>
              <a:gd name="connsiteY28" fmla="*/ 351692 h 2028994"/>
              <a:gd name="connsiteX29" fmla="*/ 976142 w 2707550"/>
              <a:gd name="connsiteY29" fmla="*/ 346281 h 2028994"/>
              <a:gd name="connsiteX30" fmla="*/ 1046480 w 2707550"/>
              <a:gd name="connsiteY30" fmla="*/ 330049 h 2028994"/>
              <a:gd name="connsiteX31" fmla="*/ 1133051 w 2707550"/>
              <a:gd name="connsiteY31" fmla="*/ 313817 h 2028994"/>
              <a:gd name="connsiteX32" fmla="*/ 1149283 w 2707550"/>
              <a:gd name="connsiteY32" fmla="*/ 308407 h 2028994"/>
              <a:gd name="connsiteX33" fmla="*/ 1187157 w 2707550"/>
              <a:gd name="connsiteY33" fmla="*/ 302996 h 2028994"/>
              <a:gd name="connsiteX34" fmla="*/ 1300781 w 2707550"/>
              <a:gd name="connsiteY34" fmla="*/ 292175 h 2028994"/>
              <a:gd name="connsiteX35" fmla="*/ 1603777 w 2707550"/>
              <a:gd name="connsiteY35" fmla="*/ 302996 h 2028994"/>
              <a:gd name="connsiteX36" fmla="*/ 1657884 w 2707550"/>
              <a:gd name="connsiteY36" fmla="*/ 308407 h 2028994"/>
              <a:gd name="connsiteX37" fmla="*/ 1684937 w 2707550"/>
              <a:gd name="connsiteY37" fmla="*/ 313817 h 2028994"/>
              <a:gd name="connsiteX38" fmla="*/ 1787740 w 2707550"/>
              <a:gd name="connsiteY38" fmla="*/ 319228 h 2028994"/>
              <a:gd name="connsiteX39" fmla="*/ 2296341 w 2707550"/>
              <a:gd name="connsiteY39" fmla="*/ 324639 h 2028994"/>
              <a:gd name="connsiteX40" fmla="*/ 2507356 w 2707550"/>
              <a:gd name="connsiteY40" fmla="*/ 335460 h 2028994"/>
              <a:gd name="connsiteX41" fmla="*/ 2588516 w 2707550"/>
              <a:gd name="connsiteY41" fmla="*/ 346281 h 2028994"/>
              <a:gd name="connsiteX42" fmla="*/ 2604748 w 2707550"/>
              <a:gd name="connsiteY42" fmla="*/ 351692 h 2028994"/>
              <a:gd name="connsiteX43" fmla="*/ 2631801 w 2707550"/>
              <a:gd name="connsiteY43" fmla="*/ 384156 h 2028994"/>
              <a:gd name="connsiteX44" fmla="*/ 2637212 w 2707550"/>
              <a:gd name="connsiteY44" fmla="*/ 405798 h 2028994"/>
              <a:gd name="connsiteX45" fmla="*/ 2648033 w 2707550"/>
              <a:gd name="connsiteY45" fmla="*/ 438262 h 2028994"/>
              <a:gd name="connsiteX46" fmla="*/ 2653444 w 2707550"/>
              <a:gd name="connsiteY46" fmla="*/ 454494 h 2028994"/>
              <a:gd name="connsiteX47" fmla="*/ 2664265 w 2707550"/>
              <a:gd name="connsiteY47" fmla="*/ 470726 h 2028994"/>
              <a:gd name="connsiteX48" fmla="*/ 2675086 w 2707550"/>
              <a:gd name="connsiteY48" fmla="*/ 600582 h 2028994"/>
              <a:gd name="connsiteX49" fmla="*/ 2669676 w 2707550"/>
              <a:gd name="connsiteY49" fmla="*/ 697973 h 2028994"/>
              <a:gd name="connsiteX50" fmla="*/ 2658854 w 2707550"/>
              <a:gd name="connsiteY50" fmla="*/ 844061 h 2028994"/>
              <a:gd name="connsiteX51" fmla="*/ 2664265 w 2707550"/>
              <a:gd name="connsiteY51" fmla="*/ 1271502 h 2028994"/>
              <a:gd name="connsiteX52" fmla="*/ 2675086 w 2707550"/>
              <a:gd name="connsiteY52" fmla="*/ 1385126 h 2028994"/>
              <a:gd name="connsiteX53" fmla="*/ 2685908 w 2707550"/>
              <a:gd name="connsiteY53" fmla="*/ 1455465 h 2028994"/>
              <a:gd name="connsiteX54" fmla="*/ 2691318 w 2707550"/>
              <a:gd name="connsiteY54" fmla="*/ 1493339 h 2028994"/>
              <a:gd name="connsiteX55" fmla="*/ 2696729 w 2707550"/>
              <a:gd name="connsiteY55" fmla="*/ 1525803 h 2028994"/>
              <a:gd name="connsiteX56" fmla="*/ 2707550 w 2707550"/>
              <a:gd name="connsiteY56" fmla="*/ 1628605 h 2028994"/>
              <a:gd name="connsiteX57" fmla="*/ 2702140 w 2707550"/>
              <a:gd name="connsiteY57" fmla="*/ 1866674 h 2028994"/>
              <a:gd name="connsiteX58" fmla="*/ 2696729 w 2707550"/>
              <a:gd name="connsiteY58" fmla="*/ 1888317 h 2028994"/>
              <a:gd name="connsiteX59" fmla="*/ 2658854 w 2707550"/>
              <a:gd name="connsiteY59" fmla="*/ 1947834 h 2028994"/>
              <a:gd name="connsiteX60" fmla="*/ 2642622 w 2707550"/>
              <a:gd name="connsiteY60" fmla="*/ 1958655 h 2028994"/>
              <a:gd name="connsiteX61" fmla="*/ 2604748 w 2707550"/>
              <a:gd name="connsiteY61" fmla="*/ 1964066 h 2028994"/>
              <a:gd name="connsiteX62" fmla="*/ 1863489 w 2707550"/>
              <a:gd name="connsiteY62" fmla="*/ 1964066 h 2028994"/>
              <a:gd name="connsiteX63" fmla="*/ 1755276 w 2707550"/>
              <a:gd name="connsiteY63" fmla="*/ 1974887 h 2028994"/>
              <a:gd name="connsiteX64" fmla="*/ 1674116 w 2707550"/>
              <a:gd name="connsiteY64" fmla="*/ 1980298 h 2028994"/>
              <a:gd name="connsiteX65" fmla="*/ 1490154 w 2707550"/>
              <a:gd name="connsiteY65" fmla="*/ 1991119 h 2028994"/>
              <a:gd name="connsiteX66" fmla="*/ 1425226 w 2707550"/>
              <a:gd name="connsiteY66" fmla="*/ 1996530 h 2028994"/>
              <a:gd name="connsiteX67" fmla="*/ 1354888 w 2707550"/>
              <a:gd name="connsiteY67" fmla="*/ 2007351 h 2028994"/>
              <a:gd name="connsiteX68" fmla="*/ 1257496 w 2707550"/>
              <a:gd name="connsiteY68" fmla="*/ 2012762 h 2028994"/>
              <a:gd name="connsiteX69" fmla="*/ 1046480 w 2707550"/>
              <a:gd name="connsiteY69" fmla="*/ 2023583 h 2028994"/>
              <a:gd name="connsiteX70" fmla="*/ 981553 w 2707550"/>
              <a:gd name="connsiteY70" fmla="*/ 2028994 h 2028994"/>
              <a:gd name="connsiteX71" fmla="*/ 673146 w 2707550"/>
              <a:gd name="connsiteY71" fmla="*/ 2018172 h 2028994"/>
              <a:gd name="connsiteX72" fmla="*/ 608218 w 2707550"/>
              <a:gd name="connsiteY72" fmla="*/ 2007351 h 2028994"/>
              <a:gd name="connsiteX73" fmla="*/ 581164 w 2707550"/>
              <a:gd name="connsiteY73" fmla="*/ 2001940 h 2028994"/>
              <a:gd name="connsiteX74" fmla="*/ 532469 w 2707550"/>
              <a:gd name="connsiteY74" fmla="*/ 1996530 h 2028994"/>
              <a:gd name="connsiteX75" fmla="*/ 494594 w 2707550"/>
              <a:gd name="connsiteY75" fmla="*/ 1985708 h 2028994"/>
              <a:gd name="connsiteX76" fmla="*/ 445898 w 2707550"/>
              <a:gd name="connsiteY76" fmla="*/ 1980298 h 2028994"/>
              <a:gd name="connsiteX77" fmla="*/ 397202 w 2707550"/>
              <a:gd name="connsiteY77" fmla="*/ 1969476 h 2028994"/>
              <a:gd name="connsiteX78" fmla="*/ 375560 w 2707550"/>
              <a:gd name="connsiteY78" fmla="*/ 1964066 h 2028994"/>
              <a:gd name="connsiteX79" fmla="*/ 348506 w 2707550"/>
              <a:gd name="connsiteY79" fmla="*/ 1958655 h 2028994"/>
              <a:gd name="connsiteX80" fmla="*/ 332275 w 2707550"/>
              <a:gd name="connsiteY80" fmla="*/ 1953244 h 2028994"/>
              <a:gd name="connsiteX81" fmla="*/ 240293 w 2707550"/>
              <a:gd name="connsiteY81" fmla="*/ 1931602 h 2028994"/>
              <a:gd name="connsiteX82" fmla="*/ 202419 w 2707550"/>
              <a:gd name="connsiteY82" fmla="*/ 1926191 h 2028994"/>
              <a:gd name="connsiteX83" fmla="*/ 164544 w 2707550"/>
              <a:gd name="connsiteY83" fmla="*/ 1915370 h 2028994"/>
              <a:gd name="connsiteX84" fmla="*/ 126670 w 2707550"/>
              <a:gd name="connsiteY84" fmla="*/ 1909959 h 2028994"/>
              <a:gd name="connsiteX85" fmla="*/ 105027 w 2707550"/>
              <a:gd name="connsiteY85" fmla="*/ 1861263 h 2028994"/>
              <a:gd name="connsiteX86" fmla="*/ 99617 w 2707550"/>
              <a:gd name="connsiteY86" fmla="*/ 1801746 h 2028994"/>
              <a:gd name="connsiteX87" fmla="*/ 88795 w 2707550"/>
              <a:gd name="connsiteY87" fmla="*/ 1731408 h 2028994"/>
              <a:gd name="connsiteX88" fmla="*/ 88795 w 2707550"/>
              <a:gd name="connsiteY88" fmla="*/ 1395947 h 2028994"/>
              <a:gd name="connsiteX89" fmla="*/ 83385 w 2707550"/>
              <a:gd name="connsiteY89" fmla="*/ 1374305 h 2028994"/>
              <a:gd name="connsiteX90" fmla="*/ 77974 w 2707550"/>
              <a:gd name="connsiteY90" fmla="*/ 1347252 h 2028994"/>
              <a:gd name="connsiteX91" fmla="*/ 67153 w 2707550"/>
              <a:gd name="connsiteY91" fmla="*/ 1314788 h 2028994"/>
              <a:gd name="connsiteX92" fmla="*/ 61742 w 2707550"/>
              <a:gd name="connsiteY92" fmla="*/ 1298556 h 2028994"/>
              <a:gd name="connsiteX93" fmla="*/ 50921 w 2707550"/>
              <a:gd name="connsiteY93" fmla="*/ 1255271 h 2028994"/>
              <a:gd name="connsiteX94" fmla="*/ 45510 w 2707550"/>
              <a:gd name="connsiteY94" fmla="*/ 1233628 h 2028994"/>
              <a:gd name="connsiteX95" fmla="*/ 40099 w 2707550"/>
              <a:gd name="connsiteY95" fmla="*/ 1217396 h 2028994"/>
              <a:gd name="connsiteX96" fmla="*/ 29278 w 2707550"/>
              <a:gd name="connsiteY96" fmla="*/ 1174111 h 2028994"/>
              <a:gd name="connsiteX97" fmla="*/ 18457 w 2707550"/>
              <a:gd name="connsiteY97" fmla="*/ 1136236 h 2028994"/>
              <a:gd name="connsiteX98" fmla="*/ 13046 w 2707550"/>
              <a:gd name="connsiteY98" fmla="*/ 1120004 h 2028994"/>
              <a:gd name="connsiteX99" fmla="*/ 7635 w 2707550"/>
              <a:gd name="connsiteY99" fmla="*/ 1087540 h 2028994"/>
              <a:gd name="connsiteX100" fmla="*/ 13046 w 2707550"/>
              <a:gd name="connsiteY100" fmla="*/ 638456 h 2028994"/>
              <a:gd name="connsiteX101" fmla="*/ 18457 w 2707550"/>
              <a:gd name="connsiteY101" fmla="*/ 600582 h 2028994"/>
              <a:gd name="connsiteX102" fmla="*/ 23867 w 2707550"/>
              <a:gd name="connsiteY102" fmla="*/ 578939 h 2028994"/>
              <a:gd name="connsiteX103" fmla="*/ 29278 w 2707550"/>
              <a:gd name="connsiteY103" fmla="*/ 541065 h 2028994"/>
              <a:gd name="connsiteX104" fmla="*/ 45510 w 2707550"/>
              <a:gd name="connsiteY104" fmla="*/ 476137 h 2028994"/>
              <a:gd name="connsiteX105" fmla="*/ 56331 w 2707550"/>
              <a:gd name="connsiteY105" fmla="*/ 411209 h 2028994"/>
              <a:gd name="connsiteX106" fmla="*/ 67153 w 2707550"/>
              <a:gd name="connsiteY106" fmla="*/ 389566 h 2028994"/>
              <a:gd name="connsiteX107" fmla="*/ 77974 w 2707550"/>
              <a:gd name="connsiteY107" fmla="*/ 351692 h 2028994"/>
              <a:gd name="connsiteX108" fmla="*/ 83385 w 2707550"/>
              <a:gd name="connsiteY108" fmla="*/ 335460 h 2028994"/>
              <a:gd name="connsiteX109" fmla="*/ 83385 w 2707550"/>
              <a:gd name="connsiteY109" fmla="*/ 313817 h 20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07550" h="2028994">
                <a:moveTo>
                  <a:pt x="142902" y="362513"/>
                </a:moveTo>
                <a:cubicBezTo>
                  <a:pt x="182580" y="360709"/>
                  <a:pt x="222344" y="360269"/>
                  <a:pt x="261936" y="357102"/>
                </a:cubicBezTo>
                <a:cubicBezTo>
                  <a:pt x="267621" y="356647"/>
                  <a:pt x="274853" y="356333"/>
                  <a:pt x="278168" y="351692"/>
                </a:cubicBezTo>
                <a:cubicBezTo>
                  <a:pt x="284798" y="342410"/>
                  <a:pt x="286222" y="330294"/>
                  <a:pt x="288989" y="319228"/>
                </a:cubicBezTo>
                <a:cubicBezTo>
                  <a:pt x="293852" y="299776"/>
                  <a:pt x="296377" y="291134"/>
                  <a:pt x="299811" y="270532"/>
                </a:cubicBezTo>
                <a:cubicBezTo>
                  <a:pt x="303272" y="249764"/>
                  <a:pt x="306135" y="221179"/>
                  <a:pt x="310632" y="200194"/>
                </a:cubicBezTo>
                <a:cubicBezTo>
                  <a:pt x="313748" y="185651"/>
                  <a:pt x="319608" y="171666"/>
                  <a:pt x="321453" y="156908"/>
                </a:cubicBezTo>
                <a:cubicBezTo>
                  <a:pt x="327571" y="107964"/>
                  <a:pt x="322266" y="127417"/>
                  <a:pt x="332275" y="97391"/>
                </a:cubicBezTo>
                <a:cubicBezTo>
                  <a:pt x="334078" y="86570"/>
                  <a:pt x="335305" y="75636"/>
                  <a:pt x="337685" y="64927"/>
                </a:cubicBezTo>
                <a:cubicBezTo>
                  <a:pt x="339804" y="55391"/>
                  <a:pt x="346031" y="38772"/>
                  <a:pt x="353917" y="32463"/>
                </a:cubicBezTo>
                <a:cubicBezTo>
                  <a:pt x="358371" y="28900"/>
                  <a:pt x="364477" y="27650"/>
                  <a:pt x="370149" y="27053"/>
                </a:cubicBezTo>
                <a:cubicBezTo>
                  <a:pt x="398903" y="24026"/>
                  <a:pt x="427901" y="23979"/>
                  <a:pt x="456719" y="21642"/>
                </a:cubicBezTo>
                <a:cubicBezTo>
                  <a:pt x="494641" y="18567"/>
                  <a:pt x="532530" y="15023"/>
                  <a:pt x="570343" y="10821"/>
                </a:cubicBezTo>
                <a:cubicBezTo>
                  <a:pt x="586575" y="9017"/>
                  <a:pt x="602737" y="6398"/>
                  <a:pt x="619039" y="5410"/>
                </a:cubicBezTo>
                <a:cubicBezTo>
                  <a:pt x="662283" y="2789"/>
                  <a:pt x="705610" y="1803"/>
                  <a:pt x="748895" y="0"/>
                </a:cubicBezTo>
                <a:cubicBezTo>
                  <a:pt x="761520" y="1803"/>
                  <a:pt x="776703" y="-2419"/>
                  <a:pt x="786769" y="5410"/>
                </a:cubicBezTo>
                <a:cubicBezTo>
                  <a:pt x="795773" y="12413"/>
                  <a:pt x="789524" y="29809"/>
                  <a:pt x="797590" y="37874"/>
                </a:cubicBezTo>
                <a:cubicBezTo>
                  <a:pt x="813010" y="53293"/>
                  <a:pt x="805582" y="44450"/>
                  <a:pt x="819233" y="64927"/>
                </a:cubicBezTo>
                <a:cubicBezTo>
                  <a:pt x="822840" y="77552"/>
                  <a:pt x="826869" y="90064"/>
                  <a:pt x="830054" y="102802"/>
                </a:cubicBezTo>
                <a:cubicBezTo>
                  <a:pt x="832284" y="111724"/>
                  <a:pt x="833045" y="120983"/>
                  <a:pt x="835465" y="129855"/>
                </a:cubicBezTo>
                <a:cubicBezTo>
                  <a:pt x="838466" y="140860"/>
                  <a:pt x="843519" y="151253"/>
                  <a:pt x="846286" y="162319"/>
                </a:cubicBezTo>
                <a:cubicBezTo>
                  <a:pt x="848090" y="169533"/>
                  <a:pt x="849654" y="176812"/>
                  <a:pt x="851697" y="183962"/>
                </a:cubicBezTo>
                <a:cubicBezTo>
                  <a:pt x="853264" y="189446"/>
                  <a:pt x="855725" y="194661"/>
                  <a:pt x="857108" y="200194"/>
                </a:cubicBezTo>
                <a:cubicBezTo>
                  <a:pt x="859338" y="209116"/>
                  <a:pt x="860450" y="218286"/>
                  <a:pt x="862518" y="227247"/>
                </a:cubicBezTo>
                <a:cubicBezTo>
                  <a:pt x="865862" y="241739"/>
                  <a:pt x="869733" y="256104"/>
                  <a:pt x="873340" y="270532"/>
                </a:cubicBezTo>
                <a:cubicBezTo>
                  <a:pt x="875144" y="277746"/>
                  <a:pt x="874625" y="285988"/>
                  <a:pt x="878750" y="292175"/>
                </a:cubicBezTo>
                <a:lnTo>
                  <a:pt x="889572" y="308407"/>
                </a:lnTo>
                <a:cubicBezTo>
                  <a:pt x="889619" y="308597"/>
                  <a:pt x="897804" y="343692"/>
                  <a:pt x="900393" y="346281"/>
                </a:cubicBezTo>
                <a:cubicBezTo>
                  <a:pt x="904426" y="350314"/>
                  <a:pt x="911214" y="349888"/>
                  <a:pt x="916625" y="351692"/>
                </a:cubicBezTo>
                <a:cubicBezTo>
                  <a:pt x="936464" y="349888"/>
                  <a:pt x="956375" y="348752"/>
                  <a:pt x="976142" y="346281"/>
                </a:cubicBezTo>
                <a:cubicBezTo>
                  <a:pt x="995732" y="343832"/>
                  <a:pt x="1029928" y="333596"/>
                  <a:pt x="1046480" y="330049"/>
                </a:cubicBezTo>
                <a:cubicBezTo>
                  <a:pt x="1074016" y="324148"/>
                  <a:pt x="1106866" y="322544"/>
                  <a:pt x="1133051" y="313817"/>
                </a:cubicBezTo>
                <a:cubicBezTo>
                  <a:pt x="1138462" y="312014"/>
                  <a:pt x="1143690" y="309525"/>
                  <a:pt x="1149283" y="308407"/>
                </a:cubicBezTo>
                <a:cubicBezTo>
                  <a:pt x="1161788" y="305906"/>
                  <a:pt x="1174503" y="304578"/>
                  <a:pt x="1187157" y="302996"/>
                </a:cubicBezTo>
                <a:cubicBezTo>
                  <a:pt x="1234018" y="297138"/>
                  <a:pt x="1250720" y="296346"/>
                  <a:pt x="1300781" y="292175"/>
                </a:cubicBezTo>
                <a:cubicBezTo>
                  <a:pt x="1406894" y="295043"/>
                  <a:pt x="1500305" y="295860"/>
                  <a:pt x="1603777" y="302996"/>
                </a:cubicBezTo>
                <a:cubicBezTo>
                  <a:pt x="1621860" y="304243"/>
                  <a:pt x="1639917" y="306012"/>
                  <a:pt x="1657884" y="308407"/>
                </a:cubicBezTo>
                <a:cubicBezTo>
                  <a:pt x="1667000" y="309622"/>
                  <a:pt x="1675773" y="313053"/>
                  <a:pt x="1684937" y="313817"/>
                </a:cubicBezTo>
                <a:cubicBezTo>
                  <a:pt x="1719134" y="316667"/>
                  <a:pt x="1753430" y="318621"/>
                  <a:pt x="1787740" y="319228"/>
                </a:cubicBezTo>
                <a:lnTo>
                  <a:pt x="2296341" y="324639"/>
                </a:lnTo>
                <a:cubicBezTo>
                  <a:pt x="2428327" y="329527"/>
                  <a:pt x="2409824" y="326593"/>
                  <a:pt x="2507356" y="335460"/>
                </a:cubicBezTo>
                <a:cubicBezTo>
                  <a:pt x="2539219" y="338357"/>
                  <a:pt x="2559617" y="339057"/>
                  <a:pt x="2588516" y="346281"/>
                </a:cubicBezTo>
                <a:cubicBezTo>
                  <a:pt x="2594049" y="347664"/>
                  <a:pt x="2599337" y="349888"/>
                  <a:pt x="2604748" y="351692"/>
                </a:cubicBezTo>
                <a:cubicBezTo>
                  <a:pt x="2614499" y="361443"/>
                  <a:pt x="2626151" y="370972"/>
                  <a:pt x="2631801" y="384156"/>
                </a:cubicBezTo>
                <a:cubicBezTo>
                  <a:pt x="2634730" y="390991"/>
                  <a:pt x="2635075" y="398676"/>
                  <a:pt x="2637212" y="405798"/>
                </a:cubicBezTo>
                <a:cubicBezTo>
                  <a:pt x="2640490" y="416724"/>
                  <a:pt x="2644426" y="427441"/>
                  <a:pt x="2648033" y="438262"/>
                </a:cubicBezTo>
                <a:cubicBezTo>
                  <a:pt x="2649837" y="443673"/>
                  <a:pt x="2650280" y="449748"/>
                  <a:pt x="2653444" y="454494"/>
                </a:cubicBezTo>
                <a:lnTo>
                  <a:pt x="2664265" y="470726"/>
                </a:lnTo>
                <a:cubicBezTo>
                  <a:pt x="2674827" y="523531"/>
                  <a:pt x="2675086" y="518060"/>
                  <a:pt x="2675086" y="600582"/>
                </a:cubicBezTo>
                <a:cubicBezTo>
                  <a:pt x="2675086" y="633096"/>
                  <a:pt x="2671341" y="665502"/>
                  <a:pt x="2669676" y="697973"/>
                </a:cubicBezTo>
                <a:cubicBezTo>
                  <a:pt x="2663085" y="826505"/>
                  <a:pt x="2670689" y="773053"/>
                  <a:pt x="2658854" y="844061"/>
                </a:cubicBezTo>
                <a:cubicBezTo>
                  <a:pt x="2660658" y="986541"/>
                  <a:pt x="2661134" y="1129045"/>
                  <a:pt x="2664265" y="1271502"/>
                </a:cubicBezTo>
                <a:cubicBezTo>
                  <a:pt x="2664879" y="1299428"/>
                  <a:pt x="2671906" y="1354910"/>
                  <a:pt x="2675086" y="1385126"/>
                </a:cubicBezTo>
                <a:cubicBezTo>
                  <a:pt x="2681524" y="1446285"/>
                  <a:pt x="2674620" y="1421604"/>
                  <a:pt x="2685908" y="1455465"/>
                </a:cubicBezTo>
                <a:cubicBezTo>
                  <a:pt x="2687711" y="1468090"/>
                  <a:pt x="2689379" y="1480734"/>
                  <a:pt x="2691318" y="1493339"/>
                </a:cubicBezTo>
                <a:cubicBezTo>
                  <a:pt x="2692986" y="1504182"/>
                  <a:pt x="2695422" y="1514911"/>
                  <a:pt x="2696729" y="1525803"/>
                </a:cubicBezTo>
                <a:cubicBezTo>
                  <a:pt x="2700834" y="1560014"/>
                  <a:pt x="2707550" y="1628605"/>
                  <a:pt x="2707550" y="1628605"/>
                </a:cubicBezTo>
                <a:cubicBezTo>
                  <a:pt x="2705747" y="1707961"/>
                  <a:pt x="2705444" y="1787366"/>
                  <a:pt x="2702140" y="1866674"/>
                </a:cubicBezTo>
                <a:cubicBezTo>
                  <a:pt x="2701830" y="1874104"/>
                  <a:pt x="2698772" y="1881167"/>
                  <a:pt x="2696729" y="1888317"/>
                </a:cubicBezTo>
                <a:cubicBezTo>
                  <a:pt x="2690073" y="1911611"/>
                  <a:pt x="2679956" y="1933766"/>
                  <a:pt x="2658854" y="1947834"/>
                </a:cubicBezTo>
                <a:cubicBezTo>
                  <a:pt x="2653443" y="1951441"/>
                  <a:pt x="2648850" y="1956786"/>
                  <a:pt x="2642622" y="1958655"/>
                </a:cubicBezTo>
                <a:cubicBezTo>
                  <a:pt x="2630407" y="1962320"/>
                  <a:pt x="2617373" y="1962262"/>
                  <a:pt x="2604748" y="1964066"/>
                </a:cubicBezTo>
                <a:cubicBezTo>
                  <a:pt x="2244624" y="1959264"/>
                  <a:pt x="2204005" y="1954737"/>
                  <a:pt x="1863489" y="1964066"/>
                </a:cubicBezTo>
                <a:cubicBezTo>
                  <a:pt x="1832243" y="1964922"/>
                  <a:pt x="1787259" y="1972222"/>
                  <a:pt x="1755276" y="1974887"/>
                </a:cubicBezTo>
                <a:cubicBezTo>
                  <a:pt x="1728256" y="1977139"/>
                  <a:pt x="1701169" y="1978494"/>
                  <a:pt x="1674116" y="1980298"/>
                </a:cubicBezTo>
                <a:cubicBezTo>
                  <a:pt x="1581533" y="1993522"/>
                  <a:pt x="1673700" y="1981706"/>
                  <a:pt x="1490154" y="1991119"/>
                </a:cubicBezTo>
                <a:cubicBezTo>
                  <a:pt x="1468465" y="1992231"/>
                  <a:pt x="1446869" y="1994726"/>
                  <a:pt x="1425226" y="1996530"/>
                </a:cubicBezTo>
                <a:cubicBezTo>
                  <a:pt x="1393851" y="2006987"/>
                  <a:pt x="1408146" y="2003547"/>
                  <a:pt x="1354888" y="2007351"/>
                </a:cubicBezTo>
                <a:cubicBezTo>
                  <a:pt x="1322457" y="2009668"/>
                  <a:pt x="1289970" y="2011138"/>
                  <a:pt x="1257496" y="2012762"/>
                </a:cubicBezTo>
                <a:cubicBezTo>
                  <a:pt x="1162886" y="2017492"/>
                  <a:pt x="1135500" y="2017443"/>
                  <a:pt x="1046480" y="2023583"/>
                </a:cubicBezTo>
                <a:cubicBezTo>
                  <a:pt x="1024814" y="2025077"/>
                  <a:pt x="1003195" y="2027190"/>
                  <a:pt x="981553" y="2028994"/>
                </a:cubicBezTo>
                <a:cubicBezTo>
                  <a:pt x="937321" y="2028011"/>
                  <a:pt x="759861" y="2029011"/>
                  <a:pt x="673146" y="2018172"/>
                </a:cubicBezTo>
                <a:cubicBezTo>
                  <a:pt x="651374" y="2015451"/>
                  <a:pt x="629733" y="2011654"/>
                  <a:pt x="608218" y="2007351"/>
                </a:cubicBezTo>
                <a:cubicBezTo>
                  <a:pt x="599200" y="2005547"/>
                  <a:pt x="590268" y="2003241"/>
                  <a:pt x="581164" y="2001940"/>
                </a:cubicBezTo>
                <a:cubicBezTo>
                  <a:pt x="564997" y="1999630"/>
                  <a:pt x="548701" y="1998333"/>
                  <a:pt x="532469" y="1996530"/>
                </a:cubicBezTo>
                <a:cubicBezTo>
                  <a:pt x="519844" y="1992923"/>
                  <a:pt x="507499" y="1988128"/>
                  <a:pt x="494594" y="1985708"/>
                </a:cubicBezTo>
                <a:cubicBezTo>
                  <a:pt x="478542" y="1982698"/>
                  <a:pt x="462008" y="1982983"/>
                  <a:pt x="445898" y="1980298"/>
                </a:cubicBezTo>
                <a:cubicBezTo>
                  <a:pt x="429496" y="1977564"/>
                  <a:pt x="413404" y="1973215"/>
                  <a:pt x="397202" y="1969476"/>
                </a:cubicBezTo>
                <a:cubicBezTo>
                  <a:pt x="389956" y="1967804"/>
                  <a:pt x="382819" y="1965679"/>
                  <a:pt x="375560" y="1964066"/>
                </a:cubicBezTo>
                <a:cubicBezTo>
                  <a:pt x="366582" y="1962071"/>
                  <a:pt x="357428" y="1960886"/>
                  <a:pt x="348506" y="1958655"/>
                </a:cubicBezTo>
                <a:cubicBezTo>
                  <a:pt x="342973" y="1957272"/>
                  <a:pt x="337777" y="1954745"/>
                  <a:pt x="332275" y="1953244"/>
                </a:cubicBezTo>
                <a:cubicBezTo>
                  <a:pt x="311741" y="1947644"/>
                  <a:pt x="260035" y="1935304"/>
                  <a:pt x="240293" y="1931602"/>
                </a:cubicBezTo>
                <a:cubicBezTo>
                  <a:pt x="227759" y="1929252"/>
                  <a:pt x="215044" y="1927995"/>
                  <a:pt x="202419" y="1926191"/>
                </a:cubicBezTo>
                <a:cubicBezTo>
                  <a:pt x="188514" y="1921557"/>
                  <a:pt x="179487" y="1918087"/>
                  <a:pt x="164544" y="1915370"/>
                </a:cubicBezTo>
                <a:cubicBezTo>
                  <a:pt x="151997" y="1913089"/>
                  <a:pt x="139295" y="1911763"/>
                  <a:pt x="126670" y="1909959"/>
                </a:cubicBezTo>
                <a:cubicBezTo>
                  <a:pt x="100602" y="1892581"/>
                  <a:pt x="109838" y="1904562"/>
                  <a:pt x="105027" y="1861263"/>
                </a:cubicBezTo>
                <a:cubicBezTo>
                  <a:pt x="102827" y="1841464"/>
                  <a:pt x="101817" y="1821545"/>
                  <a:pt x="99617" y="1801746"/>
                </a:cubicBezTo>
                <a:cubicBezTo>
                  <a:pt x="97297" y="1780865"/>
                  <a:pt x="92309" y="1752490"/>
                  <a:pt x="88795" y="1731408"/>
                </a:cubicBezTo>
                <a:cubicBezTo>
                  <a:pt x="95760" y="1571222"/>
                  <a:pt x="97816" y="1589914"/>
                  <a:pt x="88795" y="1395947"/>
                </a:cubicBezTo>
                <a:cubicBezTo>
                  <a:pt x="88450" y="1388519"/>
                  <a:pt x="84998" y="1381564"/>
                  <a:pt x="83385" y="1374305"/>
                </a:cubicBezTo>
                <a:cubicBezTo>
                  <a:pt x="81390" y="1365328"/>
                  <a:pt x="80394" y="1356124"/>
                  <a:pt x="77974" y="1347252"/>
                </a:cubicBezTo>
                <a:cubicBezTo>
                  <a:pt x="74973" y="1336247"/>
                  <a:pt x="70760" y="1325609"/>
                  <a:pt x="67153" y="1314788"/>
                </a:cubicBezTo>
                <a:cubicBezTo>
                  <a:pt x="65349" y="1309377"/>
                  <a:pt x="63125" y="1304089"/>
                  <a:pt x="61742" y="1298556"/>
                </a:cubicBezTo>
                <a:lnTo>
                  <a:pt x="50921" y="1255271"/>
                </a:lnTo>
                <a:cubicBezTo>
                  <a:pt x="49117" y="1248057"/>
                  <a:pt x="47862" y="1240683"/>
                  <a:pt x="45510" y="1233628"/>
                </a:cubicBezTo>
                <a:cubicBezTo>
                  <a:pt x="43706" y="1228217"/>
                  <a:pt x="41600" y="1222898"/>
                  <a:pt x="40099" y="1217396"/>
                </a:cubicBezTo>
                <a:cubicBezTo>
                  <a:pt x="36186" y="1203048"/>
                  <a:pt x="33364" y="1188411"/>
                  <a:pt x="29278" y="1174111"/>
                </a:cubicBezTo>
                <a:cubicBezTo>
                  <a:pt x="25671" y="1161486"/>
                  <a:pt x="22230" y="1148812"/>
                  <a:pt x="18457" y="1136236"/>
                </a:cubicBezTo>
                <a:cubicBezTo>
                  <a:pt x="16818" y="1130773"/>
                  <a:pt x="14283" y="1125572"/>
                  <a:pt x="13046" y="1120004"/>
                </a:cubicBezTo>
                <a:cubicBezTo>
                  <a:pt x="10666" y="1109295"/>
                  <a:pt x="9439" y="1098361"/>
                  <a:pt x="7635" y="1087540"/>
                </a:cubicBezTo>
                <a:cubicBezTo>
                  <a:pt x="1422" y="938416"/>
                  <a:pt x="-8162" y="786899"/>
                  <a:pt x="13046" y="638456"/>
                </a:cubicBezTo>
                <a:cubicBezTo>
                  <a:pt x="14850" y="625831"/>
                  <a:pt x="16176" y="613129"/>
                  <a:pt x="18457" y="600582"/>
                </a:cubicBezTo>
                <a:cubicBezTo>
                  <a:pt x="19787" y="593266"/>
                  <a:pt x="22537" y="586255"/>
                  <a:pt x="23867" y="578939"/>
                </a:cubicBezTo>
                <a:cubicBezTo>
                  <a:pt x="26148" y="566392"/>
                  <a:pt x="26651" y="553544"/>
                  <a:pt x="29278" y="541065"/>
                </a:cubicBezTo>
                <a:cubicBezTo>
                  <a:pt x="33874" y="519235"/>
                  <a:pt x="42743" y="498273"/>
                  <a:pt x="45510" y="476137"/>
                </a:cubicBezTo>
                <a:cubicBezTo>
                  <a:pt x="47473" y="460435"/>
                  <a:pt x="49630" y="429079"/>
                  <a:pt x="56331" y="411209"/>
                </a:cubicBezTo>
                <a:cubicBezTo>
                  <a:pt x="59163" y="403657"/>
                  <a:pt x="64396" y="397146"/>
                  <a:pt x="67153" y="389566"/>
                </a:cubicBezTo>
                <a:cubicBezTo>
                  <a:pt x="71640" y="377227"/>
                  <a:pt x="74201" y="364268"/>
                  <a:pt x="77974" y="351692"/>
                </a:cubicBezTo>
                <a:cubicBezTo>
                  <a:pt x="79613" y="346229"/>
                  <a:pt x="82578" y="341106"/>
                  <a:pt x="83385" y="335460"/>
                </a:cubicBezTo>
                <a:cubicBezTo>
                  <a:pt x="84405" y="328318"/>
                  <a:pt x="83385" y="321031"/>
                  <a:pt x="83385" y="3138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열려 있는 브라우저 윈도우나 탭 윈도우의 속성을 나타내는 객체</a:t>
            </a:r>
          </a:p>
          <a:p>
            <a:pPr lvl="1"/>
            <a:r>
              <a:rPr lang="ko-KR" altLang="en-US" dirty="0" smtClean="0"/>
              <a:t>브라우저 윈도우나 탭 윈도우마다 별도의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</a:t>
            </a:r>
            <a:r>
              <a:rPr lang="ko-KR" altLang="en-US" dirty="0" smtClean="0"/>
              <a:t>가지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브라우저가 새로운 웹 페이지를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때</a:t>
            </a:r>
          </a:p>
          <a:p>
            <a:pPr lvl="2"/>
            <a:r>
              <a:rPr lang="en-US" altLang="ko-KR" dirty="0" smtClean="0"/>
              <a:t>&lt;iframe&gt; </a:t>
            </a:r>
            <a:r>
              <a:rPr lang="ko-KR" altLang="en-US" dirty="0" smtClean="0"/>
              <a:t>태그 당 하나의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</a:p>
          <a:p>
            <a:pPr lvl="2"/>
            <a:r>
              <a:rPr lang="ko-KR" altLang="en-US" dirty="0" smtClean="0"/>
              <a:t>자바스크립트 코드로 윈도우 열기 시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</a:p>
          <a:p>
            <a:pPr lvl="3"/>
            <a:r>
              <a:rPr lang="en-US" altLang="ko-KR" dirty="0" err="1" smtClean="0"/>
              <a:t>window.open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URL", "</a:t>
            </a:r>
            <a:r>
              <a:rPr lang="ko-KR" altLang="en-US" dirty="0" smtClean="0"/>
              <a:t>윈도우이름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윈도우속성</a:t>
            </a:r>
            <a:r>
              <a:rPr lang="en-US" altLang="ko-KR" dirty="0" smtClean="0"/>
              <a:t>"),</a:t>
            </a:r>
          </a:p>
          <a:p>
            <a:r>
              <a:rPr lang="ko-KR" altLang="en-US" dirty="0" smtClean="0"/>
              <a:t>자바스크립트 코드로 윈도우 객체에 대한 접근</a:t>
            </a:r>
            <a:endParaRPr lang="en-US" altLang="ko-KR" dirty="0" smtClean="0"/>
          </a:p>
          <a:p>
            <a:pPr lvl="1"/>
            <a:r>
              <a:rPr lang="en-US" altLang="ko-KR" dirty="0"/>
              <a:t>w</a:t>
            </a:r>
            <a:r>
              <a:rPr lang="en-US" altLang="ko-KR" dirty="0" smtClean="0"/>
              <a:t>indow,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window.self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self </a:t>
            </a:r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모양과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087294" y="1381872"/>
            <a:ext cx="7400848" cy="4846924"/>
            <a:chOff x="1087294" y="1381872"/>
            <a:chExt cx="7400848" cy="4846924"/>
          </a:xfrm>
        </p:grpSpPr>
        <p:sp>
          <p:nvSpPr>
            <p:cNvPr id="24" name="TextBox 23"/>
            <p:cNvSpPr txBox="1"/>
            <p:nvPr/>
          </p:nvSpPr>
          <p:spPr>
            <a:xfrm>
              <a:off x="7335583" y="2077243"/>
              <a:ext cx="8060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menubar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660" y="1844825"/>
              <a:ext cx="4885302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80540" y="1882755"/>
              <a:ext cx="674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titlebar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68774" y="2661491"/>
              <a:ext cx="2171537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7531" y="2666704"/>
              <a:ext cx="96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354581" y="2995938"/>
              <a:ext cx="2171537" cy="21102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7294" y="3018583"/>
              <a:ext cx="10058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bookmarks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또는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perosnalbar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76839" y="5951797"/>
              <a:ext cx="771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scrollbar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6011" y="5517232"/>
              <a:ext cx="820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statusbar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870651" y="2661491"/>
              <a:ext cx="1213513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37752" y="2669116"/>
              <a:ext cx="6861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toolbar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354581" y="5552752"/>
              <a:ext cx="4180843" cy="196387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" name="직선 화살표 연결선 4"/>
            <p:cNvCxnSpPr>
              <a:stCxn id="13" idx="3"/>
            </p:cNvCxnSpPr>
            <p:nvPr/>
          </p:nvCxnSpPr>
          <p:spPr>
            <a:xfrm flipV="1">
              <a:off x="2055148" y="2019637"/>
              <a:ext cx="224014" cy="1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3"/>
            </p:cNvCxnSpPr>
            <p:nvPr/>
          </p:nvCxnSpPr>
          <p:spPr>
            <a:xfrm flipV="1">
              <a:off x="2095488" y="2800897"/>
              <a:ext cx="473286" cy="43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4" idx="1"/>
            </p:cNvCxnSpPr>
            <p:nvPr/>
          </p:nvCxnSpPr>
          <p:spPr>
            <a:xfrm flipH="1">
              <a:off x="6927353" y="2215743"/>
              <a:ext cx="408230" cy="37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8" idx="1"/>
            </p:cNvCxnSpPr>
            <p:nvPr/>
          </p:nvCxnSpPr>
          <p:spPr>
            <a:xfrm flipH="1" flipV="1">
              <a:off x="7066762" y="2803846"/>
              <a:ext cx="370990" cy="37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6795252" y="5715477"/>
              <a:ext cx="247047" cy="25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1" idx="0"/>
            </p:cNvCxnSpPr>
            <p:nvPr/>
          </p:nvCxnSpPr>
          <p:spPr>
            <a:xfrm flipH="1" flipV="1">
              <a:off x="6659876" y="5706400"/>
              <a:ext cx="2870" cy="2453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3" idx="3"/>
            </p:cNvCxnSpPr>
            <p:nvPr/>
          </p:nvCxnSpPr>
          <p:spPr>
            <a:xfrm flipV="1">
              <a:off x="2136492" y="5655731"/>
              <a:ext cx="212164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7" idx="3"/>
            </p:cNvCxnSpPr>
            <p:nvPr/>
          </p:nvCxnSpPr>
          <p:spPr>
            <a:xfrm flipV="1">
              <a:off x="2093147" y="3101449"/>
              <a:ext cx="261434" cy="240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59"/>
            <p:cNvSpPr/>
            <p:nvPr/>
          </p:nvSpPr>
          <p:spPr>
            <a:xfrm>
              <a:off x="2297660" y="2106140"/>
              <a:ext cx="4877059" cy="19844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0800000">
              <a:off x="7353175" y="3948203"/>
              <a:ext cx="369332" cy="914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 smtClean="0"/>
                <a:t>innerHeight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H="1">
              <a:off x="7676279" y="3241592"/>
              <a:ext cx="11099" cy="2507547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217352" y="1864798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238417" y="5804135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0800000">
              <a:off x="7947084" y="3945641"/>
              <a:ext cx="369332" cy="9310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 smtClean="0"/>
                <a:t>outerHeight</a:t>
              </a:r>
              <a:endParaRPr lang="ko-KR" altLang="en-US" sz="1200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>
              <a:off x="8288206" y="1861450"/>
              <a:ext cx="28211" cy="3951845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7237543" y="3221599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7237543" y="5755424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200708" y="3998809"/>
              <a:ext cx="96051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innerWidth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7928" y="4695053"/>
              <a:ext cx="97687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outerWidth</a:t>
              </a:r>
              <a:endParaRPr lang="ko-KR" altLang="en-US" sz="12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2348656" y="4365104"/>
              <a:ext cx="4779966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297660" y="5085184"/>
              <a:ext cx="486020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77" idx="3"/>
            </p:cNvCxnSpPr>
            <p:nvPr/>
          </p:nvCxnSpPr>
          <p:spPr>
            <a:xfrm>
              <a:off x="2161227" y="4137309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꺾인 연결선 91"/>
            <p:cNvCxnSpPr/>
            <p:nvPr/>
          </p:nvCxnSpPr>
          <p:spPr>
            <a:xfrm>
              <a:off x="2197536" y="4843377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77174" y="1381872"/>
              <a:ext cx="14409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screenX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screenY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5" name="직선 화살표 연결선 94"/>
            <p:cNvCxnSpPr>
              <a:stCxn id="94" idx="2"/>
            </p:cNvCxnSpPr>
            <p:nvPr/>
          </p:nvCxnSpPr>
          <p:spPr>
            <a:xfrm>
              <a:off x="2297660" y="1658871"/>
              <a:ext cx="0" cy="18595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window.open</a:t>
            </a:r>
            <a:r>
              <a:rPr lang="en-US" altLang="ko-KR" sz="2000" dirty="0" smtClean="0"/>
              <a:t>()</a:t>
            </a:r>
          </a:p>
          <a:p>
            <a:pPr lvl="1"/>
            <a:r>
              <a:rPr lang="ko-KR" altLang="en-US" sz="1800" dirty="0" smtClean="0"/>
              <a:t>윈도우를 새로 열고 웹 페이지 출력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1800" dirty="0" smtClean="0"/>
              <a:t>3</a:t>
            </a:r>
            <a:r>
              <a:rPr lang="ko-KR" altLang="en-US" sz="1800" dirty="0" smtClean="0"/>
              <a:t>개의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매개변수를 가진 함수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윈도우 이름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sWindowName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2172082"/>
            <a:ext cx="468052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"");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5208339"/>
            <a:ext cx="583769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_blank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이름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없는 새 윈도우를 열고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_parent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프레임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부모 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_self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_top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브라우저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82379"/>
            <a:ext cx="7843838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열기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800" dirty="0" err="1" smtClean="0"/>
              <a:t>myWin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이름에 </a:t>
            </a:r>
            <a:r>
              <a:rPr lang="ko-KR" altLang="en-US" sz="1800" dirty="0" err="1" smtClean="0"/>
              <a:t>툴바만</a:t>
            </a:r>
            <a:r>
              <a:rPr lang="ko-KR" altLang="en-US" sz="1800" dirty="0" smtClean="0"/>
              <a:t> 가지는 새 윈도우 열고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현재 윈도우에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이름 없는 새 윈도우에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 </a:t>
            </a:r>
          </a:p>
          <a:p>
            <a:pPr lvl="1"/>
            <a:endParaRPr lang="ko-KR" altLang="en-US" sz="1800" dirty="0" smtClean="0"/>
          </a:p>
          <a:p>
            <a:pPr lvl="1"/>
            <a:r>
              <a:rPr lang="ko-KR" altLang="en-US" sz="1800" dirty="0" smtClean="0"/>
              <a:t> </a:t>
            </a:r>
            <a:r>
              <a:rPr lang="en-US" altLang="ko-KR" sz="1800" dirty="0" smtClean="0"/>
              <a:t>(10, 10) </a:t>
            </a:r>
            <a:r>
              <a:rPr lang="ko-KR" altLang="en-US" sz="1800" dirty="0" smtClean="0"/>
              <a:t>위치에 </a:t>
            </a:r>
            <a:r>
              <a:rPr lang="en-US" altLang="ko-KR" sz="1800" dirty="0" smtClean="0"/>
              <a:t>300x400 </a:t>
            </a:r>
            <a:r>
              <a:rPr lang="ko-KR" altLang="en-US" sz="1800" dirty="0" smtClean="0"/>
              <a:t>크기의 새 윈도우 열고 </a:t>
            </a: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페이지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이름과 속성이 없는 윈도우 열기</a:t>
            </a:r>
          </a:p>
          <a:p>
            <a:pPr lvl="1"/>
            <a:endParaRPr lang="ko-KR" altLang="en-US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빈 윈도우 생성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75158" y="1700808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"toolbar=yes");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75158" y="239951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"_self");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83132" y="3107540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"_blank");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83132" y="389458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left=10,top=10,width=300,height=400");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83132" y="487634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window.open("http://www.naver,com");</a:t>
            </a:r>
          </a:p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window.open("http://www.naver,com", null, "");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5949280"/>
            <a:ext cx="18722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("");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9872" y="5949280"/>
            <a:ext cx="364391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"", "");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null, null);</a:t>
            </a:r>
          </a:p>
        </p:txBody>
      </p:sp>
    </p:spTree>
    <p:extLst>
      <p:ext uri="{BB962C8B-B14F-4D97-AF65-F5344CB8AC3E}">
        <p14:creationId xmlns:p14="http://schemas.microsoft.com/office/powerpoint/2010/main" val="41550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이름과 윈도우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이름 없는 </a:t>
            </a: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버튼을 클릭할 때마다 새 윈도우를 열고 </a:t>
            </a: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사이트 출력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이름을 가진 윈도우 열기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열려 </a:t>
            </a:r>
            <a:r>
              <a:rPr lang="ko-KR" altLang="en-US" sz="1800" dirty="0" smtClean="0"/>
              <a:t>있지 않는 경우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버튼을 클릭하면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myWin</a:t>
            </a:r>
            <a:r>
              <a:rPr lang="ko-KR" altLang="en-US" sz="1600" dirty="0" smtClean="0"/>
              <a:t>이름의 새 윈도우 열고 </a:t>
            </a:r>
            <a:r>
              <a:rPr lang="ko-KR" altLang="en-US" sz="1600" dirty="0" err="1" smtClean="0"/>
              <a:t>네이버</a:t>
            </a:r>
            <a:r>
              <a:rPr lang="ko-KR" altLang="en-US" sz="1600" dirty="0" smtClean="0"/>
              <a:t> 출력</a:t>
            </a:r>
            <a:endParaRPr lang="en-US" altLang="ko-KR" sz="1600" dirty="0" smtClean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</a:t>
            </a:r>
            <a:r>
              <a:rPr lang="ko-KR" altLang="en-US" sz="1800" dirty="0" smtClean="0"/>
              <a:t>이미 열려 있는 경우</a:t>
            </a:r>
            <a:endParaRPr lang="en-US" altLang="ko-KR" sz="1800" dirty="0" smtClean="0"/>
          </a:p>
          <a:p>
            <a:pPr lvl="2"/>
            <a:r>
              <a:rPr lang="ko-KR" altLang="en-US" sz="1600" dirty="0"/>
              <a:t>버튼을 클릭하면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이미 열려있는 </a:t>
            </a:r>
            <a:r>
              <a:rPr lang="en-US" altLang="ko-KR" sz="1600" dirty="0" err="1" smtClean="0"/>
              <a:t>myWin</a:t>
            </a:r>
            <a:r>
              <a:rPr lang="ko-KR" altLang="en-US" sz="1600" dirty="0"/>
              <a:t>이름의 </a:t>
            </a:r>
            <a:r>
              <a:rPr lang="ko-KR" altLang="en-US" sz="1600" dirty="0" smtClean="0"/>
              <a:t>윈도우에 </a:t>
            </a:r>
            <a:r>
              <a:rPr lang="ko-KR" altLang="en-US" sz="1600" dirty="0" err="1"/>
              <a:t>네이버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700808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‘’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3671736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</a:rPr>
              <a:t>’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0080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객체의 타이머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 기능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타임아웃 코드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호출</a:t>
            </a:r>
            <a:endParaRPr lang="en-US" altLang="ko-KR" dirty="0"/>
          </a:p>
          <a:p>
            <a:pPr lvl="2"/>
            <a:r>
              <a:rPr lang="en-US" altLang="ko-KR" dirty="0" err="1" smtClean="0"/>
              <a:t>setTimeout</a:t>
            </a:r>
            <a:r>
              <a:rPr lang="en-US" altLang="ko-KR" dirty="0" smtClean="0"/>
              <a:t>()/</a:t>
            </a:r>
            <a:r>
              <a:rPr lang="en-US" altLang="ko-KR" dirty="0" err="1" smtClean="0"/>
              <a:t>clearTimeout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타임아웃 코드 반복 호출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setInterval</a:t>
            </a:r>
            <a:r>
              <a:rPr lang="en-US" altLang="ko-KR" dirty="0" smtClean="0"/>
              <a:t>()/</a:t>
            </a:r>
            <a:r>
              <a:rPr lang="en-US" altLang="ko-KR" dirty="0" err="1" smtClean="0"/>
              <a:t>clearInterval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setTimeout()/clearTimeout()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setTimeout</a:t>
            </a:r>
            <a:r>
              <a:rPr lang="en-US" altLang="ko-KR" sz="2000" dirty="0" smtClean="0"/>
              <a:t>() :  </a:t>
            </a:r>
            <a:r>
              <a:rPr lang="ko-KR" altLang="en-US" sz="2000" dirty="0" smtClean="0"/>
              <a:t>타임아웃 코드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회 실행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3</a:t>
            </a:r>
            <a:r>
              <a:rPr lang="ko-KR" altLang="en-US" sz="1800" dirty="0" smtClean="0"/>
              <a:t>초 후 </a:t>
            </a:r>
            <a:r>
              <a:rPr lang="ko-KR" altLang="en-US" sz="1800" dirty="0" err="1" smtClean="0"/>
              <a:t>경고창</a:t>
            </a:r>
            <a:r>
              <a:rPr lang="ko-KR" altLang="en-US" sz="1800" dirty="0" smtClean="0"/>
              <a:t>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3</a:t>
            </a:r>
            <a:r>
              <a:rPr lang="ko-KR" altLang="en-US" sz="1800" dirty="0" smtClean="0"/>
              <a:t>초가 되기 전에 타이머 해제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42010" y="4437112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myAlert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(time)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{ 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alert(time + "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초 지났습니다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190500" fontAlgn="base" latinLnBrk="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b="1" dirty="0" err="1"/>
              <a:t>timerID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setTimeout</a:t>
            </a:r>
            <a:r>
              <a:rPr lang="en-US" altLang="ko-KR" sz="1400" b="1" dirty="0"/>
              <a:t>("</a:t>
            </a:r>
            <a:r>
              <a:rPr lang="en-US" altLang="ko-KR" sz="1400" b="1" dirty="0" err="1" smtClean="0"/>
              <a:t>myAlert</a:t>
            </a:r>
            <a:r>
              <a:rPr lang="en-US" altLang="ko-KR" sz="1400" b="1" dirty="0" smtClean="0"/>
              <a:t>(3)", </a:t>
            </a:r>
            <a:r>
              <a:rPr lang="en-US" altLang="ko-KR" sz="1400" b="1" dirty="0"/>
              <a:t>3000);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// 3</a:t>
            </a:r>
            <a:r>
              <a:rPr lang="ko-KR" altLang="en-US" sz="1400" dirty="0" smtClean="0"/>
              <a:t>초 후 </a:t>
            </a:r>
            <a:r>
              <a:rPr lang="en-US" altLang="ko-KR" sz="1400" dirty="0" err="1" smtClean="0"/>
              <a:t>myAlert</a:t>
            </a:r>
            <a:r>
              <a:rPr lang="en-US" altLang="ko-KR" sz="1400" dirty="0" smtClean="0"/>
              <a:t>(‘3’) </a:t>
            </a:r>
            <a:r>
              <a:rPr lang="ko-KR" altLang="en-US" sz="1400" dirty="0" smtClean="0"/>
              <a:t>호출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475656" y="5877272"/>
            <a:ext cx="6786855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clearTimeout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7" y="1755070"/>
            <a:ext cx="7838123" cy="21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22786</TotalTime>
  <Words>936</Words>
  <Application>Microsoft Office PowerPoint</Application>
  <PresentationFormat>화면 슬라이드 쇼(4:3)</PresentationFormat>
  <Paragraphs>294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HY나무L</vt:lpstr>
      <vt:lpstr>돋움</vt:lpstr>
      <vt:lpstr>맑은 고딕</vt:lpstr>
      <vt:lpstr>휴먼편지체</vt:lpstr>
      <vt:lpstr>Helvetica</vt:lpstr>
      <vt:lpstr>Wingdings</vt:lpstr>
      <vt:lpstr>Wingdings 2</vt:lpstr>
      <vt:lpstr>가을</vt:lpstr>
      <vt:lpstr>브라우저 관련 객체 개요</vt:lpstr>
      <vt:lpstr>PowerPoint 프레젠테이션</vt:lpstr>
      <vt:lpstr>window 객체</vt:lpstr>
      <vt:lpstr>윈도우 모양과 window 객체의 프로퍼티</vt:lpstr>
      <vt:lpstr>윈도우 열기</vt:lpstr>
      <vt:lpstr>윈도우 열기 사례</vt:lpstr>
      <vt:lpstr>윈도우 이름과 윈도우 열기</vt:lpstr>
      <vt:lpstr>window 객체의 타이머 활용</vt:lpstr>
      <vt:lpstr>setTimeout()/clearTimeout()</vt:lpstr>
      <vt:lpstr>setInterval()/clearInterval() </vt:lpstr>
      <vt:lpstr>윈도우 위치 및 크기 조절</vt:lpstr>
      <vt:lpstr>웹 페이지 스크롤</vt:lpstr>
      <vt:lpstr>웹 페이지 프린트 </vt:lpstr>
      <vt:lpstr>onbeforeprint와 onafterprint</vt:lpstr>
      <vt:lpstr>location 객체</vt:lpstr>
      <vt:lpstr>navigator 객체</vt:lpstr>
      <vt:lpstr>PowerPoint 프레젠테이션</vt:lpstr>
      <vt:lpstr>screen 객체</vt:lpstr>
      <vt:lpstr>history 객체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665</cp:revision>
  <dcterms:created xsi:type="dcterms:W3CDTF">2011-08-27T14:53:28Z</dcterms:created>
  <dcterms:modified xsi:type="dcterms:W3CDTF">2020-08-26T06:49:51Z</dcterms:modified>
</cp:coreProperties>
</file>