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419" r:id="rId18"/>
    <p:sldId id="420" r:id="rId19"/>
    <p:sldId id="430" r:id="rId20"/>
    <p:sldId id="431" r:id="rId21"/>
    <p:sldId id="432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8898" autoAdjust="0"/>
  </p:normalViewPr>
  <p:slideViewPr>
    <p:cSldViewPr>
      <p:cViewPr varScale="1">
        <p:scale>
          <a:sx n="115" d="100"/>
          <a:sy n="115" d="100"/>
        </p:scale>
        <p:origin x="1722" y="108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0702"/>
            <a:ext cx="2658267" cy="251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70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smtClean="0"/>
              <a:t>, </a:t>
            </a:r>
            <a:r>
              <a:rPr lang="ko-KR" altLang="en-US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</a:t>
            </a:r>
            <a:r>
              <a:rPr lang="en-US" altLang="ko-KR" smtClean="0"/>
              <a:t>. </a:t>
            </a:r>
            <a:r>
              <a:rPr lang="ko-KR" altLang="en-US" smtClean="0"/>
              <a:t>이러한 </a:t>
            </a:r>
            <a:r>
              <a:rPr lang="ko-KR" altLang="en-US" dirty="0" smtClean="0"/>
              <a:t>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0204"/>
              </p:ext>
            </p:extLst>
          </p:nvPr>
        </p:nvGraphicFramePr>
        <p:xfrm>
          <a:off x="1043608" y="3645024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0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 smtClean="0"/>
              <a:t>는 기본키로 선정되지 않은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1654</Words>
  <Application>Microsoft Office PowerPoint</Application>
  <PresentationFormat>화면 슬라이드 쇼(4:3)</PresentationFormat>
  <Paragraphs>720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HY엽서L</vt:lpstr>
      <vt:lpstr>굴림</vt:lpstr>
      <vt:lpstr>돋움</vt:lpstr>
      <vt:lpstr>맑은 고딕</vt:lpstr>
      <vt:lpstr>바탕</vt:lpstr>
      <vt:lpstr>Arial</vt:lpstr>
      <vt:lpstr>Wingdings</vt:lpstr>
      <vt:lpstr>2_Office 테마</vt:lpstr>
      <vt:lpstr>2.1 키</vt:lpstr>
      <vt:lpstr>2.1 키</vt:lpstr>
      <vt:lpstr>2.1.1 슈퍼키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3.3.1 합집합</vt:lpstr>
      <vt:lpstr>3.3.2 교집합</vt:lpstr>
      <vt:lpstr>3.3.3 차집합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686</cp:revision>
  <dcterms:created xsi:type="dcterms:W3CDTF">2012-07-11T10:23:22Z</dcterms:created>
  <dcterms:modified xsi:type="dcterms:W3CDTF">2020-07-30T06:54:39Z</dcterms:modified>
</cp:coreProperties>
</file>