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4" r:id="rId2"/>
    <p:sldId id="396" r:id="rId3"/>
    <p:sldId id="397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686" y="108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274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580B1-AD54-4F3C-BBE9-FD9148A80DB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7129F-5403-4CE8-B859-0158DDB22B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9123"/>
              </p:ext>
            </p:extLst>
          </p:nvPr>
        </p:nvGraphicFramePr>
        <p:xfrm>
          <a:off x="467544" y="1127632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99767"/>
              </p:ext>
            </p:extLst>
          </p:nvPr>
        </p:nvGraphicFramePr>
        <p:xfrm>
          <a:off x="589013" y="1322183"/>
          <a:ext cx="7229376" cy="2028511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0494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4112022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248418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60848"/>
            <a:ext cx="3249935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571</Words>
  <Application>Microsoft Office PowerPoint</Application>
  <PresentationFormat>화면 슬라이드 쇼(4:3)</PresentationFormat>
  <Paragraphs>264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744</cp:revision>
  <dcterms:created xsi:type="dcterms:W3CDTF">2012-07-11T10:23:22Z</dcterms:created>
  <dcterms:modified xsi:type="dcterms:W3CDTF">2020-07-24T06:12:10Z</dcterms:modified>
</cp:coreProperties>
</file>