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2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F0A9-1F99-411A-95D3-5A98BF3EDA74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56E9-CCC2-4415-9F35-5AE235F04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55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컬렉션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요소의 저장 순서를 유지하지 않음</a:t>
            </a:r>
            <a:endParaRPr lang="en-US" altLang="ko-KR" sz="2400" dirty="0" smtClean="0"/>
          </a:p>
          <a:p>
            <a:r>
              <a:rPr lang="ko-KR" altLang="en-US" sz="2400" dirty="0" smtClean="0"/>
              <a:t>키는 중복을 허용하지 않지만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값의 중복은 허용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 </a:t>
            </a:r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&lt;K, V&gt;</a:t>
            </a:r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Hashtable</a:t>
            </a:r>
            <a:r>
              <a:rPr lang="en-US" altLang="ko-KR" sz="2400" dirty="0" smtClean="0"/>
              <a:t>&lt;K, V&gt;</a:t>
            </a:r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TreeMap</a:t>
            </a:r>
            <a:r>
              <a:rPr lang="en-US" altLang="ko-KR" sz="2400" dirty="0" smtClean="0"/>
              <a:t>&lt;K, V&gt;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0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컬렉션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HashMap</a:t>
            </a:r>
            <a:r>
              <a:rPr lang="en-US" altLang="ko-KR" sz="2400" b="1" dirty="0" smtClean="0"/>
              <a:t>&lt;K, V&gt; </a:t>
            </a:r>
            <a:r>
              <a:rPr lang="ko-KR" altLang="en-US" sz="2400" b="1" dirty="0" smtClean="0"/>
              <a:t>클래스</a:t>
            </a:r>
          </a:p>
          <a:p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 </a:t>
            </a:r>
            <a:r>
              <a:rPr lang="ko-KR" altLang="en-US" sz="2400" dirty="0" smtClean="0"/>
              <a:t>클래스는 </a:t>
            </a:r>
            <a:r>
              <a:rPr lang="en-US" altLang="ko-KR" sz="2400" dirty="0" smtClean="0"/>
              <a:t>Map </a:t>
            </a:r>
            <a:r>
              <a:rPr lang="ko-KR" altLang="en-US" sz="2400" dirty="0" smtClean="0"/>
              <a:t>컬렉션 클래스에서 가장 많이 사용되는 클래스 중 하나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JDK 1.2</a:t>
            </a:r>
            <a:r>
              <a:rPr lang="ko-KR" altLang="en-US" sz="2400" dirty="0" smtClean="0"/>
              <a:t>부터 제공된 </a:t>
            </a:r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 </a:t>
            </a:r>
            <a:r>
              <a:rPr lang="ko-KR" altLang="en-US" sz="2400" dirty="0" smtClean="0"/>
              <a:t>클래스는 해시 알고리즘</a:t>
            </a:r>
            <a:r>
              <a:rPr lang="en-US" altLang="ko-KR" sz="2400" dirty="0" smtClean="0"/>
              <a:t>(hash algorithm)</a:t>
            </a:r>
            <a:r>
              <a:rPr lang="ko-KR" altLang="en-US" sz="2400" dirty="0" smtClean="0"/>
              <a:t>을 사용하여 검색 속도가 매우 빠름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 </a:t>
            </a:r>
            <a:r>
              <a:rPr lang="ko-KR" altLang="en-US" sz="2400" dirty="0" smtClean="0"/>
              <a:t>클래스는 </a:t>
            </a:r>
            <a:r>
              <a:rPr lang="en-US" altLang="ko-KR" sz="2400" dirty="0" smtClean="0"/>
              <a:t>Map </a:t>
            </a:r>
            <a:r>
              <a:rPr lang="ko-KR" altLang="en-US" sz="2400" dirty="0" smtClean="0"/>
              <a:t>인터페이스를 구현하므로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중복된 키로는 값을 저장할 수 없음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하지만 같은 값을 다른 키로 저장하는 것은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4319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Set </a:t>
            </a:r>
            <a:r>
              <a:rPr lang="ko-KR" altLang="en-US" sz="2400" b="1" dirty="0" smtClean="0"/>
              <a:t>컬렉션 클래스</a:t>
            </a:r>
            <a:br>
              <a:rPr lang="ko-KR" altLang="en-US" sz="2400" b="1" dirty="0" smtClean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Set </a:t>
            </a:r>
            <a:r>
              <a:rPr lang="ko-KR" altLang="en-US" sz="2400" b="1" dirty="0" smtClean="0"/>
              <a:t>컬렉션 클래스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저장 순서를 유지</a:t>
            </a:r>
            <a:endParaRPr lang="en-US" altLang="ko-KR" sz="2400" dirty="0" smtClean="0"/>
          </a:p>
          <a:p>
            <a:r>
              <a:rPr lang="ko-KR" altLang="en-US" sz="2400" dirty="0" smtClean="0"/>
              <a:t>같은 요소의 중복 저장을 허용하지 않음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 </a:t>
            </a:r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HashSet</a:t>
            </a:r>
            <a:r>
              <a:rPr lang="en-US" altLang="ko-KR" sz="2400" dirty="0" smtClean="0"/>
              <a:t>&lt;E&gt;</a:t>
            </a:r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TreeSet</a:t>
            </a:r>
            <a:r>
              <a:rPr lang="en-US" altLang="ko-KR" sz="2400" dirty="0" smtClean="0"/>
              <a:t>&lt;E&gt;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85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Set </a:t>
            </a:r>
            <a:r>
              <a:rPr lang="ko-KR" altLang="en-US" sz="2400" b="1" dirty="0" smtClean="0"/>
              <a:t>컬렉션 클래스</a:t>
            </a:r>
            <a:br>
              <a:rPr lang="ko-KR" altLang="en-US" sz="2400" b="1" dirty="0" smtClean="0"/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Set </a:t>
            </a:r>
            <a:r>
              <a:rPr lang="ko-KR" altLang="en-US" sz="2400" b="1" dirty="0" smtClean="0"/>
              <a:t>컬렉션 클래스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저장 순서를 유지</a:t>
            </a:r>
            <a:endParaRPr lang="en-US" altLang="ko-KR" sz="2400" dirty="0" smtClean="0"/>
          </a:p>
          <a:p>
            <a:r>
              <a:rPr lang="ko-KR" altLang="en-US" sz="2400" dirty="0" smtClean="0"/>
              <a:t>같은 요소의 중복 저장을 허용하지 않음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 </a:t>
            </a:r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HashSet</a:t>
            </a:r>
            <a:r>
              <a:rPr lang="en-US" altLang="ko-KR" sz="2400" dirty="0" smtClean="0"/>
              <a:t>&lt;E&gt;</a:t>
            </a:r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TreeSet</a:t>
            </a:r>
            <a:r>
              <a:rPr lang="en-US" altLang="ko-KR" sz="2400" dirty="0" smtClean="0"/>
              <a:t>&lt;E&gt;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718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컬렉션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컬렉션 프레임워크</a:t>
            </a:r>
            <a:r>
              <a:rPr lang="en-US" altLang="ko-KR" sz="2400" b="1" dirty="0" smtClean="0"/>
              <a:t>(collection framework)</a:t>
            </a:r>
            <a:r>
              <a:rPr lang="ko-KR" altLang="en-US" sz="2400" b="1" dirty="0" smtClean="0"/>
              <a:t>란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sz="2400" dirty="0" smtClean="0"/>
              <a:t>자바에서 컬렉션 프레임워크</a:t>
            </a:r>
            <a:r>
              <a:rPr lang="en-US" altLang="ko-KR" sz="2400" dirty="0" smtClean="0"/>
              <a:t>(collection framework)</a:t>
            </a:r>
            <a:r>
              <a:rPr lang="ko-KR" altLang="en-US" sz="2400" dirty="0" smtClean="0"/>
              <a:t>란 다수의 데이터를 쉽고 효과적으로 처리할 수 있는 표준화된 방법을 제공하는 클래스의 집합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데이터를 저장하는 자료 구조와 데이터를 처리하는 알고리즘을 구조화하여 클래스로 구현해 놓은 것</a:t>
            </a:r>
            <a:r>
              <a:rPr lang="en-US" altLang="ko-KR" sz="24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47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100" b="1" dirty="0" smtClean="0"/>
              <a:t>컬렉션 프레임워크 주요 인터페이스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List 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Set 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Map </a:t>
            </a:r>
            <a:r>
              <a:rPr lang="ko-KR" altLang="en-US" sz="2400" dirty="0" smtClean="0"/>
              <a:t>인터페이스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64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컬렉션 프레임워크 주요 인터페이스</a:t>
            </a:r>
            <a:br>
              <a:rPr lang="ko-KR" altLang="en-US" sz="2800" b="1" dirty="0" smtClean="0"/>
            </a:b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4694"/>
              </p:ext>
            </p:extLst>
          </p:nvPr>
        </p:nvGraphicFramePr>
        <p:xfrm>
          <a:off x="467544" y="1556792"/>
          <a:ext cx="8229600" cy="3108960"/>
        </p:xfrm>
        <a:graphic>
          <a:graphicData uri="http://schemas.openxmlformats.org/drawingml/2006/table">
            <a:tbl>
              <a:tblPr/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구현 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List&lt;E&gt;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순서가 있는 데이터의 집합으로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데이터의 중복을 허용함</a:t>
                      </a:r>
                      <a:r>
                        <a:rPr lang="en-US" altLang="ko-KR" sz="200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Vector, ArrayList, LinkedList, Stack, 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Set&lt;E&gt;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순서가 없는 데이터의 집합으로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데이터의 중복을 허용하지 않음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HashSet, TreeSet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Map&lt;K, 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키와 값의 한 쌍으로 이루어지는 데이터의 집합으로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순서가 없음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r>
                        <a:rPr lang="ko-KR" altLang="en-US" sz="2000" dirty="0"/>
                        <a:t>이때 키는 중복을 허용하지 않지만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값은 중복될 수 있음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HashMap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TreeMap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Hashtable</a:t>
                      </a:r>
                      <a:r>
                        <a:rPr lang="en-US" sz="2000" dirty="0"/>
                        <a:t>, Properties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7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컬렉션 프레임워크 주요 인터페이스</a:t>
            </a:r>
            <a:br>
              <a:rPr lang="ko-KR" altLang="en-US" sz="2800" b="1" dirty="0" smtClean="0"/>
            </a:b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68939" y="1600199"/>
          <a:ext cx="7406121" cy="4525965"/>
        </p:xfrm>
        <a:graphic>
          <a:graphicData uri="http://schemas.openxmlformats.org/drawingml/2006/table">
            <a:tbl>
              <a:tblPr/>
              <a:tblGrid>
                <a:gridCol w="222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effectLst/>
                        </a:rPr>
                        <a:t>메소드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설명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boolean add(E e)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해당 컬렉션</a:t>
                      </a:r>
                      <a:r>
                        <a:rPr lang="en-US" altLang="ko-KR" sz="1600" dirty="0"/>
                        <a:t>(collection)</a:t>
                      </a:r>
                      <a:r>
                        <a:rPr lang="ko-KR" altLang="en-US" sz="1600" dirty="0"/>
                        <a:t>에 전달된 요소를 추가함</a:t>
                      </a:r>
                      <a:r>
                        <a:rPr lang="en-US" altLang="ko-KR" sz="1600" dirty="0"/>
                        <a:t>. (</a:t>
                      </a:r>
                      <a:r>
                        <a:rPr lang="ko-KR" altLang="en-US" sz="1600" dirty="0"/>
                        <a:t>선택적 기능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void clear()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해당 컬렉션의 모든 요소를 제거함</a:t>
                      </a:r>
                      <a:r>
                        <a:rPr lang="en-US" altLang="ko-KR" sz="1600" dirty="0"/>
                        <a:t>. (</a:t>
                      </a:r>
                      <a:r>
                        <a:rPr lang="ko-KR" altLang="en-US" sz="1600" dirty="0"/>
                        <a:t>선택적 기능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boolean contains(Object o)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컬렉션이 전달된 객체를 포함하고 있는지를 확인함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boolean equals(Object o)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컬렉션과 전달된 객체가 같은지를 확인함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boolean isEmpty()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컬렉션이 비어있는지를 확인함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Iterator&lt;E&gt; iterator()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컬렉션의 반복자</a:t>
                      </a:r>
                      <a:r>
                        <a:rPr lang="en-US" altLang="ko-KR" sz="1600"/>
                        <a:t>(iterator)</a:t>
                      </a:r>
                      <a:r>
                        <a:rPr lang="ko-KR" altLang="en-US" sz="1600"/>
                        <a:t>를 반환함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boolean remove(Object o)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컬렉션에서 전달된 객체를 제거함</a:t>
                      </a:r>
                      <a:r>
                        <a:rPr lang="en-US" altLang="ko-KR" sz="1600"/>
                        <a:t>. (</a:t>
                      </a:r>
                      <a:r>
                        <a:rPr lang="ko-KR" altLang="en-US" sz="1600"/>
                        <a:t>선택적 기능</a:t>
                      </a:r>
                      <a:r>
                        <a:rPr lang="en-US" altLang="ko-KR" sz="1600"/>
                        <a:t>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int size()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해당 컬렉션의 요소의 총 개수를 반환함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Object[] toArray()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해당 컬렉션의 모든 요소를 </a:t>
                      </a:r>
                      <a:r>
                        <a:rPr lang="en-US" altLang="ko-KR" sz="1600" dirty="0"/>
                        <a:t>Object </a:t>
                      </a:r>
                      <a:r>
                        <a:rPr lang="ko-KR" altLang="en-US" sz="1600" dirty="0"/>
                        <a:t>타입의 배열로 반환함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65876" y="1744161"/>
            <a:ext cx="4648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D2Coding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6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List </a:t>
            </a:r>
            <a:r>
              <a:rPr lang="ko-KR" altLang="en-US" sz="2800" b="1" dirty="0" smtClean="0"/>
              <a:t>컬렉션 클래스</a:t>
            </a:r>
            <a:br>
              <a:rPr lang="ko-KR" altLang="en-US" sz="2800" b="1" dirty="0" smtClean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List </a:t>
            </a:r>
            <a:r>
              <a:rPr lang="ko-KR" altLang="en-US" sz="2400" b="1" dirty="0" smtClean="0"/>
              <a:t>컬렉션 클래스</a:t>
            </a:r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요소의 저장 순서가 유지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2. </a:t>
            </a:r>
            <a:r>
              <a:rPr lang="ko-KR" altLang="en-US" sz="2400" dirty="0" smtClean="0"/>
              <a:t>같은 요소의 중복 저장을 허용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 </a:t>
            </a:r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&lt;E&gt;</a:t>
            </a:r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LinkedList</a:t>
            </a:r>
            <a:r>
              <a:rPr lang="en-US" altLang="ko-KR" sz="2400" dirty="0" smtClean="0"/>
              <a:t>&lt;E&gt;</a:t>
            </a:r>
          </a:p>
          <a:p>
            <a:pPr marL="0" indent="0">
              <a:buNone/>
            </a:pPr>
            <a:r>
              <a:rPr lang="en-US" altLang="ko-KR" sz="2400" dirty="0" smtClean="0"/>
              <a:t>- Vector&lt;E&gt;</a:t>
            </a:r>
          </a:p>
          <a:p>
            <a:pPr marL="0" indent="0">
              <a:buNone/>
            </a:pPr>
            <a:r>
              <a:rPr lang="en-US" altLang="ko-KR" sz="2400" dirty="0" smtClean="0"/>
              <a:t>- Stack&lt;E&gt;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70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List </a:t>
            </a:r>
            <a:r>
              <a:rPr lang="ko-KR" altLang="en-US" sz="2800" b="1" dirty="0" smtClean="0"/>
              <a:t>컬렉션 클래스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 </a:t>
            </a:r>
            <a:r>
              <a:rPr lang="ko-KR" altLang="en-US" sz="2400" dirty="0" smtClean="0"/>
              <a:t>클래스는 배열을 이용하기 때문에 인덱스를 이용해 배열 요소에 빠르게 접근 가능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배열은 크기를 변경할 수 없는 </a:t>
            </a:r>
            <a:r>
              <a:rPr lang="ko-KR" altLang="en-US" sz="2400" dirty="0" err="1" smtClean="0"/>
              <a:t>인스턴스이므로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크기를 늘리기 위해서는 새로운 배열을 생성하고 기존의 요소들을 옮겨야 하는 복잡한 과정을 거쳐야 함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1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List </a:t>
            </a:r>
            <a:r>
              <a:rPr lang="ko-KR" altLang="en-US" sz="2800" b="1" dirty="0" smtClean="0"/>
              <a:t>컬렉션 클래스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Vector&lt;E&gt; </a:t>
            </a:r>
            <a:r>
              <a:rPr lang="ko-KR" altLang="en-US" sz="2400" b="1" dirty="0" smtClean="0"/>
              <a:t>클래스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Vector </a:t>
            </a:r>
            <a:r>
              <a:rPr lang="ko-KR" altLang="en-US" sz="2400" dirty="0" smtClean="0"/>
              <a:t>클래스는 </a:t>
            </a:r>
            <a:r>
              <a:rPr lang="en-US" altLang="ko-KR" sz="2400" dirty="0" smtClean="0"/>
              <a:t>JDK 1.0</a:t>
            </a:r>
            <a:r>
              <a:rPr lang="ko-KR" altLang="en-US" sz="2400" dirty="0" smtClean="0"/>
              <a:t>부터 사용해 온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클래스와 같은 동작을 수행하는 클래스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현재의 </a:t>
            </a:r>
            <a:r>
              <a:rPr lang="en-US" altLang="ko-KR" sz="2400" dirty="0" smtClean="0"/>
              <a:t>Vector </a:t>
            </a:r>
            <a:r>
              <a:rPr lang="ko-KR" altLang="en-US" sz="2400" dirty="0" smtClean="0"/>
              <a:t>클래스는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클래스와 마찬가지로 </a:t>
            </a:r>
            <a:r>
              <a:rPr lang="en-US" altLang="ko-KR" sz="2400" dirty="0" smtClean="0"/>
              <a:t>List </a:t>
            </a:r>
            <a:r>
              <a:rPr lang="ko-KR" altLang="en-US" sz="2400" dirty="0" smtClean="0"/>
              <a:t>인터페이스를 상속받음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9743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컬렉션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컬렉션 클래스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dirty="0" smtClean="0"/>
              <a:t>Map 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Collection </a:t>
            </a:r>
            <a:r>
              <a:rPr lang="ko-KR" altLang="en-US" sz="2400" dirty="0" smtClean="0"/>
              <a:t>인터페이스와는 다른 저장 방식을 가짐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Map </a:t>
            </a:r>
            <a:r>
              <a:rPr lang="ko-KR" altLang="en-US" sz="2400" dirty="0" smtClean="0"/>
              <a:t>인터페이스를 구현한 </a:t>
            </a:r>
            <a:r>
              <a:rPr lang="en-US" altLang="ko-KR" sz="2400" dirty="0" smtClean="0"/>
              <a:t>Map </a:t>
            </a:r>
            <a:r>
              <a:rPr lang="ko-KR" altLang="en-US" sz="2400" dirty="0" smtClean="0"/>
              <a:t>컬렉션 클래스들은 키와 값을 하나의 쌍으로 저장하는 방식</a:t>
            </a:r>
            <a:r>
              <a:rPr lang="en-US" altLang="ko-KR" sz="2400" dirty="0" smtClean="0"/>
              <a:t>(key-value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사용</a:t>
            </a:r>
            <a:endParaRPr lang="en-US" altLang="ko-KR" sz="2400" dirty="0" smtClean="0"/>
          </a:p>
          <a:p>
            <a:r>
              <a:rPr lang="ko-KR" altLang="en-US" sz="2400" dirty="0" smtClean="0"/>
              <a:t>키</a:t>
            </a:r>
            <a:r>
              <a:rPr lang="en-US" altLang="ko-KR" sz="2400" dirty="0" smtClean="0"/>
              <a:t>(key)</a:t>
            </a:r>
            <a:r>
              <a:rPr lang="ko-KR" altLang="en-US" sz="2400" dirty="0" smtClean="0"/>
              <a:t>란 실질적인 값</a:t>
            </a:r>
            <a:r>
              <a:rPr lang="en-US" altLang="ko-KR" sz="2400" dirty="0" smtClean="0"/>
              <a:t>(value)</a:t>
            </a:r>
            <a:r>
              <a:rPr lang="ko-KR" altLang="en-US" sz="2400" dirty="0" smtClean="0"/>
              <a:t>을 찾기 위한 이름의 역할을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40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318</Words>
  <Application>Microsoft Office PowerPoint</Application>
  <PresentationFormat>화면 슬라이드 쇼(4:3)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D2Coding</vt:lpstr>
      <vt:lpstr>굴림</vt:lpstr>
      <vt:lpstr>맑은 고딕</vt:lpstr>
      <vt:lpstr>Arial</vt:lpstr>
      <vt:lpstr>Office 테마</vt:lpstr>
      <vt:lpstr>컬렉션 프레임 워크</vt:lpstr>
      <vt:lpstr>컬렉션 프레임워크</vt:lpstr>
      <vt:lpstr>컬렉션 프레임워크 주요 인터페이스 </vt:lpstr>
      <vt:lpstr>컬렉션 프레임워크 주요 인터페이스 </vt:lpstr>
      <vt:lpstr>컬렉션 프레임워크 주요 인터페이스 </vt:lpstr>
      <vt:lpstr>List 컬렉션 클래스 </vt:lpstr>
      <vt:lpstr>List 컬렉션 클래스</vt:lpstr>
      <vt:lpstr>List 컬렉션 클래스</vt:lpstr>
      <vt:lpstr>Map 컬렉션 클래스</vt:lpstr>
      <vt:lpstr>Map 컬렉션 클래스</vt:lpstr>
      <vt:lpstr>Map 컬렉션 클래스</vt:lpstr>
      <vt:lpstr>Set 컬렉션 클래스 </vt:lpstr>
      <vt:lpstr>Set 컬렉션 클래스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4</cp:revision>
  <dcterms:created xsi:type="dcterms:W3CDTF">2020-07-16T13:16:15Z</dcterms:created>
  <dcterms:modified xsi:type="dcterms:W3CDTF">2020-07-17T05:01:28Z</dcterms:modified>
</cp:coreProperties>
</file>