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341" r:id="rId2"/>
    <p:sldId id="344" r:id="rId3"/>
    <p:sldId id="345" r:id="rId4"/>
    <p:sldId id="351" r:id="rId5"/>
    <p:sldId id="357" r:id="rId6"/>
    <p:sldId id="3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DD5-F880-480E-B52D-D776B4F1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298-D5C3-4E2D-B11A-0017ED65C9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1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AEE3-322B-4662-82E5-7A97A6ECE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7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4A90-403F-48D7-818B-EFCC2CE487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78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E4963-0E54-476C-9456-EE8A4F6269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5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D823-0629-414E-AEFE-14A62DD61C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0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907-FEF4-486D-BC79-2B5D9E8EE7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5DAD-40E9-415D-9C5B-24CF8AB391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53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B3E2-EBF8-40C1-9E0B-37C4581C0A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07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5548-86C9-4A46-A49A-E6EF3D1DA4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91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DEE9-83BA-4501-98B8-AA301F5B54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0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E4DC-DF91-4A02-A6EE-2542D50CB99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827-45F9-4706-85DA-0DB2043C1B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367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0" dirty="0" smtClean="0"/>
              <a:t>표준 </a:t>
            </a:r>
            <a:r>
              <a:rPr lang="ko-KR" altLang="en-US" sz="2000" b="0" dirty="0" smtClean="0"/>
              <a:t>태그 라이브러리</a:t>
            </a:r>
            <a:r>
              <a:rPr lang="en-US" altLang="ko-KR" sz="2000" b="0" dirty="0" smtClean="0"/>
              <a:t>(JSP Standard Tag Library)</a:t>
            </a:r>
            <a:r>
              <a:rPr lang="ko-KR" altLang="en-US" sz="2000" b="0" dirty="0" smtClean="0"/>
              <a:t>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페이지에서 일반적인 핵심 기능을 캡슐화 하여 제공되는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태그의 컬렉션입니다</a:t>
            </a:r>
            <a:r>
              <a:rPr lang="en-US" altLang="ko-KR" sz="2000" b="0" dirty="0" smtClean="0"/>
              <a:t>. JSTL</a:t>
            </a:r>
            <a:r>
              <a:rPr lang="ko-KR" altLang="en-US" sz="2000" b="0" dirty="0" smtClean="0"/>
              <a:t>은 일반적인 반복 및 조건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포매팅 작업</a:t>
            </a:r>
            <a:r>
              <a:rPr lang="en-US" altLang="ko-KR" sz="2000" b="0" dirty="0" smtClean="0"/>
              <a:t>, XML </a:t>
            </a:r>
            <a:r>
              <a:rPr lang="ko-KR" altLang="en-US" sz="2000" b="0" dirty="0" smtClean="0"/>
              <a:t>문서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국제화 태그 및 </a:t>
            </a:r>
            <a:r>
              <a:rPr lang="en-US" altLang="ko-KR" sz="2000" b="0" dirty="0" smtClean="0"/>
              <a:t>SQL </a:t>
            </a:r>
            <a:r>
              <a:rPr lang="ko-KR" altLang="en-US" sz="2000" b="0" dirty="0" smtClean="0"/>
              <a:t>태그 조작을 위한 태그에 대한 지원을 하고 있습니다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또한 </a:t>
            </a:r>
            <a:r>
              <a:rPr lang="en-US" altLang="ko-KR" sz="2000" b="0" dirty="0" smtClean="0"/>
              <a:t>JSTL </a:t>
            </a:r>
            <a:r>
              <a:rPr lang="ko-KR" altLang="en-US" sz="2000" b="0" dirty="0" smtClean="0"/>
              <a:t>태그를 사용하여 기존 사용자 정의 태그를 통합하기위한 프레임 워크를 제공합니다</a:t>
            </a:r>
            <a:r>
              <a:rPr lang="en-US" altLang="ko-KR" sz="2000" b="0" dirty="0" smtClean="0"/>
              <a:t>. </a:t>
            </a:r>
          </a:p>
          <a:p>
            <a:pPr>
              <a:lnSpc>
                <a:spcPct val="150000"/>
              </a:lnSpc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태그의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태그의 종류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0" y="1981200"/>
            <a:ext cx="8789580" cy="24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60240"/>
            <a:ext cx="690004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08023"/>
            <a:ext cx="6198840" cy="7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1" y="2132856"/>
            <a:ext cx="8421071" cy="43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5" y="1196752"/>
            <a:ext cx="82867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SQL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72400" cy="315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함수</a:t>
            </a:r>
            <a:r>
              <a:rPr lang="en-US" altLang="ko-KR" dirty="0" smtClean="0">
                <a:ea typeface="굴림" charset="-127"/>
              </a:rPr>
              <a:t>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2" y="1387996"/>
            <a:ext cx="7120408" cy="530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90</Words>
  <Application>Microsoft Office PowerPoint</Application>
  <PresentationFormat>화면 슬라이드 쇼(4:3)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JSTL의 이해</vt:lpstr>
      <vt:lpstr>JSTL의 태그의 종류</vt:lpstr>
      <vt:lpstr>JSTL의 Core 태그</vt:lpstr>
      <vt:lpstr>JSTL의 Formatting 태그</vt:lpstr>
      <vt:lpstr>PowerPoint 프레젠테이션</vt:lpstr>
      <vt:lpstr>JSTL의 함수(Functions)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228</cp:revision>
  <dcterms:created xsi:type="dcterms:W3CDTF">2013-12-17T00:44:17Z</dcterms:created>
  <dcterms:modified xsi:type="dcterms:W3CDTF">2020-10-06T00:14:52Z</dcterms:modified>
</cp:coreProperties>
</file>