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0"/>
  </p:notesMasterIdLst>
  <p:sldIdLst>
    <p:sldId id="325" r:id="rId2"/>
    <p:sldId id="326" r:id="rId3"/>
    <p:sldId id="328" r:id="rId4"/>
    <p:sldId id="331" r:id="rId5"/>
    <p:sldId id="333" r:id="rId6"/>
    <p:sldId id="335" r:id="rId7"/>
    <p:sldId id="336" r:id="rId8"/>
    <p:sldId id="33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67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jsp:include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 flush=“true”/&gt;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C5B4555-00DD-4DD9-8974-9FEC86E8D5FF}" type="presOf" srcId="{1272B05E-EF34-42A7-8739-5FD30587EE66}" destId="{FBEE5C01-DB84-4737-BEB0-D3511F6B1858}" srcOrd="0" destOrd="0" presId="urn:microsoft.com/office/officeart/2011/layout/TabList"/>
    <dgm:cxn modelId="{AA7C63D9-0505-410A-BD50-7C2BF66DBC2B}" type="presOf" srcId="{2681918B-BA98-41A1-A266-AEBFD2C831CC}" destId="{F0CACDB9-6A65-4226-A475-B219590FD803}" srcOrd="0" destOrd="0" presId="urn:microsoft.com/office/officeart/2011/layout/TabList"/>
    <dgm:cxn modelId="{6C3295FF-8936-44C1-91BE-E183B47D7B4F}" type="presOf" srcId="{CED6FB21-ECC0-47B5-B03A-03D6EFAF7BE2}" destId="{BA0E9B51-70C0-40DE-9F0C-BFDDE6EA7EEA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6369FDFD-1D6C-4AC0-8BD4-B8ABABE39BC8}" type="presOf" srcId="{1FF19E18-72C4-4F84-8B38-BB8ECBAF8946}" destId="{608C915F-17F4-4E9E-BE46-A107C08550F8}" srcOrd="0" destOrd="0" presId="urn:microsoft.com/office/officeart/2011/layout/TabList"/>
    <dgm:cxn modelId="{303462D7-3FF5-4D39-A901-479CA04319C5}" type="presParOf" srcId="{608C915F-17F4-4E9E-BE46-A107C08550F8}" destId="{C79A077A-9D23-4C38-8B25-4AD5E2473FAF}" srcOrd="0" destOrd="0" presId="urn:microsoft.com/office/officeart/2011/layout/TabList"/>
    <dgm:cxn modelId="{6427F454-5978-4D28-AA3F-F8A40E8C59A7}" type="presParOf" srcId="{C79A077A-9D23-4C38-8B25-4AD5E2473FAF}" destId="{FBEE5C01-DB84-4737-BEB0-D3511F6B1858}" srcOrd="0" destOrd="0" presId="urn:microsoft.com/office/officeart/2011/layout/TabList"/>
    <dgm:cxn modelId="{4BB34BDD-5A56-4926-B634-AE729B1CA627}" type="presParOf" srcId="{C79A077A-9D23-4C38-8B25-4AD5E2473FAF}" destId="{BA0E9B51-70C0-40DE-9F0C-BFDDE6EA7EEA}" srcOrd="1" destOrd="0" presId="urn:microsoft.com/office/officeart/2011/layout/TabList"/>
    <dgm:cxn modelId="{6C555101-B5F9-4FF5-BB6D-5DE4DCF9EE23}" type="presParOf" srcId="{C79A077A-9D23-4C38-8B25-4AD5E2473FAF}" destId="{9B7AFF51-C8C1-4DEE-9512-4734CD1A4760}" srcOrd="2" destOrd="0" presId="urn:microsoft.com/office/officeart/2011/layout/TabList"/>
    <dgm:cxn modelId="{70CD03A1-AE60-43D5-8184-BB3020E0AA30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forward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URL”/&gt;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18F96654-1DE7-421E-8BF1-74946BCA99B1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URL”&gt;&lt;/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46CE6CD-981B-415F-9BD6-ABB99161B661}" type="parTrans" cxnId="{6B449C8B-E0D0-4960-97D3-1F5C8926B14B}">
      <dgm:prSet/>
      <dgm:spPr/>
      <dgm:t>
        <a:bodyPr/>
        <a:lstStyle/>
        <a:p>
          <a:pPr latinLnBrk="1"/>
          <a:endParaRPr lang="ko-KR" altLang="en-US"/>
        </a:p>
      </dgm:t>
    </dgm:pt>
    <dgm:pt modelId="{FD8F6289-5E84-48F3-88E7-67690150AA02}" type="sibTrans" cxnId="{6B449C8B-E0D0-4960-97D3-1F5C8926B14B}">
      <dgm:prSet/>
      <dgm:spPr/>
      <dgm:t>
        <a:bodyPr/>
        <a:lstStyle/>
        <a:p>
          <a:pPr latinLnBrk="1"/>
          <a:endParaRPr lang="ko-KR" altLang="en-US"/>
        </a:p>
      </dgm:t>
    </dgm:pt>
    <dgm:pt modelId="{31E5D3DD-3348-499C-A0AC-7C5C390A1E1C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page=‘&lt;%=expression%&gt;’/&gt;</a:t>
          </a:r>
          <a:endParaRPr 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B5ABEC9E-DFBC-44F8-93D0-E8C12E9DA58A}" type="parTrans" cxnId="{475DCDD8-8440-421C-8334-63EF080EABD6}">
      <dgm:prSet/>
      <dgm:spPr/>
      <dgm:t>
        <a:bodyPr/>
        <a:lstStyle/>
        <a:p>
          <a:pPr latinLnBrk="1"/>
          <a:endParaRPr lang="ko-KR" altLang="en-US"/>
        </a:p>
      </dgm:t>
    </dgm:pt>
    <dgm:pt modelId="{88ABD73B-8E19-4D99-8CC2-C4DF2B0919FE}" type="sibTrans" cxnId="{475DCDD8-8440-421C-8334-63EF080EABD6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475DCDD8-8440-421C-8334-63EF080EABD6}" srcId="{CED6FB21-ECC0-47B5-B03A-03D6EFAF7BE2}" destId="{31E5D3DD-3348-499C-A0AC-7C5C390A1E1C}" srcOrd="3" destOrd="0" parTransId="{B5ABEC9E-DFBC-44F8-93D0-E8C12E9DA58A}" sibTransId="{88ABD73B-8E19-4D99-8CC2-C4DF2B0919FE}"/>
    <dgm:cxn modelId="{6B449C8B-E0D0-4960-97D3-1F5C8926B14B}" srcId="{CED6FB21-ECC0-47B5-B03A-03D6EFAF7BE2}" destId="{18F96654-1DE7-421E-8BF1-74946BCA99B1}" srcOrd="2" destOrd="0" parTransId="{246CE6CD-981B-415F-9BD6-ABB99161B661}" sibTransId="{FD8F6289-5E84-48F3-88E7-67690150AA02}"/>
    <dgm:cxn modelId="{4DEB4701-CF8D-47FD-AB2C-0E071C76F8C1}" type="presOf" srcId="{18F96654-1DE7-421E-8BF1-74946BCA99B1}" destId="{F0CACDB9-6A65-4226-A475-B219590FD803}" srcOrd="0" destOrd="1" presId="urn:microsoft.com/office/officeart/2011/layout/TabList"/>
    <dgm:cxn modelId="{3EE72887-83E8-44D1-A8EC-EF63C9FF19DB}" type="presOf" srcId="{CED6FB21-ECC0-47B5-B03A-03D6EFAF7BE2}" destId="{BA0E9B51-70C0-40DE-9F0C-BFDDE6EA7EEA}" srcOrd="0" destOrd="0" presId="urn:microsoft.com/office/officeart/2011/layout/TabList"/>
    <dgm:cxn modelId="{15340F55-0201-4AF3-8D0D-83B9DD6AF2D9}" type="presOf" srcId="{1272B05E-EF34-42A7-8739-5FD30587EE66}" destId="{FBEE5C01-DB84-4737-BEB0-D3511F6B1858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3A6A524C-961A-48B8-8988-00B37E2F0631}" type="presOf" srcId="{2681918B-BA98-41A1-A266-AEBFD2C831CC}" destId="{F0CACDB9-6A65-4226-A475-B219590FD803}" srcOrd="0" destOrd="0" presId="urn:microsoft.com/office/officeart/2011/layout/TabList"/>
    <dgm:cxn modelId="{D71AB068-C0FA-4F1B-9F72-4B373E9A2D6C}" type="presOf" srcId="{1FF19E18-72C4-4F84-8B38-BB8ECBAF8946}" destId="{608C915F-17F4-4E9E-BE46-A107C08550F8}" srcOrd="0" destOrd="0" presId="urn:microsoft.com/office/officeart/2011/layout/TabList"/>
    <dgm:cxn modelId="{9DE1F417-1E47-4F3C-9B0C-F18A76E35D5C}" type="presOf" srcId="{31E5D3DD-3348-499C-A0AC-7C5C390A1E1C}" destId="{F0CACDB9-6A65-4226-A475-B219590FD803}" srcOrd="0" destOrd="2" presId="urn:microsoft.com/office/officeart/2011/layout/TabList"/>
    <dgm:cxn modelId="{54A5C639-BEDA-488E-A57C-0C123D21DEDF}" type="presParOf" srcId="{608C915F-17F4-4E9E-BE46-A107C08550F8}" destId="{C79A077A-9D23-4C38-8B25-4AD5E2473FAF}" srcOrd="0" destOrd="0" presId="urn:microsoft.com/office/officeart/2011/layout/TabList"/>
    <dgm:cxn modelId="{B67F3587-937A-4D69-901E-72D321124EF5}" type="presParOf" srcId="{C79A077A-9D23-4C38-8B25-4AD5E2473FAF}" destId="{FBEE5C01-DB84-4737-BEB0-D3511F6B1858}" srcOrd="0" destOrd="0" presId="urn:microsoft.com/office/officeart/2011/layout/TabList"/>
    <dgm:cxn modelId="{A3F519CC-87A6-4EC1-85A3-837608B6C9EB}" type="presParOf" srcId="{C79A077A-9D23-4C38-8B25-4AD5E2473FAF}" destId="{BA0E9B51-70C0-40DE-9F0C-BFDDE6EA7EEA}" srcOrd="1" destOrd="0" presId="urn:microsoft.com/office/officeart/2011/layout/TabList"/>
    <dgm:cxn modelId="{637B635E-A0B3-4B9A-A3D5-DE83EFEF2F63}" type="presParOf" srcId="{C79A077A-9D23-4C38-8B25-4AD5E2473FAF}" destId="{9B7AFF51-C8C1-4DEE-9512-4734CD1A4760}" srcOrd="2" destOrd="0" presId="urn:microsoft.com/office/officeart/2011/layout/TabList"/>
    <dgm:cxn modelId="{03143F9A-5C55-434E-AD9E-B6E3D7978983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스크립트 요소 대체</a:t>
          </a:r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200000"/>
            </a:lnSpc>
          </a:pP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&lt;jsp:</a:t>
          </a:r>
          <a:r>
            <a:rPr lang="en-US" altLang="ko-KR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</a:t>
          </a:r>
          <a:r>
            <a:rPr lang="en-US" altLang="ko-KR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BFAFEB81-2174-4D26-805C-F988E820B9CE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01BC153-F356-4763-AE2F-8F6D6EBA1A69}" type="parTrans" cxnId="{CEF6D70F-57FC-4B59-910F-0BCB201C96A9}">
      <dgm:prSet/>
      <dgm:spPr/>
      <dgm:t>
        <a:bodyPr/>
        <a:lstStyle/>
        <a:p>
          <a:pPr latinLnBrk="1"/>
          <a:endParaRPr lang="ko-KR" altLang="en-US"/>
        </a:p>
      </dgm:t>
    </dgm:pt>
    <dgm:pt modelId="{2F4BBB77-D1CA-42A2-A586-682493888162}" type="sibTrans" cxnId="{CEF6D70F-57FC-4B59-910F-0BCB201C96A9}">
      <dgm:prSet/>
      <dgm:spPr/>
      <dgm:t>
        <a:bodyPr/>
        <a:lstStyle/>
        <a:p>
          <a:pPr latinLnBrk="1"/>
          <a:endParaRPr lang="ko-KR" altLang="en-US"/>
        </a:p>
      </dgm:t>
    </dgm:pt>
    <dgm:pt modelId="{C6B3A8CE-386C-4ABD-8AE5-0B2F8CA99C49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B1AC0761-80DA-4CB5-828B-F4D70AB40ED5}" type="parTrans" cxnId="{429D6E23-138F-421F-9F83-85E1B483662C}">
      <dgm:prSet/>
      <dgm:spPr/>
      <dgm:t>
        <a:bodyPr/>
        <a:lstStyle/>
        <a:p>
          <a:pPr latinLnBrk="1"/>
          <a:endParaRPr lang="ko-KR" altLang="en-US"/>
        </a:p>
      </dgm:t>
    </dgm:pt>
    <dgm:pt modelId="{968B6E70-DC8F-48FB-B3DA-FAB83AC5A658}" type="sibTrans" cxnId="{429D6E23-138F-421F-9F83-85E1B483662C}">
      <dgm:prSet/>
      <dgm:spPr/>
      <dgm:t>
        <a:bodyPr/>
        <a:lstStyle/>
        <a:p>
          <a:pPr latinLnBrk="1"/>
          <a:endParaRPr lang="ko-KR" altLang="en-US"/>
        </a:p>
      </dgm:t>
    </dgm:pt>
    <dgm:pt modelId="{D33DAC2F-B199-493C-A033-D3159F8E5B33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jsp:directive.page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="text/html; charset=EUC-KR" /&gt;</a:t>
          </a:r>
          <a:endParaRPr 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189853-5F65-4EAC-83AD-B2707F5A9B1C}" type="parTrans" cxnId="{8620CADB-3620-4954-8691-396648AE758B}">
      <dgm:prSet/>
      <dgm:spPr/>
      <dgm:t>
        <a:bodyPr/>
        <a:lstStyle/>
        <a:p>
          <a:pPr latinLnBrk="1"/>
          <a:endParaRPr lang="ko-KR" altLang="en-US"/>
        </a:p>
      </dgm:t>
    </dgm:pt>
    <dgm:pt modelId="{3D5040F1-55E0-4200-89E7-78AC748A7F94}" type="sibTrans" cxnId="{8620CADB-3620-4954-8691-396648AE758B}">
      <dgm:prSet/>
      <dgm:spPr/>
      <dgm:t>
        <a:bodyPr/>
        <a:lstStyle/>
        <a:p>
          <a:pPr latinLnBrk="1"/>
          <a:endParaRPr lang="ko-KR" altLang="en-US"/>
        </a:p>
      </dgm:t>
    </dgm:pt>
    <dgm:pt modelId="{AD46D61A-C7D2-48D5-819A-33E1AA6B805D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jsp:directive.include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file="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xxx.jsp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 /&gt;</a:t>
          </a:r>
          <a:endParaRPr 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96B62A62-301A-4296-814D-A500AABDFD6A}" type="parTrans" cxnId="{45F63408-965C-436E-B4D5-B17E272BFFB8}">
      <dgm:prSet/>
      <dgm:spPr/>
      <dgm:t>
        <a:bodyPr/>
        <a:lstStyle/>
        <a:p>
          <a:pPr latinLnBrk="1"/>
          <a:endParaRPr lang="ko-KR" altLang="en-US"/>
        </a:p>
      </dgm:t>
    </dgm:pt>
    <dgm:pt modelId="{16603ACD-7DF2-4C33-B56B-36DA9F87C089}" type="sibTrans" cxnId="{45F63408-965C-436E-B4D5-B17E272BFFB8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1" custScaleX="155870" custScaleY="84479" custLinFactNeighborX="10815" custLinFactNeighborY="-790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1" custLinFactY="-100000" custLinFactNeighborX="25057" custLinFactNeighborY="-167498"/>
      <dgm:spPr/>
    </dgm:pt>
    <dgm:pt modelId="{F0CACDB9-6A65-4226-A475-B219590FD803}" type="pres">
      <dgm:prSet presAssocID="{CED6FB21-ECC0-47B5-B03A-03D6EFAF7BE2}" presName="Child" presStyleLbl="revTx" presStyleIdx="1" presStyleCnt="2" custLinFactNeighborX="528" custLinFactNeighborY="333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9D6E23-138F-421F-9F83-85E1B483662C}" srcId="{CED6FB21-ECC0-47B5-B03A-03D6EFAF7BE2}" destId="{C6B3A8CE-386C-4ABD-8AE5-0B2F8CA99C49}" srcOrd="3" destOrd="0" parTransId="{B1AC0761-80DA-4CB5-828B-F4D70AB40ED5}" sibTransId="{968B6E70-DC8F-48FB-B3DA-FAB83AC5A658}"/>
    <dgm:cxn modelId="{A7373347-593D-4088-9836-5716898E78FD}" type="presOf" srcId="{C6B3A8CE-386C-4ABD-8AE5-0B2F8CA99C49}" destId="{F0CACDB9-6A65-4226-A475-B219590FD803}" srcOrd="0" destOrd="2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87ADBBB3-DCDA-4101-87FC-CE7F57AA2E18}" type="presOf" srcId="{1FF19E18-72C4-4F84-8B38-BB8ECBAF8946}" destId="{608C915F-17F4-4E9E-BE46-A107C08550F8}" srcOrd="0" destOrd="0" presId="urn:microsoft.com/office/officeart/2011/layout/TabList"/>
    <dgm:cxn modelId="{85774C22-F626-4B6C-A1DF-7F1B6F7BBE3C}" type="presOf" srcId="{AD46D61A-C7D2-48D5-819A-33E1AA6B805D}" destId="{F0CACDB9-6A65-4226-A475-B219590FD803}" srcOrd="0" destOrd="4" presId="urn:microsoft.com/office/officeart/2011/layout/TabList"/>
    <dgm:cxn modelId="{AFCA98E9-03C1-425D-9673-0C64E87B15AC}" type="presOf" srcId="{D33DAC2F-B199-493C-A033-D3159F8E5B33}" destId="{F0CACDB9-6A65-4226-A475-B219590FD803}" srcOrd="0" destOrd="3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F74A6E26-DF81-457F-B2AE-FD66CA106293}" type="presOf" srcId="{2681918B-BA98-41A1-A266-AEBFD2C831CC}" destId="{F0CACDB9-6A65-4226-A475-B219590FD803}" srcOrd="0" destOrd="0" presId="urn:microsoft.com/office/officeart/2011/layout/TabList"/>
    <dgm:cxn modelId="{53717229-48CB-4F6A-8735-3FDDCA579C3D}" type="presOf" srcId="{BFAFEB81-2174-4D26-805C-F988E820B9CE}" destId="{F0CACDB9-6A65-4226-A475-B219590FD803}" srcOrd="0" destOrd="1" presId="urn:microsoft.com/office/officeart/2011/layout/TabList"/>
    <dgm:cxn modelId="{8620CADB-3620-4954-8691-396648AE758B}" srcId="{CED6FB21-ECC0-47B5-B03A-03D6EFAF7BE2}" destId="{D33DAC2F-B199-493C-A033-D3159F8E5B33}" srcOrd="4" destOrd="0" parTransId="{88189853-5F65-4EAC-83AD-B2707F5A9B1C}" sibTransId="{3D5040F1-55E0-4200-89E7-78AC748A7F94}"/>
    <dgm:cxn modelId="{D5C7129F-1FD9-4751-ADF6-A7C601061058}" type="presOf" srcId="{1272B05E-EF34-42A7-8739-5FD30587EE66}" destId="{FBEE5C01-DB84-4737-BEB0-D3511F6B1858}" srcOrd="0" destOrd="0" presId="urn:microsoft.com/office/officeart/2011/layout/TabList"/>
    <dgm:cxn modelId="{45F63408-965C-436E-B4D5-B17E272BFFB8}" srcId="{CED6FB21-ECC0-47B5-B03A-03D6EFAF7BE2}" destId="{AD46D61A-C7D2-48D5-819A-33E1AA6B805D}" srcOrd="5" destOrd="0" parTransId="{96B62A62-301A-4296-814D-A500AABDFD6A}" sibTransId="{16603ACD-7DF2-4C33-B56B-36DA9F87C089}"/>
    <dgm:cxn modelId="{E011CE6D-6CF2-4620-8678-0565683F90AA}" type="presOf" srcId="{CED6FB21-ECC0-47B5-B03A-03D6EFAF7BE2}" destId="{BA0E9B51-70C0-40DE-9F0C-BFDDE6EA7EEA}" srcOrd="0" destOrd="0" presId="urn:microsoft.com/office/officeart/2011/layout/TabList"/>
    <dgm:cxn modelId="{CEF6D70F-57FC-4B59-910F-0BCB201C96A9}" srcId="{CED6FB21-ECC0-47B5-B03A-03D6EFAF7BE2}" destId="{BFAFEB81-2174-4D26-805C-F988E820B9CE}" srcOrd="2" destOrd="0" parTransId="{801BC153-F356-4763-AE2F-8F6D6EBA1A69}" sibTransId="{2F4BBB77-D1CA-42A2-A586-682493888162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19E45A52-861B-4DAF-8B5A-9368C6FE892D}" type="presParOf" srcId="{608C915F-17F4-4E9E-BE46-A107C08550F8}" destId="{C79A077A-9D23-4C38-8B25-4AD5E2473FAF}" srcOrd="0" destOrd="0" presId="urn:microsoft.com/office/officeart/2011/layout/TabList"/>
    <dgm:cxn modelId="{01A55E03-853A-4D89-BCD2-BC8F989B4040}" type="presParOf" srcId="{C79A077A-9D23-4C38-8B25-4AD5E2473FAF}" destId="{FBEE5C01-DB84-4737-BEB0-D3511F6B1858}" srcOrd="0" destOrd="0" presId="urn:microsoft.com/office/officeart/2011/layout/TabList"/>
    <dgm:cxn modelId="{1E67340D-0553-46D8-A9E5-A51EA52CF686}" type="presParOf" srcId="{C79A077A-9D23-4C38-8B25-4AD5E2473FAF}" destId="{BA0E9B51-70C0-40DE-9F0C-BFDDE6EA7EEA}" srcOrd="1" destOrd="0" presId="urn:microsoft.com/office/officeart/2011/layout/TabList"/>
    <dgm:cxn modelId="{BBE791AE-5A5B-4D9A-A6BB-582F32C728B3}" type="presParOf" srcId="{C79A077A-9D23-4C38-8B25-4AD5E2473FAF}" destId="{9B7AFF51-C8C1-4DEE-9512-4734CD1A4760}" srcOrd="2" destOrd="0" presId="urn:microsoft.com/office/officeart/2011/layout/TabList"/>
    <dgm:cxn modelId="{52EED59F-F270-4EDD-A472-AE0931B5ED1B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plug-in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altLang="ko-KR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jsp:plugin</a:t>
          </a:r>
          <a: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액션은 자바 플러그인</a:t>
          </a:r>
          <a: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(Java Plug-in)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을 사용하여 </a:t>
          </a:r>
          <a: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/>
          </a:r>
          <a:b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자바 애플릿을 </a:t>
          </a:r>
          <a: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 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페이지에서 실행할 때 사용하는 액션 태그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useBean</a:t>
          </a:r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① &lt;</a:t>
          </a:r>
          <a:r>
            <a:rPr lang="en-US" sz="20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jsp:useBean</a:t>
          </a: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id=“..” class=“..” scope=“..”/&gt;</a:t>
          </a:r>
          <a:endParaRPr lang="ko-KR" altLang="en-US" sz="20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4CECE73E-587D-4427-A8A2-DCA9E6A8D8E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C78EDC4-0F49-466A-83DB-C0028B5F5201}" type="par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C574CF73-3C5A-41EA-8A4D-A02307805AC7}" type="sib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2125DE38-19D5-444E-9B54-030F18F931BD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150000"/>
            </a:lnSpc>
          </a:pP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 &lt;</a:t>
          </a:r>
          <a:r>
            <a:rPr lang="en-US" sz="20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jsp:setProperty</a:t>
          </a: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 value=“..”/&gt;</a:t>
          </a:r>
          <a:endParaRPr lang="en-US" sz="20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1000CC3-D826-4E4A-8658-4057334C3857}" type="parTrans" cxnId="{4F8C375C-E77C-4319-9D5B-A2F705BD8033}">
      <dgm:prSet/>
      <dgm:spPr/>
      <dgm:t>
        <a:bodyPr/>
        <a:lstStyle/>
        <a:p>
          <a:pPr latinLnBrk="1"/>
          <a:endParaRPr lang="ko-KR" altLang="en-US"/>
        </a:p>
      </dgm:t>
    </dgm:pt>
    <dgm:pt modelId="{44D7C358-04D3-4D81-A4B9-1269597A5B51}" type="sibTrans" cxnId="{4F8C375C-E77C-4319-9D5B-A2F705BD8033}">
      <dgm:prSet/>
      <dgm:spPr/>
      <dgm:t>
        <a:bodyPr/>
        <a:lstStyle/>
        <a:p>
          <a:pPr latinLnBrk="1"/>
          <a:endParaRPr lang="ko-KR" altLang="en-US"/>
        </a:p>
      </dgm:t>
    </dgm:pt>
    <dgm:pt modelId="{F48910C7-BF40-4668-8638-E57AF000BED0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150000"/>
            </a:lnSpc>
          </a:pP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③ &lt;</a:t>
          </a:r>
          <a:r>
            <a:rPr lang="en-US" sz="20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jsp:getProperty</a:t>
          </a: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property=“..”/&gt;</a:t>
          </a:r>
          <a:endParaRPr lang="en-US" sz="20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D63E9467-A9A4-4690-82AA-121581FFE7BA}" type="parTrans" cxnId="{6017341D-B62C-48B3-AC0F-D9A47D18FB45}">
      <dgm:prSet/>
      <dgm:spPr/>
      <dgm:t>
        <a:bodyPr/>
        <a:lstStyle/>
        <a:p>
          <a:pPr latinLnBrk="1"/>
          <a:endParaRPr lang="ko-KR" altLang="en-US"/>
        </a:p>
      </dgm:t>
    </dgm:pt>
    <dgm:pt modelId="{6A46CFC5-4419-417B-982E-0DE3D17E0B05}" type="sibTrans" cxnId="{6017341D-B62C-48B3-AC0F-D9A47D18FB45}">
      <dgm:prSet/>
      <dgm:spPr/>
      <dgm:t>
        <a:bodyPr/>
        <a:lstStyle/>
        <a:p>
          <a:pPr latinLnBrk="1"/>
          <a:endParaRPr lang="ko-KR" altLang="en-US"/>
        </a:p>
      </dgm:t>
    </dgm:pt>
    <dgm:pt modelId="{2698A776-137F-4452-A142-BB5A53FF8A28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5E99DBA-EC27-41EF-B982-7995ADB1A155}" type="parTrans" cxnId="{13F09586-9424-43DD-BBE0-5C7843986864}">
      <dgm:prSet/>
      <dgm:spPr/>
      <dgm:t>
        <a:bodyPr/>
        <a:lstStyle/>
        <a:p>
          <a:pPr latinLnBrk="1"/>
          <a:endParaRPr lang="ko-KR" altLang="en-US"/>
        </a:p>
      </dgm:t>
    </dgm:pt>
    <dgm:pt modelId="{4FC535E7-0D1D-47D7-B757-207AB8541D7B}" type="sibTrans" cxnId="{13F09586-9424-43DD-BBE0-5C7843986864}">
      <dgm:prSet/>
      <dgm:spPr/>
      <dgm:t>
        <a:bodyPr/>
        <a:lstStyle/>
        <a:p>
          <a:pPr latinLnBrk="1"/>
          <a:endParaRPr lang="ko-KR" altLang="en-US"/>
        </a:p>
      </dgm:t>
    </dgm:pt>
    <dgm:pt modelId="{62A32DB8-96F4-4008-8EA5-EBFBDBB354DF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3D33A26E-B7B9-4405-BEEE-5DBA2C45CDF0}" type="parTrans" cxnId="{73FB6C48-F52E-468E-B6DC-36006F29DECC}">
      <dgm:prSet/>
      <dgm:spPr/>
      <dgm:t>
        <a:bodyPr/>
        <a:lstStyle/>
        <a:p>
          <a:pPr latinLnBrk="1"/>
          <a:endParaRPr lang="ko-KR" altLang="en-US"/>
        </a:p>
      </dgm:t>
    </dgm:pt>
    <dgm:pt modelId="{9B8B4A06-E554-4629-973F-82ADF1AAA2C8}" type="sibTrans" cxnId="{73FB6C48-F52E-468E-B6DC-36006F29DECC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2" custScaleY="84479" custLinFactNeighborY="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2"/>
      <dgm:spPr/>
    </dgm:pt>
    <dgm:pt modelId="{F0CACDB9-6A65-4226-A475-B219590FD803}" type="pres">
      <dgm:prSet presAssocID="{CED6FB21-ECC0-47B5-B03A-03D6EFAF7BE2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2" custScaleX="120681" custScaleY="84425" custLinFactNeighborX="5170" custLinFactNeighborY="639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2" custLinFactNeighborX="-1344"/>
      <dgm:spPr/>
    </dgm:pt>
    <dgm:pt modelId="{32466F47-98A5-45DC-8379-B5B3C2E52BDB}" type="pres">
      <dgm:prSet presAssocID="{1994A70C-FAC1-4DA8-9481-73B59FFFB2E3}" presName="Child" presStyleLbl="revTx" presStyleIdx="3" presStyleCnt="4" custLinFactNeighborY="34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73BBC0-22C3-4EAC-BE41-2736DBC612C7}" type="presOf" srcId="{CED6FB21-ECC0-47B5-B03A-03D6EFAF7BE2}" destId="{BA0E9B51-70C0-40DE-9F0C-BFDDE6EA7EEA}" srcOrd="0" destOrd="0" presId="urn:microsoft.com/office/officeart/2011/layout/TabList"/>
    <dgm:cxn modelId="{0E719C6F-1A9F-47B9-BD25-E4727DCC8013}" type="presOf" srcId="{62A32DB8-96F4-4008-8EA5-EBFBDBB354DF}" destId="{F0CACDB9-6A65-4226-A475-B219590FD803}" srcOrd="0" destOrd="1" presId="urn:microsoft.com/office/officeart/2011/layout/TabList"/>
    <dgm:cxn modelId="{0EAAFA4A-1A58-47B5-B4AF-D12E9A60915D}" type="presOf" srcId="{2698A776-137F-4452-A142-BB5A53FF8A28}" destId="{F0CACDB9-6A65-4226-A475-B219590FD803}" srcOrd="0" destOrd="2" presId="urn:microsoft.com/office/officeart/2011/layout/TabList"/>
    <dgm:cxn modelId="{DC83CA6A-34EA-42F7-B8BD-82B0BAEC0229}" type="presOf" srcId="{2125DE38-19D5-444E-9B54-030F18F931BD}" destId="{32466F47-98A5-45DC-8379-B5B3C2E52BDB}" srcOrd="0" destOrd="1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E05A52B-6667-4E01-A1FB-554884D1570F}" type="presOf" srcId="{4453F622-9580-4AAB-BB40-47FBE350D792}" destId="{32466F47-98A5-45DC-8379-B5B3C2E52BDB}" srcOrd="0" destOrd="0" presId="urn:microsoft.com/office/officeart/2011/layout/TabList"/>
    <dgm:cxn modelId="{D5C3669B-73B7-4496-BF82-799E50B1BAFE}" type="presOf" srcId="{F48910C7-BF40-4668-8638-E57AF000BED0}" destId="{32466F47-98A5-45DC-8379-B5B3C2E52BDB}" srcOrd="0" destOrd="2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736C95A2-CCE0-4350-909E-3D2F33DE62E5}" srcId="{1994A70C-FAC1-4DA8-9481-73B59FFFB2E3}" destId="{4CECE73E-587D-4427-A8A2-DCA9E6A8D8EC}" srcOrd="0" destOrd="0" parTransId="{2C78EDC4-0F49-466A-83DB-C0028B5F5201}" sibTransId="{C574CF73-3C5A-41EA-8A4D-A02307805AC7}"/>
    <dgm:cxn modelId="{6017341D-B62C-48B3-AC0F-D9A47D18FB45}" srcId="{1994A70C-FAC1-4DA8-9481-73B59FFFB2E3}" destId="{F48910C7-BF40-4668-8638-E57AF000BED0}" srcOrd="3" destOrd="0" parTransId="{D63E9467-A9A4-4690-82AA-121581FFE7BA}" sibTransId="{6A46CFC5-4419-417B-982E-0DE3D17E0B05}"/>
    <dgm:cxn modelId="{FD225490-4B48-4204-AD36-569F04341499}" type="presOf" srcId="{2681918B-BA98-41A1-A266-AEBFD2C831CC}" destId="{F0CACDB9-6A65-4226-A475-B219590FD803}" srcOrd="0" destOrd="0" presId="urn:microsoft.com/office/officeart/2011/layout/TabList"/>
    <dgm:cxn modelId="{E01F13B5-7016-43BC-B7F5-AAC4ABDC6D3E}" type="presOf" srcId="{1272B05E-EF34-42A7-8739-5FD30587EE66}" destId="{FBEE5C01-DB84-4737-BEB0-D3511F6B1858}" srcOrd="0" destOrd="0" presId="urn:microsoft.com/office/officeart/2011/layout/TabList"/>
    <dgm:cxn modelId="{01A37706-6BAB-4FF1-894F-2FFBD74613BE}" type="presOf" srcId="{1994A70C-FAC1-4DA8-9481-73B59FFFB2E3}" destId="{D050D452-E366-49D8-9021-99FBC2343B0F}" srcOrd="0" destOrd="0" presId="urn:microsoft.com/office/officeart/2011/layout/TabList"/>
    <dgm:cxn modelId="{73FB6C48-F52E-468E-B6DC-36006F29DECC}" srcId="{CED6FB21-ECC0-47B5-B03A-03D6EFAF7BE2}" destId="{62A32DB8-96F4-4008-8EA5-EBFBDBB354DF}" srcOrd="2" destOrd="0" parTransId="{3D33A26E-B7B9-4405-BEEE-5DBA2C45CDF0}" sibTransId="{9B8B4A06-E554-4629-973F-82ADF1AAA2C8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5529213-3814-4511-8967-1F830B45856D}" type="presOf" srcId="{4CECE73E-587D-4427-A8A2-DCA9E6A8D8EC}" destId="{6AFD256A-7746-428D-AB5D-E1B3E96C9557}" srcOrd="0" destOrd="0" presId="urn:microsoft.com/office/officeart/2011/layout/TabList"/>
    <dgm:cxn modelId="{BE28B9AD-73E2-4348-8967-0186AED39664}" type="presOf" srcId="{1FF19E18-72C4-4F84-8B38-BB8ECBAF8946}" destId="{608C915F-17F4-4E9E-BE46-A107C08550F8}" srcOrd="0" destOrd="0" presId="urn:microsoft.com/office/officeart/2011/layout/TabList"/>
    <dgm:cxn modelId="{4F8C375C-E77C-4319-9D5B-A2F705BD8033}" srcId="{1994A70C-FAC1-4DA8-9481-73B59FFFB2E3}" destId="{2125DE38-19D5-444E-9B54-030F18F931BD}" srcOrd="2" destOrd="0" parTransId="{71000CC3-D826-4E4A-8658-4057334C3857}" sibTransId="{44D7C358-04D3-4D81-A4B9-1269597A5B51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13F09586-9424-43DD-BBE0-5C7843986864}" srcId="{CED6FB21-ECC0-47B5-B03A-03D6EFAF7BE2}" destId="{2698A776-137F-4452-A142-BB5A53FF8A28}" srcOrd="3" destOrd="0" parTransId="{75E99DBA-EC27-41EF-B982-7995ADB1A155}" sibTransId="{4FC535E7-0D1D-47D7-B757-207AB8541D7B}"/>
    <dgm:cxn modelId="{6B03078E-EE38-4DAD-9220-206E17842512}" type="presParOf" srcId="{608C915F-17F4-4E9E-BE46-A107C08550F8}" destId="{C79A077A-9D23-4C38-8B25-4AD5E2473FAF}" srcOrd="0" destOrd="0" presId="urn:microsoft.com/office/officeart/2011/layout/TabList"/>
    <dgm:cxn modelId="{5C3A6785-8BCB-4420-9A39-B1008AB672AE}" type="presParOf" srcId="{C79A077A-9D23-4C38-8B25-4AD5E2473FAF}" destId="{FBEE5C01-DB84-4737-BEB0-D3511F6B1858}" srcOrd="0" destOrd="0" presId="urn:microsoft.com/office/officeart/2011/layout/TabList"/>
    <dgm:cxn modelId="{E3323F4F-3486-40AF-B3DA-7DDDB4CB3EA5}" type="presParOf" srcId="{C79A077A-9D23-4C38-8B25-4AD5E2473FAF}" destId="{BA0E9B51-70C0-40DE-9F0C-BFDDE6EA7EEA}" srcOrd="1" destOrd="0" presId="urn:microsoft.com/office/officeart/2011/layout/TabList"/>
    <dgm:cxn modelId="{77B3EF54-4100-44C0-A363-A1F538A8D9BA}" type="presParOf" srcId="{C79A077A-9D23-4C38-8B25-4AD5E2473FAF}" destId="{9B7AFF51-C8C1-4DEE-9512-4734CD1A4760}" srcOrd="2" destOrd="0" presId="urn:microsoft.com/office/officeart/2011/layout/TabList"/>
    <dgm:cxn modelId="{563842E4-9DBF-4EAE-A6E2-1286248171DD}" type="presParOf" srcId="{608C915F-17F4-4E9E-BE46-A107C08550F8}" destId="{F0CACDB9-6A65-4226-A475-B219590FD803}" srcOrd="1" destOrd="0" presId="urn:microsoft.com/office/officeart/2011/layout/TabList"/>
    <dgm:cxn modelId="{BDAA9655-101F-4291-B31C-CAB81CE058F6}" type="presParOf" srcId="{608C915F-17F4-4E9E-BE46-A107C08550F8}" destId="{375A12C8-D294-4802-A438-9B517A350BB1}" srcOrd="2" destOrd="0" presId="urn:microsoft.com/office/officeart/2011/layout/TabList"/>
    <dgm:cxn modelId="{13B0D2FA-1A26-4022-88B2-F55A3267BA57}" type="presParOf" srcId="{608C915F-17F4-4E9E-BE46-A107C08550F8}" destId="{5C049535-E33A-4F4A-879B-2415691EE962}" srcOrd="3" destOrd="0" presId="urn:microsoft.com/office/officeart/2011/layout/TabList"/>
    <dgm:cxn modelId="{B5592E53-BA2C-4A61-A1F2-BD0CEC662CC6}" type="presParOf" srcId="{5C049535-E33A-4F4A-879B-2415691EE962}" destId="{6AFD256A-7746-428D-AB5D-E1B3E96C9557}" srcOrd="0" destOrd="0" presId="urn:microsoft.com/office/officeart/2011/layout/TabList"/>
    <dgm:cxn modelId="{AE02DE55-B20A-46AA-BD95-DA93D5DEA8CB}" type="presParOf" srcId="{5C049535-E33A-4F4A-879B-2415691EE962}" destId="{D050D452-E366-49D8-9021-99FBC2343B0F}" srcOrd="1" destOrd="0" presId="urn:microsoft.com/office/officeart/2011/layout/TabList"/>
    <dgm:cxn modelId="{CFEFB4E1-B6C7-4C91-94D2-8B8FA24B2155}" type="presParOf" srcId="{5C049535-E33A-4F4A-879B-2415691EE962}" destId="{637C74C4-5482-4B53-B4E6-917DBFACF2F4}" srcOrd="2" destOrd="0" presId="urn:microsoft.com/office/officeart/2011/layout/TabList"/>
    <dgm:cxn modelId="{F1E3695D-807D-4B1F-AF80-6B5845DB79D6}" type="presParOf" srcId="{608C915F-17F4-4E9E-BE46-A107C08550F8}" destId="{32466F47-98A5-45DC-8379-B5B3C2E52BD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79991"/>
          <a:ext cx="8064895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096872" y="0"/>
          <a:ext cx="5968022" cy="67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096872" y="0"/>
        <a:ext cx="5968022" cy="679991"/>
      </dsp:txXfrm>
    </dsp:sp>
    <dsp:sp modelId="{BA0E9B51-70C0-40DE-9F0C-BFDDE6EA7EEA}">
      <dsp:nvSpPr>
        <dsp:cNvPr id="0" name=""/>
        <dsp:cNvSpPr/>
      </dsp:nvSpPr>
      <dsp:spPr>
        <a:xfrm>
          <a:off x="0" y="100818"/>
          <a:ext cx="2096872" cy="5744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8047" y="128865"/>
        <a:ext cx="2040778" cy="546402"/>
      </dsp:txXfrm>
    </dsp:sp>
    <dsp:sp modelId="{F0CACDB9-6A65-4226-A475-B219590FD803}">
      <dsp:nvSpPr>
        <dsp:cNvPr id="0" name=""/>
        <dsp:cNvSpPr/>
      </dsp:nvSpPr>
      <dsp:spPr>
        <a:xfrm>
          <a:off x="0" y="679991"/>
          <a:ext cx="8064895" cy="136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jsp:include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 flush=“true”/&gt;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79991"/>
        <a:ext cx="8064895" cy="1360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48323"/>
          <a:ext cx="730617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1899606" y="949"/>
          <a:ext cx="5406572" cy="64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1899606" y="949"/>
        <a:ext cx="5406572" cy="647374"/>
      </dsp:txXfrm>
    </dsp:sp>
    <dsp:sp modelId="{BA0E9B51-70C0-40DE-9F0C-BFDDE6EA7EEA}">
      <dsp:nvSpPr>
        <dsp:cNvPr id="0" name=""/>
        <dsp:cNvSpPr/>
      </dsp:nvSpPr>
      <dsp:spPr>
        <a:xfrm>
          <a:off x="0" y="96932"/>
          <a:ext cx="1899606" cy="5468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forward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6702" y="123634"/>
        <a:ext cx="1846202" cy="520193"/>
      </dsp:txXfrm>
    </dsp:sp>
    <dsp:sp modelId="{F0CACDB9-6A65-4226-A475-B219590FD803}">
      <dsp:nvSpPr>
        <dsp:cNvPr id="0" name=""/>
        <dsp:cNvSpPr/>
      </dsp:nvSpPr>
      <dsp:spPr>
        <a:xfrm>
          <a:off x="0" y="648323"/>
          <a:ext cx="7306179" cy="1294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URL”/&gt;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URL”&gt;&lt;/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page=‘&lt;%=expression%&gt;’/&gt;</a:t>
          </a:r>
          <a:endParaRPr 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48323"/>
        <a:ext cx="7306179" cy="1294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319030" y="648072"/>
          <a:ext cx="8784976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603124" y="1089"/>
          <a:ext cx="6500882" cy="74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603124" y="1089"/>
        <a:ext cx="6500882" cy="743281"/>
      </dsp:txXfrm>
    </dsp:sp>
    <dsp:sp modelId="{BA0E9B51-70C0-40DE-9F0C-BFDDE6EA7EEA}">
      <dsp:nvSpPr>
        <dsp:cNvPr id="0" name=""/>
        <dsp:cNvSpPr/>
      </dsp:nvSpPr>
      <dsp:spPr>
        <a:xfrm>
          <a:off x="-72006" y="1"/>
          <a:ext cx="3560216" cy="62791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스크립트 요소 대체</a:t>
          </a: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-41348" y="30659"/>
        <a:ext cx="3498900" cy="597258"/>
      </dsp:txXfrm>
    </dsp:sp>
    <dsp:sp modelId="{F0CACDB9-6A65-4226-A475-B219590FD803}">
      <dsp:nvSpPr>
        <dsp:cNvPr id="0" name=""/>
        <dsp:cNvSpPr/>
      </dsp:nvSpPr>
      <dsp:spPr>
        <a:xfrm>
          <a:off x="0" y="745461"/>
          <a:ext cx="8784976" cy="1486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&lt;jsp:</a:t>
          </a:r>
          <a:r>
            <a:rPr lang="en-US" altLang="ko-KR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</a:t>
          </a:r>
          <a:r>
            <a:rPr lang="en-US" altLang="ko-KR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jsp:directive.page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="text/html; charset=EUC-KR" /&gt;</a:t>
          </a:r>
          <a:endParaRPr 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jsp:directive.include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file="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xxx.jsp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 /&gt;</a:t>
          </a:r>
          <a:endParaRPr 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745461"/>
        <a:ext cx="8784976" cy="1486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C74C4-5482-4B53-B4E6-917DBFACF2F4}">
      <dsp:nvSpPr>
        <dsp:cNvPr id="0" name=""/>
        <dsp:cNvSpPr/>
      </dsp:nvSpPr>
      <dsp:spPr>
        <a:xfrm>
          <a:off x="22" y="2698977"/>
          <a:ext cx="864096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667169"/>
          <a:ext cx="864096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1068"/>
          <a:ext cx="6394310" cy="66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1068"/>
        <a:ext cx="6394310" cy="666101"/>
      </dsp:txXfrm>
    </dsp:sp>
    <dsp:sp modelId="{BA0E9B51-70C0-40DE-9F0C-BFDDE6EA7EEA}">
      <dsp:nvSpPr>
        <dsp:cNvPr id="0" name=""/>
        <dsp:cNvSpPr/>
      </dsp:nvSpPr>
      <dsp:spPr>
        <a:xfrm>
          <a:off x="0" y="99827"/>
          <a:ext cx="2246649" cy="5627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plug-in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7474" y="127301"/>
        <a:ext cx="2191701" cy="535241"/>
      </dsp:txXfrm>
    </dsp:sp>
    <dsp:sp modelId="{F0CACDB9-6A65-4226-A475-B219590FD803}">
      <dsp:nvSpPr>
        <dsp:cNvPr id="0" name=""/>
        <dsp:cNvSpPr/>
      </dsp:nvSpPr>
      <dsp:spPr>
        <a:xfrm>
          <a:off x="0" y="667169"/>
          <a:ext cx="8640960" cy="13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altLang="ko-KR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jsp:plugin</a:t>
          </a:r>
          <a: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액션은 자바 플러그인</a:t>
          </a:r>
          <a: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(Java Plug-in)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을 사용하여 </a:t>
          </a:r>
          <a: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/>
          </a:r>
          <a:b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자바 애플릿을 </a:t>
          </a:r>
          <a: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 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페이지에서 실행할 때 사용하는 액션 태그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67169"/>
        <a:ext cx="8640960" cy="1332402"/>
      </dsp:txXfrm>
    </dsp:sp>
    <dsp:sp modelId="{6AFD256A-7746-428D-AB5D-E1B3E96C9557}">
      <dsp:nvSpPr>
        <dsp:cNvPr id="0" name=""/>
        <dsp:cNvSpPr/>
      </dsp:nvSpPr>
      <dsp:spPr>
        <a:xfrm>
          <a:off x="2362807" y="2032876"/>
          <a:ext cx="6394310" cy="66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62807" y="2032876"/>
        <a:ext cx="6394310" cy="666101"/>
      </dsp:txXfrm>
    </dsp:sp>
    <dsp:sp modelId="{D050D452-E366-49D8-9021-99FBC2343B0F}">
      <dsp:nvSpPr>
        <dsp:cNvPr id="0" name=""/>
        <dsp:cNvSpPr/>
      </dsp:nvSpPr>
      <dsp:spPr>
        <a:xfrm>
          <a:off x="-5" y="2127326"/>
          <a:ext cx="2711279" cy="56235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useBean</a:t>
          </a: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7452" y="2154783"/>
        <a:ext cx="2656365" cy="534898"/>
      </dsp:txXfrm>
    </dsp:sp>
    <dsp:sp modelId="{32466F47-98A5-45DC-8379-B5B3C2E52BDB}">
      <dsp:nvSpPr>
        <dsp:cNvPr id="0" name=""/>
        <dsp:cNvSpPr/>
      </dsp:nvSpPr>
      <dsp:spPr>
        <a:xfrm>
          <a:off x="0" y="2700045"/>
          <a:ext cx="8640960" cy="13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8100" rIns="36000" bIns="3810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① &lt;</a:t>
          </a:r>
          <a:r>
            <a:rPr lang="en-US" sz="20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jsp:useBean</a:t>
          </a: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id=“..” class=“..” scope=“..”/&gt;</a:t>
          </a:r>
          <a:endParaRPr lang="ko-KR" altLang="en-US" sz="20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 &lt;</a:t>
          </a:r>
          <a:r>
            <a:rPr lang="en-US" sz="20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jsp:setProperty</a:t>
          </a: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 value=“..”/&gt;</a:t>
          </a:r>
          <a:endParaRPr lang="en-US" sz="20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③ &lt;</a:t>
          </a:r>
          <a:r>
            <a:rPr lang="en-US" sz="20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jsp:getProperty</a:t>
          </a: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property=“..”/&gt;</a:t>
          </a:r>
          <a:endParaRPr lang="en-US" sz="20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700045"/>
        <a:ext cx="8640960" cy="1332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AD37-23D4-46AF-ACA6-C80BC1E4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0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384964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08668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07819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14405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8515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67933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298-D5C3-4E2D-B11A-0017ED65C9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738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AEE3-322B-4662-82E5-7A97A6ECE2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244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5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4963-0E54-476C-9456-EE8A4F6269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64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D823-0629-414E-AEFE-14A62DD61C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93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907-FEF4-486D-BC79-2B5D9E8EE7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5DAD-40E9-415D-9C5B-24CF8AB391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031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B3E2-EBF8-40C1-9E0B-37C4581C0A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42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5548-86C9-4A46-A49A-E6EF3D1DA4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546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DEE9-83BA-4501-98B8-AA301F5B54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121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552554-D429-4692-B40A-A7FF150B22F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13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77742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dt="0"/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spstudy.co.kr/myapp/ch06/includeTag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jspstudy.co.kr/myapp/ch06/forwardTag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spstudy.co.kr/myapp/ch06/forwardTag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액션 태그</a:t>
            </a:r>
            <a:endParaRPr lang="en-US" altLang="ko-KR" dirty="0">
              <a:ea typeface="굴림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7410" y="1484784"/>
            <a:ext cx="7624990" cy="4299736"/>
            <a:chOff x="533634" y="1628800"/>
            <a:chExt cx="7624990" cy="4299736"/>
          </a:xfrm>
        </p:grpSpPr>
        <p:sp>
          <p:nvSpPr>
            <p:cNvPr id="103428" name="Freeform 4"/>
            <p:cNvSpPr>
              <a:spLocks noEditPoints="1"/>
            </p:cNvSpPr>
            <p:nvPr/>
          </p:nvSpPr>
          <p:spPr bwMode="gray">
            <a:xfrm rot="20241944">
              <a:off x="1369602" y="2603682"/>
              <a:ext cx="6320573" cy="2514224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 rot="20056323">
              <a:off x="4256594" y="2621101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 rot="20056323">
              <a:off x="6548180" y="4075358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1" name="Oval 7"/>
            <p:cNvSpPr>
              <a:spLocks noChangeArrowheads="1"/>
            </p:cNvSpPr>
            <p:nvPr/>
          </p:nvSpPr>
          <p:spPr bwMode="auto">
            <a:xfrm rot="20056323">
              <a:off x="2680532" y="5425646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2" name="Oval 8"/>
            <p:cNvSpPr>
              <a:spLocks noChangeArrowheads="1"/>
            </p:cNvSpPr>
            <p:nvPr/>
          </p:nvSpPr>
          <p:spPr bwMode="auto">
            <a:xfrm rot="20056323">
              <a:off x="4722177" y="5048638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 rot="20056323">
              <a:off x="2155692" y="3829210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gray">
            <a:xfrm>
              <a:off x="3635896" y="1988840"/>
              <a:ext cx="1185416" cy="11426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gray">
            <a:xfrm>
              <a:off x="1587680" y="3140968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gray">
            <a:xfrm>
              <a:off x="2074870" y="4785856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gray">
            <a:xfrm>
              <a:off x="4139952" y="4383210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gray">
            <a:xfrm>
              <a:off x="6120693" y="3356992"/>
              <a:ext cx="1119560" cy="114432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b="1"/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white">
            <a:xfrm>
              <a:off x="1701579" y="3553271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include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white">
            <a:xfrm>
              <a:off x="3717675" y="2401143"/>
              <a:ext cx="9845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forward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white">
            <a:xfrm>
              <a:off x="6181850" y="3769295"/>
              <a:ext cx="1040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err="1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useBean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2" name="Text Box 18"/>
            <p:cNvSpPr txBox="1">
              <a:spLocks noChangeArrowheads="1"/>
            </p:cNvSpPr>
            <p:nvPr/>
          </p:nvSpPr>
          <p:spPr bwMode="white">
            <a:xfrm>
              <a:off x="4126176" y="4808185"/>
              <a:ext cx="12009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setProperty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3" name="Text Box 19"/>
            <p:cNvSpPr txBox="1">
              <a:spLocks noChangeArrowheads="1"/>
            </p:cNvSpPr>
            <p:nvPr/>
          </p:nvSpPr>
          <p:spPr bwMode="white">
            <a:xfrm>
              <a:off x="2037944" y="5229200"/>
              <a:ext cx="1217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getProperty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4" name="Text Box 20"/>
            <p:cNvSpPr txBox="1">
              <a:spLocks noChangeArrowheads="1"/>
            </p:cNvSpPr>
            <p:nvPr/>
          </p:nvSpPr>
          <p:spPr bwMode="auto">
            <a:xfrm>
              <a:off x="3419872" y="3558421"/>
              <a:ext cx="2390589" cy="51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sz="2800" b="1" dirty="0" smtClean="0">
                  <a:ea typeface="굴림" charset="-127"/>
                </a:rPr>
                <a:t>액션 태그</a:t>
              </a:r>
              <a:endParaRPr lang="en-US" altLang="ko-KR" sz="2800" b="1" dirty="0">
                <a:ea typeface="굴림" charset="-127"/>
              </a:endParaRPr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black">
            <a:xfrm>
              <a:off x="2624168" y="2241450"/>
              <a:ext cx="1687572" cy="129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3446" name="AutoShape 22"/>
            <p:cNvCxnSpPr>
              <a:cxnSpLocks noChangeShapeType="1"/>
            </p:cNvCxnSpPr>
            <p:nvPr/>
          </p:nvCxnSpPr>
          <p:spPr bwMode="black">
            <a:xfrm flipH="1">
              <a:off x="683568" y="2241450"/>
              <a:ext cx="195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533634" y="1916832"/>
              <a:ext cx="23101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액션 태그 </a:t>
              </a:r>
              <a:r>
                <a:rPr lang="en-US" altLang="ko-KR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6</a:t>
              </a:r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가지 종</a:t>
              </a:r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류</a:t>
              </a:r>
              <a:endPara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 rot="20056323">
              <a:off x="7052236" y="2261061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gray">
            <a:xfrm>
              <a:off x="6431538" y="1628800"/>
              <a:ext cx="1185416" cy="1142680"/>
            </a:xfrm>
            <a:prstGeom prst="ellipse">
              <a:avLst/>
            </a:prstGeom>
            <a:gradFill rotWithShape="1">
              <a:gsLst>
                <a:gs pos="0">
                  <a:srgbClr val="52B4E0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white">
            <a:xfrm>
              <a:off x="6574448" y="2016554"/>
              <a:ext cx="8996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plug-in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액션 태그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22725633"/>
              </p:ext>
            </p:extLst>
          </p:nvPr>
        </p:nvGraphicFramePr>
        <p:xfrm>
          <a:off x="611560" y="452718"/>
          <a:ext cx="8064895" cy="204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2" y="2657277"/>
            <a:ext cx="8397374" cy="2571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89240"/>
            <a:ext cx="2592288" cy="29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include </a:t>
            </a:r>
            <a:r>
              <a:rPr lang="ko-KR" altLang="en-US" dirty="0" smtClean="0">
                <a:ea typeface="굴림" charset="-127"/>
              </a:rPr>
              <a:t>액션 태그의 예제</a:t>
            </a:r>
            <a:r>
              <a:rPr lang="en-US" altLang="ko-KR" dirty="0" smtClean="0">
                <a:ea typeface="굴림" charset="-127"/>
              </a:rPr>
              <a:t>-1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http://jspstudy.co.kr/myapp/ch06/includeTag1.html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93229" y="2564904"/>
            <a:ext cx="6403107" cy="3917078"/>
            <a:chOff x="1121221" y="2708920"/>
            <a:chExt cx="6403107" cy="3917078"/>
          </a:xfrm>
        </p:grpSpPr>
        <p:pic>
          <p:nvPicPr>
            <p:cNvPr id="13313" name="_x222788608" descr="EMB0000053831b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221" y="2708920"/>
              <a:ext cx="4963913" cy="3095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5" name="_x184621456" descr="EMB00001d704e1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885782"/>
              <a:ext cx="4392488" cy="2740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43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 </a:t>
            </a:r>
            <a:r>
              <a:rPr lang="ko-KR" altLang="en-US" dirty="0" smtClean="0"/>
              <a:t>액션 태그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922145926"/>
              </p:ext>
            </p:extLst>
          </p:nvPr>
        </p:nvGraphicFramePr>
        <p:xfrm>
          <a:off x="1264216" y="1097164"/>
          <a:ext cx="7306179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" y="2904516"/>
            <a:ext cx="8117693" cy="3116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91" y="6237312"/>
            <a:ext cx="2566020" cy="27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5696710"/>
            <a:ext cx="676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9416" y="5696710"/>
            <a:ext cx="676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37509" y="3838823"/>
            <a:ext cx="89549" cy="13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57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forward </a:t>
            </a:r>
            <a:r>
              <a:rPr lang="ko-KR" altLang="en-US" dirty="0" smtClean="0">
                <a:ea typeface="굴림" charset="-127"/>
              </a:rPr>
              <a:t>액션 태그의 예제</a:t>
            </a:r>
            <a:r>
              <a:rPr lang="en-US" altLang="ko-KR" dirty="0" smtClean="0">
                <a:ea typeface="굴림" charset="-127"/>
              </a:rPr>
              <a:t>-1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http://jspstudy.co.kr/myapp/ch06/forwardTag1.html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59632" y="2492896"/>
            <a:ext cx="6696744" cy="3904713"/>
            <a:chOff x="1115616" y="2492896"/>
            <a:chExt cx="6696744" cy="3904713"/>
          </a:xfrm>
        </p:grpSpPr>
        <p:pic>
          <p:nvPicPr>
            <p:cNvPr id="19462" name="_x183811312" descr="EMB00001d704e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492896"/>
              <a:ext cx="4899730" cy="3040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61" name="_x184577536" descr="EMB00001d704e5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17032"/>
              <a:ext cx="4320480" cy="268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30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액션태그의 예제</a:t>
            </a:r>
            <a:r>
              <a:rPr lang="en-US" altLang="ko-KR" dirty="0" smtClean="0">
                <a:ea typeface="굴림" charset="-127"/>
              </a:rPr>
              <a:t>-2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484784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http://jspstudy.co.kr/myapp/ch06/forwardTag2.html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78327" y="970393"/>
            <a:ext cx="3457569" cy="658407"/>
            <a:chOff x="1354" y="1815"/>
            <a:chExt cx="2919" cy="432"/>
          </a:xfrm>
        </p:grpSpPr>
        <p:sp>
          <p:nvSpPr>
            <p:cNvPr id="9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4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gray">
            <a:xfrm>
              <a:off x="1901" y="1931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ko-KR" altLang="en-US" sz="1600" b="1" dirty="0" smtClean="0"/>
                <a:t>새로운 요청 </a:t>
              </a:r>
              <a:r>
                <a:rPr lang="ko-KR" altLang="en-US" sz="1600" b="1" dirty="0" err="1" smtClean="0"/>
                <a:t>파라미터</a:t>
              </a:r>
              <a:r>
                <a:rPr lang="ko-KR" altLang="en-US" sz="1600" b="1" dirty="0" smtClean="0"/>
                <a:t> 추가</a:t>
              </a:r>
              <a:endParaRPr lang="ko-KR" altLang="en-US" sz="1600" dirty="0"/>
            </a:p>
          </p:txBody>
        </p:sp>
        <p:sp>
          <p:nvSpPr>
            <p:cNvPr id="12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59632" y="2780928"/>
            <a:ext cx="6336704" cy="3797772"/>
            <a:chOff x="1115616" y="2871588"/>
            <a:chExt cx="6336704" cy="3797772"/>
          </a:xfrm>
        </p:grpSpPr>
        <p:pic>
          <p:nvPicPr>
            <p:cNvPr id="17410" name="_x183811952" descr="EMB00001d704e5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871588"/>
              <a:ext cx="4608512" cy="287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09" name="_x185753504" descr="EMB00001d704e5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4108195"/>
              <a:ext cx="4104456" cy="2561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95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47028"/>
            <a:ext cx="6843464" cy="56356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스크립트 요소를 대체하는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607706396"/>
              </p:ext>
            </p:extLst>
          </p:nvPr>
        </p:nvGraphicFramePr>
        <p:xfrm>
          <a:off x="504900" y="1772816"/>
          <a:ext cx="878497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0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059488" cy="56356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기타 액션 태그</a:t>
            </a:r>
            <a:r>
              <a:rPr lang="en-US" altLang="ko-KR" dirty="0" smtClean="0"/>
              <a:t>(plug-in, </a:t>
            </a:r>
            <a:r>
              <a:rPr lang="en-US" altLang="ko-KR" dirty="0" err="1" smtClean="0"/>
              <a:t>useBean</a:t>
            </a:r>
            <a:r>
              <a:rPr lang="en-US" altLang="ko-KR" dirty="0"/>
              <a:t>)</a:t>
            </a: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130163721"/>
              </p:ext>
            </p:extLst>
          </p:nvPr>
        </p:nvGraphicFramePr>
        <p:xfrm>
          <a:off x="323528" y="1556792"/>
          <a:ext cx="864096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1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843</TotalTime>
  <Words>198</Words>
  <Application>Microsoft Office PowerPoint</Application>
  <PresentationFormat>화면 슬라이드 쇼(4:3)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Arial</vt:lpstr>
      <vt:lpstr>Century Gothic</vt:lpstr>
      <vt:lpstr>Verdana</vt:lpstr>
      <vt:lpstr>Wingdings</vt:lpstr>
      <vt:lpstr>Wingdings 3</vt:lpstr>
      <vt:lpstr>이온</vt:lpstr>
      <vt:lpstr>액션 태그</vt:lpstr>
      <vt:lpstr>include 액션 태그</vt:lpstr>
      <vt:lpstr>include 액션 태그의 예제-1</vt:lpstr>
      <vt:lpstr>forward 액션 태그</vt:lpstr>
      <vt:lpstr>forward 액션 태그의 예제-1</vt:lpstr>
      <vt:lpstr>forward 액션태그의 예제-2</vt:lpstr>
      <vt:lpstr>스크립트 요소를 대체하는 액션 태그</vt:lpstr>
      <vt:lpstr>기타 액션 태그(plug-in, useBean)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173</cp:revision>
  <dcterms:created xsi:type="dcterms:W3CDTF">2013-12-17T00:44:17Z</dcterms:created>
  <dcterms:modified xsi:type="dcterms:W3CDTF">2020-09-17T00:35:46Z</dcterms:modified>
</cp:coreProperties>
</file>