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340" r:id="rId2"/>
    <p:sldId id="339" r:id="rId3"/>
    <p:sldId id="341" r:id="rId4"/>
    <p:sldId id="356" r:id="rId5"/>
    <p:sldId id="342" r:id="rId6"/>
    <p:sldId id="345" r:id="rId7"/>
    <p:sldId id="346" r:id="rId8"/>
    <p:sldId id="348" r:id="rId9"/>
    <p:sldId id="35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DEB0C-7036-4908-9D55-DA37A6876E7B}" type="doc">
      <dgm:prSet loTypeId="urn:microsoft.com/office/officeart/2005/8/layout/process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941063-3236-4F5C-9DF5-8C0D1C2678BE}">
      <dgm:prSet phldrT="[텍스트]" custT="1"/>
      <dgm:spPr/>
      <dgm:t>
        <a:bodyPr/>
        <a:lstStyle/>
        <a:p>
          <a:pPr latinLnBrk="1"/>
          <a:r>
            <a:rPr lang="ko-KR" altLang="en-US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①정보를 저장하는 변수는 모두 </a:t>
          </a:r>
          <a:r>
            <a:rPr lang="en-US" altLang="ko-KR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private</a:t>
          </a:r>
          <a:r>
            <a:rPr lang="ko-KR" altLang="en-US" sz="1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로 선언</a:t>
          </a:r>
          <a:endParaRPr lang="ko-KR" altLang="en-US" sz="1800" b="1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F2A93C7-1006-4710-9A11-4F77127B51A9}" type="par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543284DD-C4FA-4F35-B297-869872EDD98D}" type="sibTrans" cxnId="{FEF8EA47-1B52-4C8A-82CE-8FE4A9850ADF}">
      <dgm:prSet/>
      <dgm:spPr/>
      <dgm:t>
        <a:bodyPr/>
        <a:lstStyle/>
        <a:p>
          <a:pPr latinLnBrk="1"/>
          <a:endParaRPr lang="ko-KR" altLang="en-US"/>
        </a:p>
      </dgm:t>
    </dgm:pt>
    <dgm:pt modelId="{82E56F66-2638-419C-9658-DF8737E693E4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</a:t>
          </a:r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private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 선언된 변수의 값을 저장하는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메소드를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atinLnBrk="1"/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메소드의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이름은 </a:t>
          </a:r>
          <a:r>
            <a:rPr lang="en-US" altLang="ko-KR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setXxx</a:t>
          </a:r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 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형식으로 </a:t>
          </a:r>
          <a:r>
            <a:rPr lang="ko-KR" altLang="en-US" sz="16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atinLnBrk="1"/>
          <a:r>
            <a:rPr lang="en-US" altLang="ko-KR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</a:t>
          </a:r>
          <a:r>
            <a:rPr lang="ko-KR" altLang="en-US" sz="1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는 변수의 이름과 같으며 첫 글자는 대문자</a:t>
          </a:r>
          <a:endParaRPr lang="ko-KR" altLang="en-US" sz="16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131DD48-E292-4ED5-9CDA-2B781800745F}" type="par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E6282BCA-BC84-4172-A41E-447E59F7F427}" type="sibTrans" cxnId="{B75D5FEB-E24A-466A-A139-781D897EA60E}">
      <dgm:prSet/>
      <dgm:spPr/>
      <dgm:t>
        <a:bodyPr/>
        <a:lstStyle/>
        <a:p>
          <a:pPr latinLnBrk="1"/>
          <a:endParaRPr lang="ko-KR" altLang="en-US"/>
        </a:p>
      </dgm:t>
    </dgm:pt>
    <dgm:pt modelId="{FEA00B7F-E11D-4559-97BB-33D0AA2FF709}">
      <dgm:prSet phldrT="[텍스트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atinLnBrk="1"/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③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private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로 선언된 변수의 값을 가져오는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메소드를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</a:p>
        <a:p>
          <a:pPr latinLnBrk="1"/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메소드의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이름은 </a:t>
          </a:r>
          <a:r>
            <a:rPr lang="en-US" altLang="ko-KR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getXxx</a:t>
          </a:r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() 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형식으로 </a:t>
          </a:r>
          <a:r>
            <a:rPr lang="ko-KR" altLang="en-US" sz="1600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endParaRPr lang="en-US" altLang="ko-KR" sz="1600" b="1" cap="none" spc="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  <a:p>
          <a:pPr latinLnBrk="1"/>
          <a:r>
            <a:rPr lang="en-US" altLang="ko-KR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Xxx</a:t>
          </a:r>
          <a:r>
            <a:rPr lang="ko-KR" altLang="en-US" sz="1600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는 변수의 이름과 같으며 첫 글자는 대문자</a:t>
          </a:r>
          <a:endParaRPr lang="ko-KR" altLang="en-US" sz="1600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76DB9F1D-A02A-4F99-8423-95FE45CF37C8}" type="par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27538EF3-D27F-4C1D-8BC8-C5C902976BD0}" type="sibTrans" cxnId="{C3F20BC3-66EB-4EE4-9759-336A32262843}">
      <dgm:prSet/>
      <dgm:spPr/>
      <dgm:t>
        <a:bodyPr/>
        <a:lstStyle/>
        <a:p>
          <a:pPr latinLnBrk="1"/>
          <a:endParaRPr lang="ko-KR" altLang="en-US"/>
        </a:p>
      </dgm:t>
    </dgm:pt>
    <dgm:pt modelId="{41F2F560-23CC-404B-9BF2-144954BEA54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④</a:t>
          </a:r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setXxx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메소드와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getXxx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메소드를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public</a:t>
          </a:r>
          <a:r>
            <a:rPr lang="ko-KR" altLang="en-US" sz="1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으로 선언</a:t>
          </a:r>
          <a:endParaRPr lang="ko-KR" altLang="en-US" sz="18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CE79767C-4160-4005-840E-8D39CDE794A4}" type="parTrans" cxnId="{29FB13B7-1FC3-480B-B67B-0D7999EC8EFE}">
      <dgm:prSet/>
      <dgm:spPr/>
      <dgm:t>
        <a:bodyPr/>
        <a:lstStyle/>
        <a:p>
          <a:pPr latinLnBrk="1"/>
          <a:endParaRPr lang="ko-KR" altLang="en-US"/>
        </a:p>
      </dgm:t>
    </dgm:pt>
    <dgm:pt modelId="{1CC745C8-273B-4B10-97B8-9CEFF5F6FDB0}" type="sibTrans" cxnId="{29FB13B7-1FC3-480B-B67B-0D7999EC8EFE}">
      <dgm:prSet/>
      <dgm:spPr/>
      <dgm:t>
        <a:bodyPr/>
        <a:lstStyle/>
        <a:p>
          <a:pPr latinLnBrk="1"/>
          <a:endParaRPr lang="ko-KR" altLang="en-US"/>
        </a:p>
      </dgm:t>
    </dgm:pt>
    <dgm:pt modelId="{F97F77E9-CEAE-4B34-AB91-4CE1FC28F9A4}" type="pres">
      <dgm:prSet presAssocID="{DD2DEB0C-7036-4908-9D55-DA37A6876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FFF4B6-EA2F-4434-81BE-534ADCDB8C9A}" type="pres">
      <dgm:prSet presAssocID="{41F2F560-23CC-404B-9BF2-144954BEA54E}" presName="boxAndChildren" presStyleCnt="0"/>
      <dgm:spPr/>
    </dgm:pt>
    <dgm:pt modelId="{E651A290-D3E1-46C6-A372-20A1B96FD5BD}" type="pres">
      <dgm:prSet presAssocID="{41F2F560-23CC-404B-9BF2-144954BEA54E}" presName="parentTextBox" presStyleLbl="node1" presStyleIdx="0" presStyleCnt="4" custScaleY="79512"/>
      <dgm:spPr/>
      <dgm:t>
        <a:bodyPr/>
        <a:lstStyle/>
        <a:p>
          <a:pPr latinLnBrk="1"/>
          <a:endParaRPr lang="ko-KR" altLang="en-US"/>
        </a:p>
      </dgm:t>
    </dgm:pt>
    <dgm:pt modelId="{6B589456-1B82-4424-BC68-412F6DFE9462}" type="pres">
      <dgm:prSet presAssocID="{27538EF3-D27F-4C1D-8BC8-C5C902976BD0}" presName="sp" presStyleCnt="0"/>
      <dgm:spPr/>
    </dgm:pt>
    <dgm:pt modelId="{0877093A-DE9D-4B20-915E-35E29C13FE54}" type="pres">
      <dgm:prSet presAssocID="{FEA00B7F-E11D-4559-97BB-33D0AA2FF709}" presName="arrowAndChildren" presStyleCnt="0"/>
      <dgm:spPr/>
    </dgm:pt>
    <dgm:pt modelId="{4BA55416-AA31-484C-8416-D1D97B994F9D}" type="pres">
      <dgm:prSet presAssocID="{FEA00B7F-E11D-4559-97BB-33D0AA2FF709}" presName="parentTextArrow" presStyleLbl="node1" presStyleIdx="1" presStyleCnt="4" custScaleY="156362"/>
      <dgm:spPr/>
      <dgm:t>
        <a:bodyPr/>
        <a:lstStyle/>
        <a:p>
          <a:pPr latinLnBrk="1"/>
          <a:endParaRPr lang="ko-KR" altLang="en-US"/>
        </a:p>
      </dgm:t>
    </dgm:pt>
    <dgm:pt modelId="{BE10F89A-4D93-4712-A083-DF72306A37FB}" type="pres">
      <dgm:prSet presAssocID="{E6282BCA-BC84-4172-A41E-447E59F7F427}" presName="sp" presStyleCnt="0"/>
      <dgm:spPr/>
    </dgm:pt>
    <dgm:pt modelId="{25612140-2A76-4FE5-9F2E-0E046F003289}" type="pres">
      <dgm:prSet presAssocID="{82E56F66-2638-419C-9658-DF8737E693E4}" presName="arrowAndChildren" presStyleCnt="0"/>
      <dgm:spPr/>
    </dgm:pt>
    <dgm:pt modelId="{292D9385-4339-4CCA-8A9A-73132FB82D19}" type="pres">
      <dgm:prSet presAssocID="{82E56F66-2638-419C-9658-DF8737E693E4}" presName="parentTextArrow" presStyleLbl="node1" presStyleIdx="2" presStyleCnt="4" custScaleY="149242"/>
      <dgm:spPr/>
      <dgm:t>
        <a:bodyPr/>
        <a:lstStyle/>
        <a:p>
          <a:pPr latinLnBrk="1"/>
          <a:endParaRPr lang="ko-KR" altLang="en-US"/>
        </a:p>
      </dgm:t>
    </dgm:pt>
    <dgm:pt modelId="{7A76AD13-374F-4F92-840C-725D6B47E870}" type="pres">
      <dgm:prSet presAssocID="{543284DD-C4FA-4F35-B297-869872EDD98D}" presName="sp" presStyleCnt="0"/>
      <dgm:spPr/>
    </dgm:pt>
    <dgm:pt modelId="{ADBFD0AE-1631-4323-85B1-D92F332CC9BA}" type="pres">
      <dgm:prSet presAssocID="{A2941063-3236-4F5C-9DF5-8C0D1C2678BE}" presName="arrowAndChildren" presStyleCnt="0"/>
      <dgm:spPr/>
    </dgm:pt>
    <dgm:pt modelId="{05219D9D-B4D4-40A5-A91D-EE16C20EFC13}" type="pres">
      <dgm:prSet presAssocID="{A2941063-3236-4F5C-9DF5-8C0D1C2678BE}" presName="parentTextArrow" presStyleLbl="node1" presStyleIdx="3" presStyleCnt="4" custScaleY="69796"/>
      <dgm:spPr/>
      <dgm:t>
        <a:bodyPr/>
        <a:lstStyle/>
        <a:p>
          <a:pPr latinLnBrk="1"/>
          <a:endParaRPr lang="ko-KR" altLang="en-US"/>
        </a:p>
      </dgm:t>
    </dgm:pt>
  </dgm:ptLst>
  <dgm:cxnLst>
    <dgm:cxn modelId="{29FB13B7-1FC3-480B-B67B-0D7999EC8EFE}" srcId="{DD2DEB0C-7036-4908-9D55-DA37A6876E7B}" destId="{41F2F560-23CC-404B-9BF2-144954BEA54E}" srcOrd="3" destOrd="0" parTransId="{CE79767C-4160-4005-840E-8D39CDE794A4}" sibTransId="{1CC745C8-273B-4B10-97B8-9CEFF5F6FDB0}"/>
    <dgm:cxn modelId="{C3F20BC3-66EB-4EE4-9759-336A32262843}" srcId="{DD2DEB0C-7036-4908-9D55-DA37A6876E7B}" destId="{FEA00B7F-E11D-4559-97BB-33D0AA2FF709}" srcOrd="2" destOrd="0" parTransId="{76DB9F1D-A02A-4F99-8423-95FE45CF37C8}" sibTransId="{27538EF3-D27F-4C1D-8BC8-C5C902976BD0}"/>
    <dgm:cxn modelId="{8A6CE97D-93EA-44E8-9076-6A295CED18FD}" type="presOf" srcId="{82E56F66-2638-419C-9658-DF8737E693E4}" destId="{292D9385-4339-4CCA-8A9A-73132FB82D19}" srcOrd="0" destOrd="0" presId="urn:microsoft.com/office/officeart/2005/8/layout/process4"/>
    <dgm:cxn modelId="{F53C874C-EF01-4D48-B0F4-424143482D26}" type="presOf" srcId="{FEA00B7F-E11D-4559-97BB-33D0AA2FF709}" destId="{4BA55416-AA31-484C-8416-D1D97B994F9D}" srcOrd="0" destOrd="0" presId="urn:microsoft.com/office/officeart/2005/8/layout/process4"/>
    <dgm:cxn modelId="{FEF8EA47-1B52-4C8A-82CE-8FE4A9850ADF}" srcId="{DD2DEB0C-7036-4908-9D55-DA37A6876E7B}" destId="{A2941063-3236-4F5C-9DF5-8C0D1C2678BE}" srcOrd="0" destOrd="0" parTransId="{9F2A93C7-1006-4710-9A11-4F77127B51A9}" sibTransId="{543284DD-C4FA-4F35-B297-869872EDD98D}"/>
    <dgm:cxn modelId="{B07CAA9F-BFAA-4010-AA04-E0A3C264A525}" type="presOf" srcId="{41F2F560-23CC-404B-9BF2-144954BEA54E}" destId="{E651A290-D3E1-46C6-A372-20A1B96FD5BD}" srcOrd="0" destOrd="0" presId="urn:microsoft.com/office/officeart/2005/8/layout/process4"/>
    <dgm:cxn modelId="{76C60260-4278-4DE7-8FCA-BC152C183FA7}" type="presOf" srcId="{A2941063-3236-4F5C-9DF5-8C0D1C2678BE}" destId="{05219D9D-B4D4-40A5-A91D-EE16C20EFC13}" srcOrd="0" destOrd="0" presId="urn:microsoft.com/office/officeart/2005/8/layout/process4"/>
    <dgm:cxn modelId="{B75D5FEB-E24A-466A-A139-781D897EA60E}" srcId="{DD2DEB0C-7036-4908-9D55-DA37A6876E7B}" destId="{82E56F66-2638-419C-9658-DF8737E693E4}" srcOrd="1" destOrd="0" parTransId="{3131DD48-E292-4ED5-9CDA-2B781800745F}" sibTransId="{E6282BCA-BC84-4172-A41E-447E59F7F427}"/>
    <dgm:cxn modelId="{D94C43B4-B89F-443B-94E5-406D79C7C176}" type="presOf" srcId="{DD2DEB0C-7036-4908-9D55-DA37A6876E7B}" destId="{F97F77E9-CEAE-4B34-AB91-4CE1FC28F9A4}" srcOrd="0" destOrd="0" presId="urn:microsoft.com/office/officeart/2005/8/layout/process4"/>
    <dgm:cxn modelId="{FC0CC8A4-B029-4511-A434-B16EE7BF62F5}" type="presParOf" srcId="{F97F77E9-CEAE-4B34-AB91-4CE1FC28F9A4}" destId="{A7FFF4B6-EA2F-4434-81BE-534ADCDB8C9A}" srcOrd="0" destOrd="0" presId="urn:microsoft.com/office/officeart/2005/8/layout/process4"/>
    <dgm:cxn modelId="{AE2D1721-6195-4EFB-9B9F-DCD32AAA68F4}" type="presParOf" srcId="{A7FFF4B6-EA2F-4434-81BE-534ADCDB8C9A}" destId="{E651A290-D3E1-46C6-A372-20A1B96FD5BD}" srcOrd="0" destOrd="0" presId="urn:microsoft.com/office/officeart/2005/8/layout/process4"/>
    <dgm:cxn modelId="{E95CB237-D9BA-4CF9-8CCA-E7EFF30E073A}" type="presParOf" srcId="{F97F77E9-CEAE-4B34-AB91-4CE1FC28F9A4}" destId="{6B589456-1B82-4424-BC68-412F6DFE9462}" srcOrd="1" destOrd="0" presId="urn:microsoft.com/office/officeart/2005/8/layout/process4"/>
    <dgm:cxn modelId="{CC908AC1-CEBE-4C49-B33E-6E519C1BA75B}" type="presParOf" srcId="{F97F77E9-CEAE-4B34-AB91-4CE1FC28F9A4}" destId="{0877093A-DE9D-4B20-915E-35E29C13FE54}" srcOrd="2" destOrd="0" presId="urn:microsoft.com/office/officeart/2005/8/layout/process4"/>
    <dgm:cxn modelId="{46F4949D-65DE-4206-A0A5-8266E09B18E0}" type="presParOf" srcId="{0877093A-DE9D-4B20-915E-35E29C13FE54}" destId="{4BA55416-AA31-484C-8416-D1D97B994F9D}" srcOrd="0" destOrd="0" presId="urn:microsoft.com/office/officeart/2005/8/layout/process4"/>
    <dgm:cxn modelId="{500F79DF-D031-4F8E-AD3D-CBD05AF9F6FE}" type="presParOf" srcId="{F97F77E9-CEAE-4B34-AB91-4CE1FC28F9A4}" destId="{BE10F89A-4D93-4712-A083-DF72306A37FB}" srcOrd="3" destOrd="0" presId="urn:microsoft.com/office/officeart/2005/8/layout/process4"/>
    <dgm:cxn modelId="{F1B7C1CC-FD48-4400-9F92-65F2B2DA2024}" type="presParOf" srcId="{F97F77E9-CEAE-4B34-AB91-4CE1FC28F9A4}" destId="{25612140-2A76-4FE5-9F2E-0E046F003289}" srcOrd="4" destOrd="0" presId="urn:microsoft.com/office/officeart/2005/8/layout/process4"/>
    <dgm:cxn modelId="{D07DEE37-03E6-4703-BC62-5FAA70A2B464}" type="presParOf" srcId="{25612140-2A76-4FE5-9F2E-0E046F003289}" destId="{292D9385-4339-4CCA-8A9A-73132FB82D19}" srcOrd="0" destOrd="0" presId="urn:microsoft.com/office/officeart/2005/8/layout/process4"/>
    <dgm:cxn modelId="{26FCEA8C-DE1D-4146-AC51-857BAD8A2C3D}" type="presParOf" srcId="{F97F77E9-CEAE-4B34-AB91-4CE1FC28F9A4}" destId="{7A76AD13-374F-4F92-840C-725D6B47E870}" srcOrd="5" destOrd="0" presId="urn:microsoft.com/office/officeart/2005/8/layout/process4"/>
    <dgm:cxn modelId="{12CEBAF8-F20D-43B2-9070-924589F060AC}" type="presParOf" srcId="{F97F77E9-CEAE-4B34-AB91-4CE1FC28F9A4}" destId="{ADBFD0AE-1631-4323-85B1-D92F332CC9BA}" srcOrd="6" destOrd="0" presId="urn:microsoft.com/office/officeart/2005/8/layout/process4"/>
    <dgm:cxn modelId="{467C9449-D9D4-4527-A6E3-DBF47A441BFF}" type="presParOf" srcId="{ADBFD0AE-1631-4323-85B1-D92F332CC9BA}" destId="{05219D9D-B4D4-40A5-A91D-EE16C20EFC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1A290-D3E1-46C6-A372-20A1B96FD5BD}">
      <dsp:nvSpPr>
        <dsp:cNvPr id="0" name=""/>
        <dsp:cNvSpPr/>
      </dsp:nvSpPr>
      <dsp:spPr>
        <a:xfrm>
          <a:off x="0" y="4549999"/>
          <a:ext cx="7809656" cy="6310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④</a:t>
          </a: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setXxx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메소드와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getXxx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() </a:t>
          </a:r>
          <a:r>
            <a:rPr lang="ko-KR" altLang="en-US" sz="18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메소드를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altLang="ko-KR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public</a:t>
          </a:r>
          <a:r>
            <a:rPr lang="ko-KR" altLang="en-US" sz="18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으로 선언</a:t>
          </a:r>
          <a:endParaRPr lang="ko-KR" altLang="en-US" sz="18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0" y="4549999"/>
        <a:ext cx="7809656" cy="631035"/>
      </dsp:txXfrm>
    </dsp:sp>
    <dsp:sp modelId="{4BA55416-AA31-484C-8416-D1D97B994F9D}">
      <dsp:nvSpPr>
        <dsp:cNvPr id="0" name=""/>
        <dsp:cNvSpPr/>
      </dsp:nvSpPr>
      <dsp:spPr>
        <a:xfrm rot="10800000">
          <a:off x="0" y="2653333"/>
          <a:ext cx="7809656" cy="1908571"/>
        </a:xfrm>
        <a:prstGeom prst="upArrowCallou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③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private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로 선언된 변수의 값을 가져오는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메소드를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메소드의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 이름은 </a:t>
          </a:r>
          <a:r>
            <a:rPr lang="en-US" altLang="ko-KR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getXxx</a:t>
          </a: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() 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형식으로 </a:t>
          </a:r>
          <a:r>
            <a:rPr lang="ko-KR" altLang="en-US" sz="1600" b="1" kern="1200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만듬</a:t>
          </a:r>
          <a:endParaRPr lang="en-US" altLang="ko-KR" sz="1600" b="1" kern="1200" cap="none" spc="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Xxx</a:t>
          </a:r>
          <a:r>
            <a:rPr lang="ko-KR" altLang="en-US" sz="1600" b="1" kern="1200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rPr>
            <a:t>는 변수의 이름과 같으며 첫 글자는 대문자</a:t>
          </a:r>
          <a:endParaRPr lang="ko-KR" altLang="en-US" sz="1600" b="1" kern="1200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sp:txBody>
      <dsp:txXfrm rot="10800000">
        <a:off x="0" y="2653333"/>
        <a:ext cx="7809656" cy="1240132"/>
      </dsp:txXfrm>
    </dsp:sp>
    <dsp:sp modelId="{292D9385-4339-4CCA-8A9A-73132FB82D19}">
      <dsp:nvSpPr>
        <dsp:cNvPr id="0" name=""/>
        <dsp:cNvSpPr/>
      </dsp:nvSpPr>
      <dsp:spPr>
        <a:xfrm rot="10800000">
          <a:off x="0" y="843573"/>
          <a:ext cx="7809656" cy="1821663"/>
        </a:xfrm>
        <a:prstGeom prst="upArrowCallou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</a:t>
          </a: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private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 선언된 변수의 값을 저장하는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메소드를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kern="1200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메소드의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이름은 </a:t>
          </a:r>
          <a:r>
            <a:rPr lang="en-US" altLang="ko-KR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setXxx</a:t>
          </a: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() 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형식으로 </a:t>
          </a:r>
          <a:r>
            <a:rPr lang="ko-KR" altLang="en-US" sz="16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만듬</a:t>
          </a:r>
          <a:endParaRPr lang="en-US" altLang="ko-KR" sz="1600" b="1" kern="1200" cap="none" spc="0" dirty="0" smtClean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</a:t>
          </a:r>
          <a:r>
            <a:rPr lang="ko-KR" altLang="en-US" sz="16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는 변수의 이름과 같으며 첫 글자는 대문자</a:t>
          </a:r>
          <a:endParaRPr lang="ko-KR" altLang="en-US" sz="16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 rot="10800000">
        <a:off x="0" y="843573"/>
        <a:ext cx="7809656" cy="1183662"/>
      </dsp:txXfrm>
    </dsp:sp>
    <dsp:sp modelId="{05219D9D-B4D4-40A5-A91D-EE16C20EFC13}">
      <dsp:nvSpPr>
        <dsp:cNvPr id="0" name=""/>
        <dsp:cNvSpPr/>
      </dsp:nvSpPr>
      <dsp:spPr>
        <a:xfrm rot="10800000">
          <a:off x="0" y="3540"/>
          <a:ext cx="7809656" cy="851937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①정보를 저장하는 변수는 모두 </a:t>
          </a:r>
          <a:r>
            <a:rPr lang="en-US" altLang="ko-KR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private</a:t>
          </a:r>
          <a:r>
            <a:rPr lang="ko-KR" altLang="en-US" sz="1800" b="1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로 선언</a:t>
          </a:r>
          <a:endParaRPr lang="ko-KR" altLang="en-US" sz="1800" b="1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 rot="10800000">
        <a:off x="0" y="3540"/>
        <a:ext cx="7809656" cy="553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9EEE-52C8-4F9F-B81B-37CA8270E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9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2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1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2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4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81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94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3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5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8539-B9EE-4CFA-886D-0BCFA95768B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909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r>
              <a:rPr lang="en-US" altLang="ko-KR" dirty="0"/>
              <a:t>(JavaBeans)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712968" cy="4824535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페이지에 </a:t>
            </a:r>
            <a:r>
              <a:rPr lang="en-US" altLang="ko-KR" sz="2000" dirty="0">
                <a:solidFill>
                  <a:schemeClr val="tx1"/>
                </a:solidFill>
              </a:rPr>
              <a:t>HTML</a:t>
            </a:r>
            <a:r>
              <a:rPr lang="ko-KR" altLang="en-US" sz="2000" dirty="0">
                <a:solidFill>
                  <a:schemeClr val="tx1"/>
                </a:solidFill>
              </a:rPr>
              <a:t>을 제외한 다른 많은 </a:t>
            </a: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코드들이 있으므로 해서 </a:t>
            </a: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페이지를 이해하기 </a:t>
            </a:r>
            <a:r>
              <a:rPr lang="ko-KR" altLang="en-US" sz="2000" dirty="0" smtClean="0">
                <a:solidFill>
                  <a:schemeClr val="tx1"/>
                </a:solidFill>
              </a:rPr>
              <a:t>어려워짐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자바빈즈는 </a:t>
            </a:r>
            <a:r>
              <a:rPr lang="en-US" altLang="ko-KR" sz="2000" dirty="0">
                <a:solidFill>
                  <a:schemeClr val="tx1"/>
                </a:solidFill>
              </a:rPr>
              <a:t>JSP</a:t>
            </a:r>
            <a:r>
              <a:rPr lang="ko-KR" altLang="en-US" sz="2000" dirty="0">
                <a:solidFill>
                  <a:schemeClr val="tx1"/>
                </a:solidFill>
              </a:rPr>
              <a:t>에 안의 수많은 </a:t>
            </a:r>
            <a:r>
              <a:rPr lang="ko-KR" altLang="en-US" sz="2000" dirty="0" smtClean="0">
                <a:solidFill>
                  <a:schemeClr val="tx1"/>
                </a:solidFill>
              </a:rPr>
              <a:t>자바 코드들이 </a:t>
            </a:r>
            <a:r>
              <a:rPr lang="ko-KR" altLang="en-US" sz="2000" dirty="0">
                <a:solidFill>
                  <a:schemeClr val="tx1"/>
                </a:solidFill>
              </a:rPr>
              <a:t>담당했던 일들을 독립적으로 처리하기 위한 부품과 </a:t>
            </a:r>
            <a:r>
              <a:rPr lang="ko-KR" altLang="en-US" sz="2000" dirty="0" smtClean="0">
                <a:solidFill>
                  <a:schemeClr val="tx1"/>
                </a:solidFill>
              </a:rPr>
              <a:t>같음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자바빈즈와 같은 컴포넌트 기술을 이용하여 작성할 수 있게 하여 효율성</a:t>
            </a:r>
            <a:r>
              <a:rPr lang="en-US" altLang="ko-KR" sz="2000" dirty="0">
                <a:solidFill>
                  <a:schemeClr val="tx1"/>
                </a:solidFill>
                <a:ea typeface="굴림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ea typeface="굴림" charset="-127"/>
              </a:rPr>
              <a:t>재사용성 등의 장점을 </a:t>
            </a:r>
            <a:r>
              <a:rPr lang="ko-KR" altLang="en-US" sz="2000" dirty="0" smtClean="0">
                <a:solidFill>
                  <a:schemeClr val="tx1"/>
                </a:solidFill>
                <a:ea typeface="굴림" charset="-127"/>
              </a:rPr>
              <a:t>가짐</a:t>
            </a:r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000" dirty="0">
              <a:solidFill>
                <a:schemeClr val="tx1"/>
              </a:solidFill>
              <a:ea typeface="굴림" charset="-127"/>
            </a:endParaRPr>
          </a:p>
          <a:p>
            <a:pPr>
              <a:lnSpc>
                <a:spcPct val="250000"/>
              </a:lnSpc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179512" y="980728"/>
            <a:ext cx="3168352" cy="658407"/>
            <a:chOff x="1354" y="1815"/>
            <a:chExt cx="2918" cy="432"/>
          </a:xfrm>
        </p:grpSpPr>
        <p:sp>
          <p:nvSpPr>
            <p:cNvPr id="1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ko-KR" altLang="en-US" sz="1600" b="1" cap="all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자바빈즈</a:t>
              </a:r>
              <a:r>
                <a:rPr lang="ko-KR" altLang="en-US" sz="16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 사용 목적</a:t>
              </a:r>
              <a:endParaRPr lang="ko-KR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505602335"/>
              </p:ext>
            </p:extLst>
          </p:nvPr>
        </p:nvGraphicFramePr>
        <p:xfrm>
          <a:off x="650776" y="1124744"/>
          <a:ext cx="780965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35420"/>
            <a:ext cx="8892481" cy="20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988840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1 : </a:t>
            </a:r>
            <a:r>
              <a:rPr lang="ko-KR" altLang="en-US" sz="2000" kern="0" dirty="0">
                <a:latin typeface="+mn-lt"/>
                <a:ea typeface="굴림" charset="-127"/>
              </a:rPr>
              <a:t>클래스 형식</a:t>
            </a:r>
            <a:r>
              <a:rPr lang="en-US" altLang="ko-KR" sz="2000" kern="0" dirty="0">
                <a:latin typeface="+mn-lt"/>
                <a:ea typeface="굴림" charset="-127"/>
              </a:rPr>
              <a:t>(</a:t>
            </a:r>
            <a:r>
              <a:rPr lang="ko-KR" altLang="en-US" sz="2000" kern="0" dirty="0" err="1">
                <a:latin typeface="+mn-lt"/>
                <a:ea typeface="굴림" charset="-127"/>
              </a:rPr>
              <a:t>빈즈의</a:t>
            </a:r>
            <a:r>
              <a:rPr lang="ko-KR" altLang="en-US" sz="2000" kern="0" dirty="0">
                <a:latin typeface="+mn-lt"/>
                <a:ea typeface="굴림" charset="-127"/>
              </a:rPr>
              <a:t> 형식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5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48879"/>
            <a:ext cx="8784977" cy="27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1772816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2 : </a:t>
            </a:r>
            <a:r>
              <a:rPr lang="ko-KR" altLang="en-US" sz="2000" kern="0" dirty="0">
                <a:latin typeface="+mn-lt"/>
                <a:ea typeface="굴림" charset="-127"/>
              </a:rPr>
              <a:t>이름을 저장할 </a:t>
            </a:r>
            <a:r>
              <a:rPr lang="ko-KR" altLang="en-US" sz="2000" kern="0" dirty="0" err="1">
                <a:latin typeface="+mn-lt"/>
                <a:ea typeface="굴림" charset="-127"/>
              </a:rPr>
              <a:t>빈즈</a:t>
            </a:r>
            <a:r>
              <a:rPr lang="ko-KR" altLang="en-US" sz="2000" kern="0" dirty="0">
                <a:latin typeface="+mn-lt"/>
                <a:ea typeface="굴림" charset="-127"/>
              </a:rPr>
              <a:t> 만들기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6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73581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보기 </a:t>
            </a:r>
            <a:r>
              <a:rPr lang="en-US" altLang="ko-KR" sz="2000" kern="0" dirty="0">
                <a:latin typeface="+mn-lt"/>
                <a:ea typeface="굴림" charset="-127"/>
              </a:rPr>
              <a:t>3 : </a:t>
            </a:r>
            <a:r>
              <a:rPr lang="ko-KR" altLang="en-US" sz="2000" kern="0" dirty="0">
                <a:latin typeface="+mn-lt"/>
                <a:ea typeface="굴림" charset="-127"/>
              </a:rPr>
              <a:t>전체 보기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3" y="1844824"/>
            <a:ext cx="8182234" cy="266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0883" y="4812754"/>
            <a:ext cx="73581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setXxx</a:t>
            </a:r>
            <a:r>
              <a:rPr lang="en-US" altLang="ko-KR" sz="2000" kern="0" dirty="0">
                <a:latin typeface="+mn-lt"/>
                <a:ea typeface="굴림" charset="-127"/>
              </a:rPr>
              <a:t>() </a:t>
            </a:r>
            <a:r>
              <a:rPr lang="ko-KR" altLang="en-US" sz="2000" kern="0" dirty="0" err="1">
                <a:latin typeface="+mn-lt"/>
                <a:ea typeface="굴림" charset="-127"/>
              </a:rPr>
              <a:t>메소드를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setter</a:t>
            </a:r>
            <a:r>
              <a:rPr lang="ko-KR" altLang="en-US" sz="2000" kern="0" dirty="0">
                <a:latin typeface="+mn-lt"/>
                <a:ea typeface="굴림" charset="-127"/>
              </a:rPr>
              <a:t>라고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부릅니다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getXxx</a:t>
            </a:r>
            <a:r>
              <a:rPr lang="en-US" altLang="ko-KR" sz="2000" kern="0" dirty="0">
                <a:latin typeface="+mn-lt"/>
                <a:ea typeface="굴림" charset="-127"/>
              </a:rPr>
              <a:t>() </a:t>
            </a:r>
            <a:r>
              <a:rPr lang="ko-KR" altLang="en-US" sz="2000" kern="0" dirty="0" err="1">
                <a:latin typeface="+mn-lt"/>
                <a:ea typeface="굴림" charset="-127"/>
              </a:rPr>
              <a:t>메소드를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getter</a:t>
            </a:r>
            <a:r>
              <a:rPr lang="ko-KR" altLang="en-US" sz="2000" kern="0" dirty="0">
                <a:latin typeface="+mn-lt"/>
                <a:ea typeface="굴림" charset="-127"/>
              </a:rPr>
              <a:t>라고 부릅니다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이용하는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45263"/>
              </p:ext>
            </p:extLst>
          </p:nvPr>
        </p:nvGraphicFramePr>
        <p:xfrm>
          <a:off x="467544" y="2564904"/>
          <a:ext cx="8208912" cy="2061313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 관련 태그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jsp:useBean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id="..." class="..." scope="..."/&gt;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빈을 생성하여 둡니다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jsp:setProperty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name="..." property="..." value="..."/&gt;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빈에 값을 저장합니다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&lt;</a:t>
                      </a: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jsp:getProperty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name="..." property="..."/&gt;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빈의 값을 가져옵니다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624261" cy="658407"/>
            <a:chOff x="1296" y="1824"/>
            <a:chExt cx="2976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771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빈 태그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04200" cy="51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빈을 이용하는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graphicFrame>
        <p:nvGraphicFramePr>
          <p:cNvPr id="15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69340"/>
              </p:ext>
            </p:extLst>
          </p:nvPr>
        </p:nvGraphicFramePr>
        <p:xfrm>
          <a:off x="467544" y="2564904"/>
          <a:ext cx="8208912" cy="2637680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해당 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JSP </a:t>
                      </a: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 내에서만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request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사용자의 요청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(request)</a:t>
                      </a: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을 처리하는 동안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사용자가 최초에 접속하여 세션이 종료되기까지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application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해당 어플리케이션이 살아 있는 동안 함께 존재합니다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.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51520" y="1484784"/>
            <a:ext cx="2624261" cy="658407"/>
            <a:chOff x="1296" y="1824"/>
            <a:chExt cx="2976" cy="432"/>
          </a:xfrm>
        </p:grpSpPr>
        <p:sp>
          <p:nvSpPr>
            <p:cNvPr id="1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771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scope</a:t>
              </a:r>
              <a:r>
                <a:rPr lang="ko-KR" altLang="en-US" b="1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종류</a:t>
              </a:r>
              <a:endParaRPr lang="ko-KR" altLang="en-US" b="1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8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인증 및 가입의 전체적인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75252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8" y="1412776"/>
            <a:ext cx="8416796" cy="32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262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Verdana</vt:lpstr>
      <vt:lpstr>Wingdings</vt:lpstr>
      <vt:lpstr>Office 테마</vt:lpstr>
      <vt:lpstr>자바빈즈(JavaBeans)란?</vt:lpstr>
      <vt:lpstr>자바빈즈 만들기</vt:lpstr>
      <vt:lpstr>자바빈즈 만들기</vt:lpstr>
      <vt:lpstr>자바빈즈 만들기</vt:lpstr>
      <vt:lpstr>자바빈즈 만들기</vt:lpstr>
      <vt:lpstr>빈을 이용하는 JSP 파일 작성</vt:lpstr>
      <vt:lpstr>자바빈즈 만들기</vt:lpstr>
      <vt:lpstr>빈을 이용하는 JSP 파일 작성</vt:lpstr>
      <vt:lpstr>회원 인증 및 가입의 전체적인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204</cp:revision>
  <dcterms:created xsi:type="dcterms:W3CDTF">2013-12-17T00:44:17Z</dcterms:created>
  <dcterms:modified xsi:type="dcterms:W3CDTF">2020-09-17T03:52:11Z</dcterms:modified>
</cp:coreProperties>
</file>