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341" r:id="rId2"/>
    <p:sldId id="325" r:id="rId3"/>
    <p:sldId id="326" r:id="rId4"/>
    <p:sldId id="342" r:id="rId5"/>
    <p:sldId id="346" r:id="rId6"/>
    <p:sldId id="348" r:id="rId7"/>
    <p:sldId id="350" r:id="rId8"/>
    <p:sldId id="352" r:id="rId9"/>
    <p:sldId id="354" r:id="rId10"/>
    <p:sldId id="360" r:id="rId11"/>
    <p:sldId id="35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B149-FA18-4763-93E3-B24C61C99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4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3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85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6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7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14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7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27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280A-4F25-4B96-B442-9C40F650B9C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365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65126"/>
            <a:ext cx="7903790" cy="615601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7"/>
            <a:ext cx="8208912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작성할 때 특별한 기능을 제공하는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컨테이너가 제공하는 특별한 객체</a:t>
            </a: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선언하지 않고 사용할 수 있는 객체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사용되는 범주에 따라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형태로 분류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입출력 관련 내부 객체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 smtClean="0"/>
              <a:t>     </a:t>
            </a:r>
            <a:r>
              <a:rPr lang="en-US" altLang="ko-KR" sz="2200" dirty="0" smtClean="0"/>
              <a:t>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외부 환경 정보 제공 내부 객체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서블릿 관련 내부 객체</a:t>
            </a:r>
            <a:endParaRPr lang="en-US" altLang="ko-KR" sz="2000" dirty="0" smtClean="0"/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예외 관련 </a:t>
            </a:r>
            <a:r>
              <a:rPr lang="ko-KR" altLang="en-US" sz="2000" dirty="0" err="1" smtClean="0"/>
              <a:t>기본객체</a:t>
            </a:r>
            <a:r>
              <a:rPr lang="ko-KR" alt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내부객체에는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javax.servlet.ServletConfig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클래스 타입이고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Servlet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이 초기화 될 때 참조 해야 할 다른 여러 정보를 가지고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5276865"/>
            <a:ext cx="2266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exeception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 smtClean="0">
                <a:ea typeface="굴림" charset="-127"/>
              </a:rPr>
              <a:t>execption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내부객체는 개발자가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페이지에서 발생한 예외를 처리하는 페이지를 지정한 경우 에러 페이지에 전달되는 예외객체입니다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>
                <a:ea typeface="굴림" charset="-127"/>
              </a:rPr>
              <a:t>page </a:t>
            </a:r>
            <a:r>
              <a:rPr lang="ko-KR" altLang="en-US" sz="2000" dirty="0" smtClean="0">
                <a:ea typeface="굴림" charset="-127"/>
              </a:rPr>
              <a:t>지시자의 </a:t>
            </a:r>
            <a:r>
              <a:rPr lang="en-US" altLang="ko-KR" sz="2000" dirty="0" err="1" smtClean="0">
                <a:ea typeface="굴림" charset="-127"/>
              </a:rPr>
              <a:t>isErrorPage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속성을 </a:t>
            </a:r>
            <a:r>
              <a:rPr lang="en-US" altLang="ko-KR" sz="2000" dirty="0" smtClean="0">
                <a:ea typeface="굴림" charset="-127"/>
              </a:rPr>
              <a:t>true</a:t>
            </a:r>
            <a:r>
              <a:rPr lang="ko-KR" altLang="en-US" sz="2000" dirty="0" smtClean="0">
                <a:ea typeface="굴림" charset="-127"/>
              </a:rPr>
              <a:t>로 지정한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페이지만 사용 가능한 객체이고 예외처리를 설정한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페이지에는 </a:t>
            </a:r>
            <a:r>
              <a:rPr lang="en-US" altLang="ko-KR" sz="2000" dirty="0" err="1" smtClean="0">
                <a:ea typeface="굴림" charset="-127"/>
              </a:rPr>
              <a:t>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속성에 예외처리 페이지를 설정해야 합니다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510065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6100783"/>
            <a:ext cx="2381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1737423"/>
            <a:ext cx="7800630" cy="4355873"/>
            <a:chOff x="533634" y="1916832"/>
            <a:chExt cx="7156541" cy="3864605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761644" y="2149938"/>
              <a:ext cx="1066045" cy="101214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1392445" y="3992608"/>
              <a:ext cx="1051782" cy="98831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3638566" y="4607301"/>
              <a:ext cx="1255185" cy="11741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281061" y="3316385"/>
              <a:ext cx="1098106" cy="105954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894641" y="2489799"/>
              <a:ext cx="9525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request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436489" y="3697008"/>
              <a:ext cx="8562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session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3638566" y="5022271"/>
              <a:ext cx="13371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pageContext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내부객체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00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내부객체의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9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545312" y="1948235"/>
              <a:ext cx="1056997" cy="1022187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854923" y="2313126"/>
              <a:ext cx="518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out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2333834" y="3140968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  <p:sp>
        <p:nvSpPr>
          <p:cNvPr id="29" name="Oval 10"/>
          <p:cNvSpPr>
            <a:spLocks noChangeArrowheads="1"/>
          </p:cNvSpPr>
          <p:nvPr/>
        </p:nvSpPr>
        <p:spPr bwMode="gray">
          <a:xfrm>
            <a:off x="5330800" y="1638248"/>
            <a:ext cx="1185416" cy="114268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white">
          <a:xfrm>
            <a:off x="5416235" y="2041103"/>
            <a:ext cx="1099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response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gray">
          <a:xfrm>
            <a:off x="5292080" y="4149080"/>
            <a:ext cx="1224136" cy="1224136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2236102" y="285293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2195736" y="501317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white">
          <a:xfrm>
            <a:off x="5292080" y="4595167"/>
            <a:ext cx="129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application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white">
          <a:xfrm>
            <a:off x="2483768" y="5445224"/>
            <a:ext cx="673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page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white">
          <a:xfrm>
            <a:off x="1416348" y="4475212"/>
            <a:ext cx="803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config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white">
          <a:xfrm>
            <a:off x="2267744" y="3284984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exception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내부객체 타입과 설명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43557"/>
            <a:ext cx="8387448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683785"/>
            <a:ext cx="2290936" cy="33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620688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988443"/>
            <a:ext cx="7048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488" y="3146425"/>
            <a:ext cx="2867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3513162"/>
            <a:ext cx="5848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2763" y="6239594"/>
            <a:ext cx="3038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443" y="6302841"/>
            <a:ext cx="581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response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요청을 시도한 클라이언트로 전송할 응답을 나타내는 데이터의 묶음입니다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029213"/>
            <a:ext cx="228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out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결과를 클라이언트에 전송해 주는 출력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스트림을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나타내며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 smtClean="0">
                <a:ea typeface="굴림" charset="-127"/>
              </a:rPr>
              <a:t>클라이언트에게 보내는 모든 정보는 </a:t>
            </a:r>
            <a:r>
              <a:rPr lang="en-US" altLang="ko-KR" sz="2000" kern="0" dirty="0" smtClean="0">
                <a:ea typeface="굴림" charset="-127"/>
              </a:rPr>
              <a:t>out</a:t>
            </a:r>
            <a:r>
              <a:rPr lang="ko-KR" altLang="en-US" sz="2000" kern="0" dirty="0" smtClean="0">
                <a:ea typeface="굴림" charset="-127"/>
              </a:rPr>
              <a:t> 객체를 통해서 전달됩니다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5" y="5715018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session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클라이언트 요청에 대한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정보의 세션과 관련된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데이터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저장하고 관리하는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26" y="27146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5529279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application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서블릿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또는 어플리케이션 외부 환경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(Context)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나타내는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서버의 정보와 자원 그리고 이벤트 로그 같은 정보를 제공합니다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2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8" y="5357826"/>
            <a:ext cx="253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현재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 나타내면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객체를 통해서 다른 내부 객체에 접근할 수가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3176606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888" y="6081733"/>
            <a:ext cx="2562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252</Words>
  <Application>Microsoft Office PowerPoint</Application>
  <PresentationFormat>화면 슬라이드 쇼(4:3)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Verdana</vt:lpstr>
      <vt:lpstr>Wingdings</vt:lpstr>
      <vt:lpstr>Office 테마</vt:lpstr>
      <vt:lpstr>내부객체란?</vt:lpstr>
      <vt:lpstr>내부객체의 종류</vt:lpstr>
      <vt:lpstr>내부객체 타입과 설명</vt:lpstr>
      <vt:lpstr>request 내부객체</vt:lpstr>
      <vt:lpstr>response 내부객체</vt:lpstr>
      <vt:lpstr>out 내부객체</vt:lpstr>
      <vt:lpstr>session 내부객체</vt:lpstr>
      <vt:lpstr>application 내부객체</vt:lpstr>
      <vt:lpstr>pageContext 내부객체</vt:lpstr>
      <vt:lpstr>config 내부객체</vt:lpstr>
      <vt:lpstr>exeception 내부객체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236</cp:revision>
  <dcterms:created xsi:type="dcterms:W3CDTF">2013-12-17T00:44:17Z</dcterms:created>
  <dcterms:modified xsi:type="dcterms:W3CDTF">2020-09-14T05:36:18Z</dcterms:modified>
</cp:coreProperties>
</file>