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30613"/>
                </a:solidFill>
              </a:defRPr>
            </a:pPr>
            <a:r>
              <a:t>상품 개발 지원 Assistant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0">
                <a:solidFill>
                  <a:srgbClr val="595959"/>
                </a:solidFill>
              </a:defRPr>
            </a:pPr>
            <a:r>
              <a:t>KT 보고서 형식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>
                <a:solidFill>
                  <a:srgbClr val="E30613"/>
                </a:solidFill>
              </a:defRPr>
            </a:pPr>
            <a:r>
              <a:t>1. 프로젝트 개요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05840"/>
            <a:ext cx="8229600" cy="4572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0">
                <a:solidFill>
                  <a:srgbClr val="595959"/>
                </a:solidFill>
              </a:defRPr>
            </a:pPr>
            <a:r>
              <a:t>문제 정의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- 신규 상품 기획 시 유사 상품 비교 분석의 어려움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- 방대한 기존 상품 데이터에서 의미 있는 정보 선별 어려움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대상 사용자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- 상품 기획/개발 담당자, 마케팅 담당자 등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솔루션 개요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- Azure OpenAI Service + Azure AI Search 기반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- 신규 상품명 + 제휴 서비스 입력 시 유사 상품 검색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- 가격/장단점 비교 분석 제공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>
                <a:solidFill>
                  <a:srgbClr val="E30613"/>
                </a:solidFill>
              </a:defRPr>
            </a:pPr>
            <a:r>
              <a:t>2. 아키텍처 다이어그램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05840"/>
            <a:ext cx="8229600" cy="4572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0">
                <a:solidFill>
                  <a:srgbClr val="595959"/>
                </a:solidFill>
              </a:defRPr>
            </a:pPr>
            <a:r>
              <a:t>아키텍처 다이어그램은 별도 이미지로 대체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>
                <a:solidFill>
                  <a:srgbClr val="E30613"/>
                </a:solidFill>
              </a:defRPr>
            </a:pPr>
            <a:r>
              <a:t>3. 핵심 기술 포인트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05840"/>
            <a:ext cx="8229600" cy="4572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0">
                <a:solidFill>
                  <a:srgbClr val="595959"/>
                </a:solidFill>
              </a:defRPr>
            </a:pPr>
            <a:r>
              <a:t>- RAG(Retrieval-Augmented Generation) 설계: Azure AI Search로 관련성 높은 데이터 검색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- 커스텀 프롬프트 엔지니어링: GPT 모델에 최적화된 프롬프트 구성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- CI/CD 파이프라인 구축: GitHub Actions → Azure App Service 자동 배포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>
                <a:solidFill>
                  <a:srgbClr val="E30613"/>
                </a:solidFill>
              </a:defRPr>
            </a:pPr>
            <a:r>
              <a:t>4. 라이브 데모 화면 전환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05840"/>
            <a:ext cx="8229600" cy="4572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0">
                <a:solidFill>
                  <a:srgbClr val="595959"/>
                </a:solidFill>
              </a:defRPr>
            </a:pPr>
            <a:r>
              <a:t>- Streamlit 웹페이지 접속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- 신규 상품명, 제휴 서비스, 비교 개수 입력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- '분석 시작' 버튼 클릭 → 분석 결과 표시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 b="1">
                <a:solidFill>
                  <a:srgbClr val="E30613"/>
                </a:solidFill>
              </a:defRPr>
            </a:pPr>
            <a:r>
              <a:t>5. 향후 개선 및 확장 계획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05840"/>
            <a:ext cx="8229600" cy="4572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0">
                <a:solidFill>
                  <a:srgbClr val="595959"/>
                </a:solidFill>
              </a:defRPr>
            </a:pPr>
            <a:r>
              <a:t>- 상품 이미지 및 스펙 시각화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- 유통/고객 관리 데이터 연계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- 매출 예측, 마케팅 전략 지원</a:t>
            </a:r>
          </a:p>
          <a:p>
            <a:pPr algn="l">
              <a:defRPr sz="1400" b="0">
                <a:solidFill>
                  <a:srgbClr val="595959"/>
                </a:solidFill>
              </a:defRPr>
            </a:pPr>
            <a:r>
              <a:t>- 신규 상품 개발 자동화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