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  <p:sldMasterId id="2147483841" r:id="rId2"/>
    <p:sldMasterId id="2147483971" r:id="rId3"/>
    <p:sldMasterId id="2147484173" r:id="rId4"/>
  </p:sldMasterIdLst>
  <p:sldIdLst>
    <p:sldId id="256" r:id="rId5"/>
    <p:sldId id="257" r:id="rId6"/>
    <p:sldId id="279" r:id="rId7"/>
    <p:sldId id="259" r:id="rId8"/>
    <p:sldId id="283" r:id="rId9"/>
    <p:sldId id="303" r:id="rId10"/>
    <p:sldId id="280" r:id="rId11"/>
    <p:sldId id="281" r:id="rId12"/>
    <p:sldId id="282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6" r:id="rId25"/>
    <p:sldId id="297" r:id="rId26"/>
    <p:sldId id="298" r:id="rId27"/>
    <p:sldId id="299" r:id="rId28"/>
    <p:sldId id="300" r:id="rId29"/>
    <p:sldId id="301" r:id="rId30"/>
    <p:sldId id="30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94660"/>
  </p:normalViewPr>
  <p:slideViewPr>
    <p:cSldViewPr snapToGrid="0">
      <p:cViewPr varScale="1">
        <p:scale>
          <a:sx n="90" d="100"/>
          <a:sy n="90" d="100"/>
        </p:scale>
        <p:origin x="-7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4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40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66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36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81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22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76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70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50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9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90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35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20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451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739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984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548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918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044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0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0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176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933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005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66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287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488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783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208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885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083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8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2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83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193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745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078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09992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291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41290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217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679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2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1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5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4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9.xml"/><Relationship Id="rId17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4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  <p:sldLayoutId id="2147484185" r:id="rId12"/>
    <p:sldLayoutId id="2147484186" r:id="rId13"/>
    <p:sldLayoutId id="2147484187" r:id="rId14"/>
    <p:sldLayoutId id="2147484188" r:id="rId15"/>
    <p:sldLayoutId id="21474841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hyperlink" Target="http://www.oracle.com/technetwork/java/javase/downloads/inde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3063" y="2824921"/>
            <a:ext cx="9727680" cy="1427570"/>
          </a:xfrm>
        </p:spPr>
        <p:txBody>
          <a:bodyPr>
            <a:normAutofit/>
          </a:bodyPr>
          <a:lstStyle/>
          <a:p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Introduction To Java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647134" y="1048058"/>
            <a:ext cx="3635829" cy="134794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6000"/>
              </a:srgbClr>
            </a:outerShdw>
            <a:reflection endPos="0" dir="5400000" sy="-100000" algn="bl" rotWithShape="0"/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cs typeface="Khmer OS System" panose="02000500000000020004" pitchFamily="2" charset="0"/>
              </a:rPr>
              <a:t>Java</a:t>
            </a:r>
            <a:endParaRPr lang="en-US" sz="8800" dirty="0">
              <a:solidFill>
                <a:schemeClr val="tx2">
                  <a:lumMod val="60000"/>
                  <a:lumOff val="40000"/>
                </a:schemeClr>
              </a:solidFill>
              <a:latin typeface="Algerian" panose="04020705040A02060702" pitchFamily="82" charset="0"/>
              <a:cs typeface="Khmer OS System" panose="02000500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9818" y="5025265"/>
            <a:ext cx="4343400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m-KH" sz="1600" dirty="0" smtClean="0">
                <a:latin typeface="Khmer OS"/>
                <a:cs typeface="Khmer OS"/>
              </a:rPr>
              <a:t>រៀបរៀង</a:t>
            </a:r>
            <a:r>
              <a:rPr lang="ca-ES" sz="1600" dirty="0" smtClean="0">
                <a:latin typeface="Khmer OS"/>
                <a:cs typeface="Khmer OS"/>
              </a:rPr>
              <a:t>ដោយ</a:t>
            </a:r>
            <a:r>
              <a:rPr lang="km-KH" sz="1600" dirty="0" smtClean="0">
                <a:latin typeface="Khmer OS"/>
                <a:cs typeface="Khmer OS"/>
              </a:rPr>
              <a:t>លោក</a:t>
            </a:r>
            <a:r>
              <a:rPr lang="en-US" sz="1600" dirty="0" smtClean="0">
                <a:latin typeface="Khmer OS"/>
                <a:cs typeface="Khmer OS"/>
              </a:rPr>
              <a:t>:</a:t>
            </a:r>
            <a:r>
              <a:rPr lang="ca-ES" sz="1600" dirty="0" smtClean="0">
                <a:latin typeface="Khmer OS"/>
                <a:cs typeface="Khmer OS"/>
              </a:rPr>
              <a:t> </a:t>
            </a:r>
            <a:r>
              <a:rPr lang="ca-ES" sz="1600" dirty="0" err="1" smtClean="0">
                <a:latin typeface="Khmer OS"/>
                <a:cs typeface="Khmer OS"/>
              </a:rPr>
              <a:t>ជុំម</a:t>
            </a:r>
            <a:r>
              <a:rPr lang="ca-ES" sz="1600" dirty="0" smtClean="0">
                <a:latin typeface="Khmer OS"/>
                <a:cs typeface="Khmer OS"/>
              </a:rPr>
              <a:t> </a:t>
            </a:r>
            <a:r>
              <a:rPr lang="ca-ES" sz="1600" dirty="0" err="1" smtClean="0">
                <a:latin typeface="Khmer OS"/>
                <a:cs typeface="Khmer OS"/>
              </a:rPr>
              <a:t>សុបញ្ញាពេជ្រ</a:t>
            </a:r>
            <a:endParaRPr lang="km-KH" sz="1600" dirty="0">
              <a:latin typeface="Khmer OS"/>
              <a:cs typeface="Khmer OS"/>
            </a:endParaRPr>
          </a:p>
          <a:p>
            <a:pPr>
              <a:lnSpc>
                <a:spcPct val="150000"/>
              </a:lnSpc>
            </a:pPr>
            <a:r>
              <a:rPr lang="ca-ES" sz="1600" dirty="0" err="1" smtClean="0">
                <a:latin typeface="Khmer OS"/>
                <a:cs typeface="Khmer OS"/>
              </a:rPr>
              <a:t>លេខ</a:t>
            </a:r>
            <a:r>
              <a:rPr lang="ca-ES" sz="1600" dirty="0" err="1" smtClean="0">
                <a:latin typeface="Khmer OS"/>
                <a:cs typeface="Khmer OS"/>
              </a:rPr>
              <a:t>ទូរសព្ទ័ៈ</a:t>
            </a:r>
            <a:r>
              <a:rPr lang="ca-ES" sz="1600" dirty="0" smtClean="0">
                <a:latin typeface="Khmer OS"/>
                <a:cs typeface="Khmer OS"/>
              </a:rPr>
              <a:t> </a:t>
            </a:r>
            <a:r>
              <a:rPr lang="en-US" sz="1600" dirty="0" smtClean="0">
                <a:latin typeface="Khmer OS"/>
                <a:cs typeface="Khmer OS"/>
              </a:rPr>
              <a:t>010 890024</a:t>
            </a:r>
            <a:endParaRPr lang="ca-ES" sz="1600" dirty="0" smtClean="0">
              <a:latin typeface="Khmer OS"/>
              <a:cs typeface="Khmer OS"/>
            </a:endParaRPr>
          </a:p>
          <a:p>
            <a:pPr>
              <a:lnSpc>
                <a:spcPct val="150000"/>
              </a:lnSpc>
            </a:pPr>
            <a:r>
              <a:rPr lang="ca-ES" sz="1600" dirty="0" smtClean="0">
                <a:latin typeface="Khmer OS"/>
                <a:cs typeface="Khmer OS"/>
              </a:rPr>
              <a:t>E-mail</a:t>
            </a:r>
            <a:r>
              <a:rPr lang="en-US" sz="1600" dirty="0" smtClean="0">
                <a:latin typeface="Khmer OS"/>
                <a:cs typeface="Khmer OS"/>
              </a:rPr>
              <a:t>: </a:t>
            </a:r>
            <a:r>
              <a:rPr lang="en-US" sz="1600" dirty="0" smtClean="0">
                <a:latin typeface="Khmer OS"/>
                <a:cs typeface="Khmer OS"/>
              </a:rPr>
              <a:t>panhapich04@gmail.com</a:t>
            </a:r>
            <a:endParaRPr lang="en-US" sz="1600" dirty="0">
              <a:latin typeface="Khmer OS"/>
              <a:cs typeface="Khmer O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97" y="535688"/>
            <a:ext cx="4441269" cy="201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88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98544" y="583770"/>
            <a:ext cx="8911687" cy="828172"/>
          </a:xfrm>
        </p:spPr>
        <p:txBody>
          <a:bodyPr>
            <a:normAutofit/>
          </a:bodyPr>
          <a:lstStyle/>
          <a:p>
            <a:r>
              <a:rPr lang="ca-E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ការ</a:t>
            </a:r>
            <a:r>
              <a:rPr lang="km-KH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ដំឡើង</a:t>
            </a:r>
            <a:r>
              <a:rPr lang="en-U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 JDK(Java Development Kit)(</a:t>
            </a:r>
            <a:r>
              <a:rPr lang="km-KH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ត</a:t>
            </a:r>
            <a:r>
              <a:rPr lang="en-U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)</a:t>
            </a:r>
            <a:endParaRPr lang="en-US" b="1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4098" name="Picture 2" descr="C:\Users\noob\Desktop\2016-02-01_2309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789" y="1382511"/>
            <a:ext cx="7633214" cy="485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15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98544" y="583770"/>
            <a:ext cx="8911687" cy="828172"/>
          </a:xfrm>
        </p:spPr>
        <p:txBody>
          <a:bodyPr>
            <a:normAutofit/>
          </a:bodyPr>
          <a:lstStyle/>
          <a:p>
            <a:r>
              <a:rPr lang="ca-E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ការ</a:t>
            </a:r>
            <a:r>
              <a:rPr lang="km-KH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ដំឡើង</a:t>
            </a:r>
            <a:r>
              <a:rPr lang="en-U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 JDK(Java Development Kit)(</a:t>
            </a:r>
            <a:r>
              <a:rPr lang="km-KH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ត</a:t>
            </a:r>
            <a:r>
              <a:rPr lang="en-U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)</a:t>
            </a:r>
            <a:endParaRPr lang="en-US" b="1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5122" name="Picture 2" descr="C:\Users\noob\Desktop\2016-02-01_231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2" y="1498891"/>
            <a:ext cx="7075487" cy="466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878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98544" y="583770"/>
            <a:ext cx="8911687" cy="828172"/>
          </a:xfrm>
        </p:spPr>
        <p:txBody>
          <a:bodyPr>
            <a:normAutofit/>
          </a:bodyPr>
          <a:lstStyle/>
          <a:p>
            <a:r>
              <a:rPr lang="ca-E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ការ</a:t>
            </a:r>
            <a:r>
              <a:rPr lang="km-KH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ដំឡើង</a:t>
            </a:r>
            <a:r>
              <a:rPr lang="en-U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 JDK(Java Development Kit)(</a:t>
            </a:r>
            <a:r>
              <a:rPr lang="km-KH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ត</a:t>
            </a:r>
            <a:r>
              <a:rPr lang="en-U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)</a:t>
            </a:r>
            <a:endParaRPr lang="en-US" b="1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6147" name="Picture 3" descr="C:\Users\noob\Desktop\2016-02-01_2311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29" y="1712511"/>
            <a:ext cx="6991461" cy="462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126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98544" y="583770"/>
            <a:ext cx="8911687" cy="828172"/>
          </a:xfrm>
        </p:spPr>
        <p:txBody>
          <a:bodyPr>
            <a:normAutofit/>
          </a:bodyPr>
          <a:lstStyle/>
          <a:p>
            <a:r>
              <a:rPr lang="ca-E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ការ</a:t>
            </a:r>
            <a:r>
              <a:rPr lang="km-KH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ដំឡើង</a:t>
            </a:r>
            <a:r>
              <a:rPr lang="en-U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 JDK(Java Development Kit)(</a:t>
            </a:r>
            <a:r>
              <a:rPr lang="km-KH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ត</a:t>
            </a:r>
            <a:r>
              <a:rPr lang="en-U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)</a:t>
            </a:r>
            <a:endParaRPr lang="en-US" b="1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7170" name="Picture 2" descr="C:\Users\noob\Desktop\2016-02-01_2313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071" y="1645210"/>
            <a:ext cx="7409780" cy="473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369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98544" y="583770"/>
            <a:ext cx="8911687" cy="828172"/>
          </a:xfrm>
        </p:spPr>
        <p:txBody>
          <a:bodyPr>
            <a:normAutofit/>
          </a:bodyPr>
          <a:lstStyle/>
          <a:p>
            <a:r>
              <a:rPr lang="ca-ES" dirty="0">
                <a:latin typeface="Khmer OS System" panose="02000500000000020004" pitchFamily="2" charset="0"/>
                <a:cs typeface="Khmer OS System" panose="02000500000000020004" pitchFamily="2" charset="0"/>
              </a:rPr>
              <a:t>Java Environment Setup</a:t>
            </a:r>
            <a:endParaRPr lang="en-US" b="1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8194" name="Picture 2" descr="C:\Users\noob\Desktop\2016-02-01_2319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134" y="1473602"/>
            <a:ext cx="8117023" cy="480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45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98544" y="583770"/>
            <a:ext cx="8911687" cy="828172"/>
          </a:xfrm>
        </p:spPr>
        <p:txBody>
          <a:bodyPr>
            <a:normAutofit/>
          </a:bodyPr>
          <a:lstStyle/>
          <a:p>
            <a:r>
              <a:rPr lang="ca-ES" dirty="0">
                <a:latin typeface="Khmer OS System" panose="02000500000000020004" pitchFamily="2" charset="0"/>
                <a:cs typeface="Khmer OS System" panose="02000500000000020004" pitchFamily="2" charset="0"/>
              </a:rPr>
              <a:t>Java Environment </a:t>
            </a:r>
            <a:r>
              <a:rPr lang="ca-E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Setup (</a:t>
            </a:r>
            <a:r>
              <a:rPr lang="km-KH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ត</a:t>
            </a:r>
            <a:r>
              <a:rPr lang="ca-E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)</a:t>
            </a:r>
            <a:endParaRPr lang="en-US" b="1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9218" name="Picture 2" descr="C:\Users\noob\Desktop\2016-02-01_2325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774" y="1423809"/>
            <a:ext cx="8125294" cy="464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489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898544" y="583770"/>
            <a:ext cx="8911687" cy="828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a-E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Java Environment Setup (</a:t>
            </a:r>
            <a:r>
              <a:rPr lang="km-KH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ត</a:t>
            </a:r>
            <a:r>
              <a:rPr lang="ca-E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)</a:t>
            </a:r>
            <a:endParaRPr lang="en-US" b="1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7" name="Picture 2" descr="C:\Users\noob\Desktop\2016-02-01_2327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677" y="1284244"/>
            <a:ext cx="8113713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974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98544" y="583770"/>
            <a:ext cx="8911687" cy="828172"/>
          </a:xfrm>
        </p:spPr>
        <p:txBody>
          <a:bodyPr>
            <a:normAutofit/>
          </a:bodyPr>
          <a:lstStyle/>
          <a:p>
            <a:r>
              <a:rPr lang="ca-ES" dirty="0">
                <a:latin typeface="Khmer OS System" panose="02000500000000020004" pitchFamily="2" charset="0"/>
                <a:cs typeface="Khmer OS System" panose="02000500000000020004" pitchFamily="2" charset="0"/>
              </a:rPr>
              <a:t>Java Environment </a:t>
            </a:r>
            <a:r>
              <a:rPr lang="ca-E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Setup (</a:t>
            </a:r>
            <a:r>
              <a:rPr lang="km-KH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ត</a:t>
            </a:r>
            <a:r>
              <a:rPr lang="ca-E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)</a:t>
            </a:r>
            <a:endParaRPr lang="en-US" b="1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10243" name="Picture 3" descr="C:\Users\noob\Desktop\2016-02-01_2329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96" y="1464995"/>
            <a:ext cx="4631945" cy="479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27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98544" y="583770"/>
            <a:ext cx="8911687" cy="828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a-E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Java Environment Setup (</a:t>
            </a:r>
            <a:r>
              <a:rPr lang="km-KH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ត</a:t>
            </a:r>
            <a:r>
              <a:rPr lang="ca-E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)</a:t>
            </a:r>
            <a:endParaRPr lang="en-US" b="1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11266" name="Picture 2" descr="C:\Users\noob\Desktop\2016-02-01_2330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695" y="1411942"/>
            <a:ext cx="5121231" cy="491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895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98544" y="583770"/>
            <a:ext cx="8911687" cy="828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a-E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Java Environment Setup (</a:t>
            </a:r>
            <a:r>
              <a:rPr lang="km-KH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ត</a:t>
            </a:r>
            <a:r>
              <a:rPr lang="ca-E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)</a:t>
            </a:r>
            <a:endParaRPr lang="en-US" b="1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12290" name="Picture 2" descr="C:\Users\noob\Desktop\2016-02-01_2332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14" y="1411942"/>
            <a:ext cx="4979630" cy="503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01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725" y="558796"/>
            <a:ext cx="8911687" cy="1280890"/>
          </a:xfrm>
        </p:spPr>
        <p:txBody>
          <a:bodyPr/>
          <a:lstStyle/>
          <a:p>
            <a:r>
              <a:rPr lang="en-US" b="1" dirty="0" smtClean="0"/>
              <a:t>Introduction to java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6698" y="1558344"/>
            <a:ext cx="8915400" cy="5048518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US" sz="2400" dirty="0" smtClean="0"/>
              <a:t>Java</a:t>
            </a:r>
            <a:r>
              <a:rPr lang="en-US" sz="2000" dirty="0" smtClean="0"/>
              <a:t> </a:t>
            </a:r>
            <a:r>
              <a:rPr lang="km-KH" sz="2000" dirty="0" smtClean="0">
                <a:latin typeface="Khmer OS System" pitchFamily="2" charset="0"/>
                <a:cs typeface="Khmer OS System" pitchFamily="2" charset="0"/>
              </a:rPr>
              <a:t>គឺជាភាសាសរសេរបង្កើតកម្មវិធីមានកម្រិតខ្ភស់</a:t>
            </a:r>
            <a:r>
              <a:rPr lang="en-US" sz="2000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ca-ES" sz="2000" dirty="0" err="1" smtClean="0">
                <a:latin typeface="Khmer OS System" pitchFamily="2" charset="0"/>
                <a:cs typeface="Khmer OS System" pitchFamily="2" charset="0"/>
              </a:rPr>
              <a:t>បានអភិវឌ្ឈន៏ពីដើម</a:t>
            </a:r>
            <a:r>
              <a:rPr lang="ca-ES" sz="2000" dirty="0" err="1" smtClean="0">
                <a:latin typeface="Khmer OS System" pitchFamily="2" charset="0"/>
                <a:cs typeface="Khmer OS System" pitchFamily="2" charset="0"/>
              </a:rPr>
              <a:t>មក</a:t>
            </a:r>
            <a:r>
              <a:rPr lang="ca-ES" sz="2000" dirty="0" err="1" smtClean="0">
                <a:latin typeface="Khmer OS System" pitchFamily="2" charset="0"/>
                <a:cs typeface="Khmer OS System" pitchFamily="2" charset="0"/>
              </a:rPr>
              <a:t>ដោយក្រុម</a:t>
            </a:r>
            <a:r>
              <a:rPr lang="km-KH" sz="2000" dirty="0" smtClean="0">
                <a:latin typeface="Khmer OS System" pitchFamily="2" charset="0"/>
                <a:cs typeface="Khmer OS System" pitchFamily="2" charset="0"/>
              </a:rPr>
              <a:t>ហ៊ុន</a:t>
            </a:r>
            <a:r>
              <a:rPr lang="en-US" sz="2000" dirty="0" smtClean="0"/>
              <a:t>  </a:t>
            </a:r>
            <a:r>
              <a:rPr lang="en-US" sz="2000" dirty="0" smtClean="0"/>
              <a:t>Sun Microsystems </a:t>
            </a:r>
            <a:r>
              <a:rPr lang="km-KH" sz="2000" dirty="0" smtClean="0">
                <a:latin typeface="Khmer OS System" pitchFamily="2" charset="0"/>
                <a:cs typeface="Khmer OS System" pitchFamily="2" charset="0"/>
              </a:rPr>
              <a:t>ហើយនិងបានចេញក្នុងឆ្នាំ</a:t>
            </a:r>
            <a:r>
              <a:rPr lang="en-US" sz="2000" dirty="0" smtClean="0"/>
              <a:t> 1995 </a:t>
            </a:r>
            <a:r>
              <a:rPr lang="km-KH" sz="2000" dirty="0" smtClean="0"/>
              <a:t>។</a:t>
            </a:r>
            <a:endParaRPr lang="en-US" sz="2000" dirty="0" smtClean="0"/>
          </a:p>
          <a:p>
            <a:pPr>
              <a:lnSpc>
                <a:spcPct val="170000"/>
              </a:lnSpc>
            </a:pPr>
            <a:r>
              <a:rPr lang="en-US" sz="2000" dirty="0" smtClean="0"/>
              <a:t>Java </a:t>
            </a:r>
            <a:r>
              <a:rPr lang="km-KH" sz="2000" dirty="0" smtClean="0"/>
              <a:t>ជាភាសា</a:t>
            </a:r>
            <a:r>
              <a:rPr lang="en-US" sz="2000" dirty="0" smtClean="0"/>
              <a:t> </a:t>
            </a:r>
            <a:r>
              <a:rPr lang="km-KH" sz="2000" dirty="0" smtClean="0"/>
              <a:t>ដែលអាចជួយយើងក្នុងការបង្កើតនូវ កម្មវិធីកុំព្យូទ័រ</a:t>
            </a:r>
            <a:r>
              <a:rPr lang="en-US" sz="2000" dirty="0" smtClean="0"/>
              <a:t>(Desktop application), </a:t>
            </a:r>
            <a:r>
              <a:rPr lang="km-KH" sz="2000" dirty="0" smtClean="0"/>
              <a:t>កម្មវិធីសំរាប់គេហទំព័រ</a:t>
            </a:r>
            <a:r>
              <a:rPr lang="en-US" sz="2000" dirty="0" smtClean="0"/>
              <a:t>(web application) </a:t>
            </a:r>
            <a:r>
              <a:rPr lang="km-KH" sz="2000" dirty="0" smtClean="0"/>
              <a:t>និងកម្មវិធីទូរស័ព្ទ (Android)</a:t>
            </a:r>
            <a:endParaRPr lang="en-US" sz="2000" dirty="0" smtClean="0"/>
          </a:p>
          <a:p>
            <a:pPr>
              <a:lnSpc>
                <a:spcPct val="170000"/>
              </a:lnSpc>
            </a:pPr>
            <a:r>
              <a:rPr lang="en-US" sz="2000" dirty="0" smtClean="0"/>
              <a:t>Java  </a:t>
            </a:r>
            <a:r>
              <a:rPr lang="km-KH" sz="2000" dirty="0" smtClean="0"/>
              <a:t>អាចតំនើលការលើ</a:t>
            </a:r>
            <a:r>
              <a:rPr lang="en-US" sz="2000" dirty="0" smtClean="0"/>
              <a:t>  Platform </a:t>
            </a:r>
            <a:r>
              <a:rPr lang="km-KH" sz="2000" dirty="0" smtClean="0"/>
              <a:t>ច្រើនផ្សេងៗគ្នា</a:t>
            </a:r>
            <a:r>
              <a:rPr lang="ca-ES" sz="2000" dirty="0" smtClean="0"/>
              <a:t>​</a:t>
            </a:r>
            <a:r>
              <a:rPr lang="en-US" sz="2000" dirty="0" smtClean="0"/>
              <a:t> (</a:t>
            </a:r>
            <a:r>
              <a:rPr lang="ca-ES" sz="2000" dirty="0" smtClean="0"/>
              <a:t>​</a:t>
            </a:r>
            <a:r>
              <a:rPr lang="en-US" sz="2000" dirty="0" smtClean="0"/>
              <a:t>Windows, Mac OS</a:t>
            </a:r>
            <a:r>
              <a:rPr lang="km-KH" sz="2000" dirty="0" smtClean="0"/>
              <a:t>​</a:t>
            </a:r>
            <a:r>
              <a:rPr lang="en-US" sz="2000" dirty="0" smtClean="0"/>
              <a:t>,Linux </a:t>
            </a:r>
            <a:r>
              <a:rPr lang="km-KH" sz="2000" dirty="0" smtClean="0"/>
              <a:t>និងប្រព័ន្ធប្រត្តិការ</a:t>
            </a:r>
            <a:r>
              <a:rPr lang="en-US" sz="2000" dirty="0" smtClean="0"/>
              <a:t>… </a:t>
            </a:r>
            <a:r>
              <a:rPr lang="km-KH" sz="2000" dirty="0" smtClean="0"/>
              <a:t>។</a:t>
            </a:r>
            <a:endParaRPr lang="en-US" sz="2000" dirty="0"/>
          </a:p>
          <a:p>
            <a:pPr>
              <a:lnSpc>
                <a:spcPct val="170000"/>
              </a:lnSpc>
            </a:pPr>
            <a:r>
              <a:rPr lang="en-US" sz="2000" dirty="0" smtClean="0"/>
              <a:t>Java </a:t>
            </a:r>
            <a:r>
              <a:rPr lang="km-KH" sz="2000" dirty="0" smtClean="0"/>
              <a:t>ជា</a:t>
            </a:r>
            <a:r>
              <a:rPr lang="km-KH" sz="2000" dirty="0"/>
              <a:t>ភាសារមួយ</a:t>
            </a:r>
            <a:r>
              <a:rPr lang="km-KH" sz="2000" dirty="0" smtClean="0"/>
              <a:t>ដែលដំណើរការផ្អែក</a:t>
            </a:r>
            <a:r>
              <a:rPr lang="km-KH" sz="2000" dirty="0" smtClean="0"/>
              <a:t>លេី</a:t>
            </a:r>
            <a:r>
              <a:rPr lang="en-US" sz="2000" dirty="0" smtClean="0"/>
              <a:t>JDK </a:t>
            </a:r>
            <a:r>
              <a:rPr lang="en-US" sz="2000" dirty="0" smtClean="0"/>
              <a:t>&amp; JRE  </a:t>
            </a:r>
            <a:r>
              <a:rPr lang="km-KH" sz="2000" dirty="0" smtClean="0"/>
              <a:t>ដូចនេះទាមទារឲ្យអ្នកត្រូវតំឡើង</a:t>
            </a:r>
            <a:r>
              <a:rPr lang="en-US" sz="2000" dirty="0" smtClean="0"/>
              <a:t> JDK &amp; JRE </a:t>
            </a:r>
            <a:r>
              <a:rPr lang="km-KH" sz="2000" dirty="0" smtClean="0"/>
              <a:t>ជាមុនទើបអាចដំណើរការ</a:t>
            </a:r>
            <a:r>
              <a:rPr lang="en-US" sz="2000" dirty="0" smtClean="0"/>
              <a:t> java </a:t>
            </a:r>
            <a:r>
              <a:rPr lang="km-KH" sz="2000" dirty="0" smtClean="0"/>
              <a:t>បាន។</a:t>
            </a:r>
          </a:p>
          <a:p>
            <a:pPr>
              <a:lnSpc>
                <a:spcPct val="170000"/>
              </a:lnSpc>
            </a:pPr>
            <a:endParaRPr lang="km-KH" sz="2000" dirty="0" smtClean="0"/>
          </a:p>
        </p:txBody>
      </p:sp>
    </p:spTree>
    <p:extLst>
      <p:ext uri="{BB962C8B-B14F-4D97-AF65-F5344CB8AC3E}">
        <p14:creationId xmlns:p14="http://schemas.microsoft.com/office/powerpoint/2010/main" val="146349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98544" y="583770"/>
            <a:ext cx="8911687" cy="828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a-E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Java Environment Setup (</a:t>
            </a:r>
            <a:r>
              <a:rPr lang="km-KH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ត</a:t>
            </a:r>
            <a:r>
              <a:rPr lang="ca-E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)</a:t>
            </a:r>
            <a:endParaRPr lang="en-US" b="1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13314" name="Picture 2" descr="C:\Users\noob\Desktop\2016-02-01_2333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543" y="1411941"/>
            <a:ext cx="4978776" cy="500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453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98544" y="583770"/>
            <a:ext cx="8911687" cy="828172"/>
          </a:xfrm>
        </p:spPr>
        <p:txBody>
          <a:bodyPr>
            <a:normAutofit/>
          </a:bodyPr>
          <a:lstStyle/>
          <a:p>
            <a:r>
              <a:rPr lang="ca-E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ការ</a:t>
            </a:r>
            <a:r>
              <a:rPr lang="km-KH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ដំឡើង</a:t>
            </a:r>
            <a:r>
              <a:rPr lang="en-U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b="1" dirty="0" err="1" smtClean="0">
                <a:latin typeface="Khmer OS System" panose="02000500000000020004" pitchFamily="2" charset="0"/>
                <a:cs typeface="Khmer OS System" panose="02000500000000020004" pitchFamily="2" charset="0"/>
              </a:rPr>
              <a:t>NetBeans</a:t>
            </a:r>
            <a:r>
              <a:rPr lang="en-U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 IDE</a:t>
            </a:r>
            <a:endParaRPr lang="en-US" b="1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74023" y="1430818"/>
            <a:ext cx="8942402" cy="5192602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</a:pPr>
            <a:r>
              <a:rPr lang="en-US" sz="2000" dirty="0">
                <a:solidFill>
                  <a:schemeClr val="tx1"/>
                </a:solidFill>
                <a:latin typeface="Century Gothic (Body)"/>
                <a:cs typeface="Khmer OS System" panose="02000500000000020004" pitchFamily="2" charset="0"/>
              </a:rPr>
              <a:t>Download </a:t>
            </a:r>
            <a:r>
              <a:rPr lang="en-US" sz="2000" dirty="0" smtClean="0">
                <a:solidFill>
                  <a:schemeClr val="tx1"/>
                </a:solidFill>
                <a:latin typeface="Century Gothic (Body)"/>
                <a:cs typeface="Khmer OS System" panose="02000500000000020004" pitchFamily="2" charset="0"/>
              </a:rPr>
              <a:t>JDK</a:t>
            </a:r>
            <a:endParaRPr lang="km-KH" sz="2000" dirty="0">
              <a:solidFill>
                <a:schemeClr val="tx1"/>
              </a:solidFill>
              <a:latin typeface="Century Gothic (Body)"/>
              <a:cs typeface="Khmer OS System" panose="02000500000000020004" pitchFamily="2" charset="0"/>
            </a:endParaRP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chemeClr val="tx1"/>
                </a:solidFill>
                <a:latin typeface="Century Gothic (Body)"/>
                <a:cs typeface="Khmer OS System" panose="02000500000000020004" pitchFamily="2" charset="0"/>
              </a:rPr>
              <a:t>https://netbeans.org/</a:t>
            </a:r>
          </a:p>
          <a:p>
            <a:pPr>
              <a:lnSpc>
                <a:spcPts val="3000"/>
              </a:lnSpc>
            </a:pPr>
            <a:endParaRPr lang="en-US" sz="2000" dirty="0" smtClean="0">
              <a:solidFill>
                <a:schemeClr val="tx1"/>
              </a:solidFill>
              <a:latin typeface="Century Gothic (Body)"/>
              <a:cs typeface="Khmer OS System" panose="02000500000000020004" pitchFamily="2" charset="0"/>
            </a:endParaRPr>
          </a:p>
        </p:txBody>
      </p:sp>
      <p:pic>
        <p:nvPicPr>
          <p:cNvPr id="1026" name="Picture 2" descr="C:\Users\noob\Desktop\2016-02-02_0845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162" y="2674713"/>
            <a:ext cx="8704263" cy="385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170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98544" y="583770"/>
            <a:ext cx="8911687" cy="828172"/>
          </a:xfrm>
        </p:spPr>
        <p:txBody>
          <a:bodyPr>
            <a:normAutofit/>
          </a:bodyPr>
          <a:lstStyle/>
          <a:p>
            <a:r>
              <a:rPr lang="ca-E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ការ</a:t>
            </a:r>
            <a:r>
              <a:rPr lang="km-KH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ដំឡើង</a:t>
            </a:r>
            <a:r>
              <a:rPr lang="en-U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b="1" dirty="0" err="1" smtClean="0">
                <a:latin typeface="Khmer OS System" panose="02000500000000020004" pitchFamily="2" charset="0"/>
                <a:cs typeface="Khmer OS System" panose="02000500000000020004" pitchFamily="2" charset="0"/>
              </a:rPr>
              <a:t>NetBeans</a:t>
            </a:r>
            <a:r>
              <a:rPr lang="en-U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 IDE</a:t>
            </a:r>
            <a:r>
              <a:rPr lang="km-KH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​</a:t>
            </a:r>
            <a:r>
              <a:rPr lang="en-U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(</a:t>
            </a:r>
            <a:r>
              <a:rPr lang="km-KH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ត</a:t>
            </a:r>
            <a:r>
              <a:rPr lang="km-KH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)</a:t>
            </a:r>
            <a:endParaRPr lang="en-US" b="1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2050" name="Picture 2" descr="C:\Users\noob\Desktop\2016-02-02_0848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513" y="1807805"/>
            <a:ext cx="8647113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289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98544" y="583770"/>
            <a:ext cx="8911687" cy="828172"/>
          </a:xfrm>
        </p:spPr>
        <p:txBody>
          <a:bodyPr>
            <a:normAutofit/>
          </a:bodyPr>
          <a:lstStyle/>
          <a:p>
            <a:r>
              <a:rPr lang="ca-E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ការ</a:t>
            </a:r>
            <a:r>
              <a:rPr lang="km-KH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ដំឡើង</a:t>
            </a:r>
            <a:r>
              <a:rPr lang="en-U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b="1" dirty="0" err="1" smtClean="0">
                <a:latin typeface="Khmer OS System" panose="02000500000000020004" pitchFamily="2" charset="0"/>
                <a:cs typeface="Khmer OS System" panose="02000500000000020004" pitchFamily="2" charset="0"/>
              </a:rPr>
              <a:t>NetBeans</a:t>
            </a:r>
            <a:r>
              <a:rPr lang="en-U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 IDE</a:t>
            </a:r>
            <a:r>
              <a:rPr lang="km-KH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​</a:t>
            </a:r>
            <a:r>
              <a:rPr lang="en-U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(</a:t>
            </a:r>
            <a:r>
              <a:rPr lang="km-KH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ត</a:t>
            </a:r>
            <a:r>
              <a:rPr lang="km-KH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)</a:t>
            </a:r>
            <a:endParaRPr lang="en-US" b="1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3074" name="Picture 2" descr="C:\Users\noob\Desktop\2016-02-02_0959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513" y="1536854"/>
            <a:ext cx="6054298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95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98544" y="583770"/>
            <a:ext cx="8911687" cy="828172"/>
          </a:xfrm>
        </p:spPr>
        <p:txBody>
          <a:bodyPr>
            <a:normAutofit/>
          </a:bodyPr>
          <a:lstStyle/>
          <a:p>
            <a:r>
              <a:rPr lang="ca-E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ការ</a:t>
            </a:r>
            <a:r>
              <a:rPr lang="km-KH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ដំឡើង</a:t>
            </a:r>
            <a:r>
              <a:rPr lang="en-U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b="1" dirty="0" err="1" smtClean="0">
                <a:latin typeface="Khmer OS System" panose="02000500000000020004" pitchFamily="2" charset="0"/>
                <a:cs typeface="Khmer OS System" panose="02000500000000020004" pitchFamily="2" charset="0"/>
              </a:rPr>
              <a:t>NetBeans</a:t>
            </a:r>
            <a:r>
              <a:rPr lang="en-U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 IDE</a:t>
            </a:r>
            <a:r>
              <a:rPr lang="km-KH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​</a:t>
            </a:r>
            <a:r>
              <a:rPr lang="en-U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(</a:t>
            </a:r>
            <a:r>
              <a:rPr lang="km-KH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ត</a:t>
            </a:r>
            <a:r>
              <a:rPr lang="km-KH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)</a:t>
            </a:r>
            <a:endParaRPr lang="en-US" b="1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4098" name="Picture 2" descr="C:\Users\noob\Desktop\2016-02-02_1000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985" y="1347520"/>
            <a:ext cx="6143736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767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98544" y="583770"/>
            <a:ext cx="8911687" cy="828172"/>
          </a:xfrm>
        </p:spPr>
        <p:txBody>
          <a:bodyPr>
            <a:normAutofit/>
          </a:bodyPr>
          <a:lstStyle/>
          <a:p>
            <a:r>
              <a:rPr lang="ca-E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ការ</a:t>
            </a:r>
            <a:r>
              <a:rPr lang="km-KH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ដំឡើង</a:t>
            </a:r>
            <a:r>
              <a:rPr lang="en-U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b="1" dirty="0" err="1" smtClean="0">
                <a:latin typeface="Khmer OS System" panose="02000500000000020004" pitchFamily="2" charset="0"/>
                <a:cs typeface="Khmer OS System" panose="02000500000000020004" pitchFamily="2" charset="0"/>
              </a:rPr>
              <a:t>NetBeans</a:t>
            </a:r>
            <a:r>
              <a:rPr lang="en-U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 IDE</a:t>
            </a:r>
            <a:r>
              <a:rPr lang="km-KH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​</a:t>
            </a:r>
            <a:r>
              <a:rPr lang="en-U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(</a:t>
            </a:r>
            <a:r>
              <a:rPr lang="km-KH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ត</a:t>
            </a:r>
            <a:r>
              <a:rPr lang="km-KH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)</a:t>
            </a:r>
            <a:endParaRPr lang="en-US" b="1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5122" name="Picture 2" descr="C:\Users\noob\Desktop\2016-02-02_1001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310" y="1397045"/>
            <a:ext cx="6245047" cy="496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98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98544" y="583770"/>
            <a:ext cx="8911687" cy="828172"/>
          </a:xfrm>
        </p:spPr>
        <p:txBody>
          <a:bodyPr>
            <a:normAutofit/>
          </a:bodyPr>
          <a:lstStyle/>
          <a:p>
            <a:r>
              <a:rPr lang="ca-E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ការ</a:t>
            </a:r>
            <a:r>
              <a:rPr lang="km-KH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ដំឡើង</a:t>
            </a:r>
            <a:r>
              <a:rPr lang="en-U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b="1" dirty="0" err="1" smtClean="0">
                <a:latin typeface="Khmer OS System" panose="02000500000000020004" pitchFamily="2" charset="0"/>
                <a:cs typeface="Khmer OS System" panose="02000500000000020004" pitchFamily="2" charset="0"/>
              </a:rPr>
              <a:t>NetBeans</a:t>
            </a:r>
            <a:r>
              <a:rPr lang="en-U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 IDE</a:t>
            </a:r>
            <a:r>
              <a:rPr lang="km-KH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​</a:t>
            </a:r>
            <a:r>
              <a:rPr lang="en-U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(</a:t>
            </a:r>
            <a:r>
              <a:rPr lang="km-KH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ត</a:t>
            </a:r>
            <a:r>
              <a:rPr lang="km-KH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)</a:t>
            </a:r>
            <a:endParaRPr lang="en-US" b="1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6146" name="Picture 2" descr="C:\Users\noob\Desktop\2016-02-02_1002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637" y="1404421"/>
            <a:ext cx="6207326" cy="498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946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98544" y="583770"/>
            <a:ext cx="8911687" cy="828172"/>
          </a:xfrm>
        </p:spPr>
        <p:txBody>
          <a:bodyPr>
            <a:normAutofit/>
          </a:bodyPr>
          <a:lstStyle/>
          <a:p>
            <a:r>
              <a:rPr lang="ca-E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ការ</a:t>
            </a:r>
            <a:r>
              <a:rPr lang="km-KH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ដំឡើង</a:t>
            </a:r>
            <a:r>
              <a:rPr lang="en-U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b="1" dirty="0" err="1" smtClean="0">
                <a:latin typeface="Khmer OS System" panose="02000500000000020004" pitchFamily="2" charset="0"/>
                <a:cs typeface="Khmer OS System" panose="02000500000000020004" pitchFamily="2" charset="0"/>
              </a:rPr>
              <a:t>NetBeans</a:t>
            </a:r>
            <a:r>
              <a:rPr lang="en-U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 IDE</a:t>
            </a:r>
            <a:r>
              <a:rPr lang="km-KH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​</a:t>
            </a:r>
            <a:r>
              <a:rPr lang="en-U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(</a:t>
            </a:r>
            <a:r>
              <a:rPr lang="km-KH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ត</a:t>
            </a:r>
            <a:r>
              <a:rPr lang="km-KH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)</a:t>
            </a:r>
            <a:endParaRPr lang="en-US" b="1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7170" name="Picture 2" descr="C:\Users\noob\Desktop\2016-02-02_1009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514" y="1401338"/>
            <a:ext cx="6184297" cy="490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3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35725" y="558796"/>
            <a:ext cx="8911687" cy="1280890"/>
          </a:xfrm>
        </p:spPr>
        <p:txBody>
          <a:bodyPr/>
          <a:lstStyle/>
          <a:p>
            <a:r>
              <a:rPr lang="en-US" b="1" dirty="0" smtClean="0"/>
              <a:t>Introduction to java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66698" y="1558344"/>
            <a:ext cx="8915400" cy="504851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000" b="1" dirty="0" smtClean="0"/>
              <a:t>Java Platform</a:t>
            </a:r>
          </a:p>
          <a:p>
            <a:pPr>
              <a:lnSpc>
                <a:spcPct val="170000"/>
              </a:lnSpc>
            </a:pPr>
            <a:r>
              <a:rPr lang="en-US" sz="2000" dirty="0" smtClean="0"/>
              <a:t>Java SE (Standard Edition)</a:t>
            </a:r>
            <a:r>
              <a:rPr lang="km-KH" sz="2000" dirty="0" smtClean="0"/>
              <a:t> សំរាប់បង្កើតកម្មវិធីសម្រាប់</a:t>
            </a:r>
            <a:r>
              <a:rPr lang="en-US" sz="2000" dirty="0" smtClean="0"/>
              <a:t> </a:t>
            </a:r>
            <a:r>
              <a:rPr lang="en-US" sz="2000" dirty="0"/>
              <a:t>(Desktop application)</a:t>
            </a:r>
            <a:endParaRPr lang="km-KH" sz="2000" dirty="0" smtClean="0"/>
          </a:p>
          <a:p>
            <a:pPr>
              <a:lnSpc>
                <a:spcPct val="170000"/>
              </a:lnSpc>
            </a:pPr>
            <a:r>
              <a:rPr lang="en-US" sz="2000" dirty="0" smtClean="0"/>
              <a:t>Java EE (Enterprise Edition) </a:t>
            </a:r>
            <a:r>
              <a:rPr lang="km-KH" sz="2000" dirty="0"/>
              <a:t>សំរាប់បង្កើតកម្មវិធី</a:t>
            </a:r>
            <a:r>
              <a:rPr lang="km-KH" sz="2000" dirty="0" smtClean="0"/>
              <a:t>សម្រាប់</a:t>
            </a:r>
            <a:r>
              <a:rPr lang="en-US" sz="2000" dirty="0"/>
              <a:t> </a:t>
            </a:r>
            <a:r>
              <a:rPr lang="en-US" sz="2000" dirty="0" smtClean="0"/>
              <a:t>(Web </a:t>
            </a:r>
            <a:r>
              <a:rPr lang="en-US" sz="2000" dirty="0"/>
              <a:t>application) </a:t>
            </a:r>
            <a:endParaRPr lang="en-US" sz="2000" dirty="0" smtClean="0"/>
          </a:p>
          <a:p>
            <a:pPr>
              <a:lnSpc>
                <a:spcPct val="170000"/>
              </a:lnSpc>
            </a:pPr>
            <a:r>
              <a:rPr lang="en-US" sz="2000" dirty="0" smtClean="0"/>
              <a:t>Java ME (Micro Edition) </a:t>
            </a:r>
            <a:r>
              <a:rPr lang="km-KH" sz="2000" dirty="0"/>
              <a:t>សំរាប់បង្កើតកម្មវិធីសម្រាប់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/>
              <a:t>M</a:t>
            </a:r>
            <a:r>
              <a:rPr lang="en-US" sz="2000" dirty="0" smtClean="0"/>
              <a:t>obile application)</a:t>
            </a:r>
            <a:endParaRPr lang="km-KH" sz="2000" dirty="0"/>
          </a:p>
        </p:txBody>
      </p:sp>
    </p:spTree>
    <p:extLst>
      <p:ext uri="{BB962C8B-B14F-4D97-AF65-F5344CB8AC3E}">
        <p14:creationId xmlns:p14="http://schemas.microsoft.com/office/powerpoint/2010/main" val="41204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544" y="583770"/>
            <a:ext cx="8911687" cy="82817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JDK(Java Development Kit)</a:t>
            </a:r>
            <a:endParaRPr lang="en-US" b="1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2635" y="1532586"/>
            <a:ext cx="8881072" cy="513867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Khmer OS"/>
                <a:cs typeface="Khmer OS"/>
              </a:rPr>
              <a:t>JDK </a:t>
            </a:r>
            <a:r>
              <a:rPr lang="km-KH" sz="2000" dirty="0" smtClean="0">
                <a:solidFill>
                  <a:schemeClr val="tx1"/>
                </a:solidFill>
                <a:latin typeface="Khmer OS"/>
                <a:cs typeface="Khmer OS"/>
              </a:rPr>
              <a:t>គឺជាកញ្ចប់កម្មវិធី</a:t>
            </a:r>
            <a:r>
              <a:rPr lang="en-US" sz="2000" dirty="0" smtClean="0">
                <a:solidFill>
                  <a:schemeClr val="tx1"/>
                </a:solidFill>
                <a:latin typeface="Khmer OS"/>
                <a:cs typeface="Khmer OS"/>
              </a:rPr>
              <a:t> </a:t>
            </a:r>
            <a:r>
              <a:rPr lang="km-KH" sz="2000" dirty="0" smtClean="0">
                <a:solidFill>
                  <a:schemeClr val="tx1"/>
                </a:solidFill>
                <a:latin typeface="Khmer OS"/>
                <a:cs typeface="Khmer OS"/>
              </a:rPr>
              <a:t>ត្រូវបានបង្កើតឡើងដោយក្រុមហ៊ុន</a:t>
            </a:r>
            <a:r>
              <a:rPr lang="en-US" sz="2000" dirty="0" smtClean="0">
                <a:solidFill>
                  <a:schemeClr val="tx1"/>
                </a:solidFill>
                <a:latin typeface="Khmer OS"/>
                <a:cs typeface="Khmer OS"/>
              </a:rPr>
              <a:t> Sun Microsystem</a:t>
            </a:r>
            <a:r>
              <a:rPr lang="km-KH" sz="2000" dirty="0" smtClean="0">
                <a:solidFill>
                  <a:schemeClr val="tx1"/>
                </a:solidFill>
                <a:latin typeface="Khmer OS"/>
                <a:cs typeface="Khmer OS"/>
              </a:rPr>
              <a:t>​​</a:t>
            </a:r>
            <a:r>
              <a:rPr lang="en-US" sz="2000" dirty="0" smtClean="0">
                <a:solidFill>
                  <a:schemeClr val="tx1"/>
                </a:solidFill>
                <a:latin typeface="Khmer OS"/>
                <a:cs typeface="Khmer OS"/>
              </a:rPr>
              <a:t> </a:t>
            </a:r>
            <a:r>
              <a:rPr lang="km-KH" sz="2000" dirty="0" smtClean="0">
                <a:solidFill>
                  <a:schemeClr val="tx1"/>
                </a:solidFill>
                <a:latin typeface="Khmer OS"/>
                <a:cs typeface="Khmer OS"/>
              </a:rPr>
              <a:t>សំរាប់</a:t>
            </a:r>
            <a:r>
              <a:rPr lang="en-US" sz="2000" dirty="0" smtClean="0">
                <a:solidFill>
                  <a:schemeClr val="tx1"/>
                </a:solidFill>
                <a:latin typeface="Khmer OS"/>
                <a:cs typeface="Khmer OS"/>
              </a:rPr>
              <a:t> developer </a:t>
            </a:r>
            <a:r>
              <a:rPr lang="km-KH" sz="2000" dirty="0" smtClean="0">
                <a:solidFill>
                  <a:schemeClr val="tx1"/>
                </a:solidFill>
                <a:latin typeface="Khmer OS"/>
                <a:cs typeface="Khmer OS"/>
              </a:rPr>
              <a:t>ប្រើបង្កើតកម្មវិធី</a:t>
            </a:r>
            <a:r>
              <a:rPr lang="en-US" sz="2000" dirty="0" smtClean="0">
                <a:solidFill>
                  <a:schemeClr val="tx1"/>
                </a:solidFill>
                <a:latin typeface="Khmer OS"/>
                <a:cs typeface="Khmer OS"/>
              </a:rPr>
              <a:t> </a:t>
            </a:r>
            <a:r>
              <a:rPr lang="km-KH" sz="2000" dirty="0" smtClean="0">
                <a:solidFill>
                  <a:schemeClr val="tx1"/>
                </a:solidFill>
                <a:latin typeface="Khmer OS"/>
                <a:cs typeface="Khmer OS"/>
              </a:rPr>
              <a:t>ជាមួយភាសា</a:t>
            </a:r>
            <a:r>
              <a:rPr lang="en-US" sz="2000" dirty="0" smtClean="0">
                <a:solidFill>
                  <a:schemeClr val="tx1"/>
                </a:solidFill>
                <a:latin typeface="Khmer OS"/>
                <a:cs typeface="Khmer OS"/>
              </a:rPr>
              <a:t> Java</a:t>
            </a:r>
            <a:r>
              <a:rPr lang="km-KH" sz="2000" dirty="0" smtClean="0">
                <a:solidFill>
                  <a:schemeClr val="tx1"/>
                </a:solidFill>
                <a:latin typeface="Khmer OS"/>
                <a:cs typeface="Khmer OS"/>
              </a:rPr>
              <a:t>។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Khmer OS"/>
                <a:cs typeface="Khmer OS"/>
              </a:rPr>
              <a:t>JDK </a:t>
            </a:r>
            <a:r>
              <a:rPr lang="km-KH" sz="2000" dirty="0" smtClean="0">
                <a:solidFill>
                  <a:schemeClr val="tx1"/>
                </a:solidFill>
                <a:latin typeface="Khmer OS"/>
                <a:cs typeface="Khmer OS"/>
              </a:rPr>
              <a:t>នៅក្នុង</a:t>
            </a:r>
            <a:r>
              <a:rPr lang="en-US" sz="2000" dirty="0" smtClean="0">
                <a:solidFill>
                  <a:schemeClr val="tx1"/>
                </a:solidFill>
                <a:latin typeface="Khmer OS"/>
                <a:cs typeface="Khmer OS"/>
              </a:rPr>
              <a:t> JDK </a:t>
            </a:r>
            <a:r>
              <a:rPr lang="km-KH" sz="2000" dirty="0" smtClean="0">
                <a:solidFill>
                  <a:schemeClr val="tx1"/>
                </a:solidFill>
                <a:latin typeface="Khmer OS"/>
                <a:cs typeface="Khmer OS"/>
              </a:rPr>
              <a:t>មាន</a:t>
            </a:r>
            <a:r>
              <a:rPr lang="en-US" sz="2000" dirty="0" smtClean="0">
                <a:solidFill>
                  <a:schemeClr val="tx1"/>
                </a:solidFill>
                <a:latin typeface="Khmer OS"/>
                <a:cs typeface="Khmer OS"/>
              </a:rPr>
              <a:t>  Class </a:t>
            </a:r>
            <a:r>
              <a:rPr lang="km-KH" sz="2000" dirty="0" smtClean="0">
                <a:solidFill>
                  <a:schemeClr val="tx1"/>
                </a:solidFill>
                <a:latin typeface="Khmer OS"/>
                <a:cs typeface="Khmer OS"/>
              </a:rPr>
              <a:t>ជាច្រើនដែល</a:t>
            </a:r>
            <a:r>
              <a:rPr lang="en-US" sz="2000" dirty="0" smtClean="0">
                <a:solidFill>
                  <a:schemeClr val="tx1"/>
                </a:solidFill>
                <a:latin typeface="Khmer OS"/>
                <a:cs typeface="Khmer OS"/>
              </a:rPr>
              <a:t> developer </a:t>
            </a:r>
            <a:r>
              <a:rPr lang="km-KH" sz="2000" dirty="0" smtClean="0">
                <a:solidFill>
                  <a:schemeClr val="tx1"/>
                </a:solidFill>
                <a:latin typeface="Khmer OS"/>
                <a:cs typeface="Khmer OS"/>
              </a:rPr>
              <a:t>អាចយកមកប្រើប្រាសដោយមិនច</a:t>
            </a:r>
            <a:r>
              <a:rPr lang="km-KH" sz="2000" dirty="0">
                <a:solidFill>
                  <a:schemeClr val="tx1"/>
                </a:solidFill>
                <a:latin typeface="Khmer OS"/>
                <a:cs typeface="Khmer OS"/>
              </a:rPr>
              <a:t>ា</a:t>
            </a:r>
            <a:r>
              <a:rPr lang="km-KH" sz="2000" dirty="0" smtClean="0">
                <a:solidFill>
                  <a:schemeClr val="tx1"/>
                </a:solidFill>
                <a:latin typeface="Khmer OS"/>
                <a:cs typeface="Khmer OS"/>
              </a:rPr>
              <a:t>ំ</a:t>
            </a:r>
            <a:r>
              <a:rPr lang="km-KH" sz="2000" dirty="0" smtClean="0">
                <a:solidFill>
                  <a:schemeClr val="tx1"/>
                </a:solidFill>
                <a:latin typeface="Khmer OS"/>
                <a:cs typeface="Khmer OS"/>
              </a:rPr>
              <a:t>បាច់បង្កើតថ្មី។</a:t>
            </a:r>
            <a:endParaRPr lang="en-US" sz="2000" dirty="0" smtClean="0">
              <a:solidFill>
                <a:schemeClr val="tx1"/>
              </a:solidFill>
              <a:latin typeface="Khmer OS"/>
              <a:cs typeface="Khmer OS"/>
            </a:endParaRP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Khmer OS"/>
                <a:cs typeface="Khmer OS"/>
              </a:rPr>
              <a:t>Download JDK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1"/>
                </a:solidFill>
                <a:latin typeface="Khmer OS"/>
                <a:cs typeface="Khmer OS"/>
                <a:hlinkClick r:id="rId2"/>
              </a:rPr>
              <a:t>http://</a:t>
            </a:r>
            <a:r>
              <a:rPr lang="en-US" sz="2000" dirty="0" smtClean="0">
                <a:solidFill>
                  <a:schemeClr val="tx1"/>
                </a:solidFill>
                <a:latin typeface="Khmer OS"/>
                <a:cs typeface="Khmer OS"/>
                <a:hlinkClick r:id="rId2"/>
              </a:rPr>
              <a:t>www.oracle.com/technetwork/java/javase/downloads/index.html</a:t>
            </a:r>
            <a:endParaRPr lang="en-US" sz="2000" dirty="0" smtClean="0">
              <a:solidFill>
                <a:schemeClr val="tx1"/>
              </a:solidFill>
              <a:latin typeface="Khmer OS"/>
              <a:cs typeface="Khmer OS"/>
            </a:endParaRPr>
          </a:p>
          <a:p>
            <a:pPr>
              <a:lnSpc>
                <a:spcPct val="200000"/>
              </a:lnSpc>
            </a:pPr>
            <a:r>
              <a:rPr lang="km-KH" sz="2000" dirty="0" smtClean="0">
                <a:solidFill>
                  <a:schemeClr val="tx1"/>
                </a:solidFill>
                <a:latin typeface="Khmer OS"/>
                <a:cs typeface="Khmer OS"/>
              </a:rPr>
              <a:t>សំរាប់</a:t>
            </a:r>
            <a:r>
              <a:rPr lang="en-US" sz="2000" dirty="0" smtClean="0">
                <a:solidFill>
                  <a:schemeClr val="tx1"/>
                </a:solidFill>
                <a:latin typeface="Khmer OS"/>
                <a:cs typeface="Khmer OS"/>
              </a:rPr>
              <a:t> Version </a:t>
            </a:r>
            <a:r>
              <a:rPr lang="km-KH" sz="2000" dirty="0" smtClean="0">
                <a:solidFill>
                  <a:schemeClr val="tx1"/>
                </a:solidFill>
                <a:latin typeface="Khmer OS"/>
                <a:cs typeface="Khmer OS"/>
              </a:rPr>
              <a:t>ថ្មី</a:t>
            </a:r>
            <a:r>
              <a:rPr lang="en-US" sz="2000" dirty="0" smtClean="0">
                <a:solidFill>
                  <a:schemeClr val="tx1"/>
                </a:solidFill>
                <a:latin typeface="Khmer OS"/>
                <a:cs typeface="Khmer OS"/>
              </a:rPr>
              <a:t> JDK </a:t>
            </a:r>
            <a:r>
              <a:rPr lang="km-KH" sz="2000" dirty="0" smtClean="0">
                <a:solidFill>
                  <a:schemeClr val="tx1"/>
                </a:solidFill>
                <a:latin typeface="Khmer OS"/>
                <a:cs typeface="Khmer OS"/>
              </a:rPr>
              <a:t>គឺមាន</a:t>
            </a:r>
            <a:r>
              <a:rPr lang="en-US" sz="2000" dirty="0" smtClean="0">
                <a:solidFill>
                  <a:schemeClr val="tx1"/>
                </a:solidFill>
                <a:latin typeface="Khmer OS"/>
                <a:cs typeface="Khmer OS"/>
              </a:rPr>
              <a:t> JRE</a:t>
            </a:r>
            <a:r>
              <a:rPr lang="km-KH" sz="2000" dirty="0" smtClean="0">
                <a:solidFill>
                  <a:schemeClr val="tx1"/>
                </a:solidFill>
                <a:latin typeface="Khmer OS"/>
                <a:cs typeface="Khmer OS"/>
              </a:rPr>
              <a:t>​ ស្រាប់</a:t>
            </a:r>
            <a:endParaRPr lang="en-US" sz="2000" dirty="0">
              <a:solidFill>
                <a:schemeClr val="tx1"/>
              </a:solidFill>
              <a:latin typeface="Khmer OS"/>
              <a:cs typeface="Khmer OS"/>
            </a:endParaRPr>
          </a:p>
        </p:txBody>
      </p:sp>
    </p:spTree>
    <p:extLst>
      <p:ext uri="{BB962C8B-B14F-4D97-AF65-F5344CB8AC3E}">
        <p14:creationId xmlns:p14="http://schemas.microsoft.com/office/powerpoint/2010/main" val="2354766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98544" y="583770"/>
            <a:ext cx="8911687" cy="828172"/>
          </a:xfrm>
        </p:spPr>
        <p:txBody>
          <a:bodyPr>
            <a:normAutofit/>
          </a:bodyPr>
          <a:lstStyle/>
          <a:p>
            <a:r>
              <a:rPr lang="en-US" b="1" dirty="0"/>
              <a:t>JRE(Java Run-time Environment)</a:t>
            </a:r>
            <a:endParaRPr lang="en-US" b="1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25555" y="2006074"/>
            <a:ext cx="8378796" cy="3570478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Khmer OS"/>
                <a:cs typeface="Khmer OS"/>
              </a:rPr>
              <a:t>JRE</a:t>
            </a:r>
            <a:r>
              <a:rPr lang="km-KH" sz="2000" dirty="0" smtClean="0">
                <a:solidFill>
                  <a:schemeClr val="tx1"/>
                </a:solidFill>
                <a:latin typeface="Khmer OS"/>
                <a:cs typeface="Khmer OS"/>
              </a:rPr>
              <a:t>​</a:t>
            </a:r>
            <a:r>
              <a:rPr lang="en-US" sz="2000" dirty="0" smtClean="0">
                <a:solidFill>
                  <a:schemeClr val="tx1"/>
                </a:solidFill>
                <a:latin typeface="Khmer OS"/>
                <a:cs typeface="Khmer OS"/>
              </a:rPr>
              <a:t> </a:t>
            </a:r>
            <a:r>
              <a:rPr lang="km-KH" sz="2000" dirty="0" smtClean="0">
                <a:solidFill>
                  <a:schemeClr val="tx1"/>
                </a:solidFill>
                <a:latin typeface="Khmer OS"/>
                <a:cs typeface="Khmer OS"/>
              </a:rPr>
              <a:t>គឺជាកម្មវិធីដែលមានការប្រមូលផ្តុំនៃ​</a:t>
            </a:r>
            <a:r>
              <a:rPr lang="en-US" sz="2000" dirty="0" smtClean="0">
                <a:solidFill>
                  <a:schemeClr val="tx1"/>
                </a:solidFill>
                <a:latin typeface="Khmer OS"/>
                <a:cs typeface="Khmer OS"/>
              </a:rPr>
              <a:t> </a:t>
            </a:r>
            <a:r>
              <a:rPr lang="km-KH" sz="2000" dirty="0" smtClean="0">
                <a:solidFill>
                  <a:schemeClr val="tx1"/>
                </a:solidFill>
                <a:latin typeface="Khmer OS"/>
                <a:cs typeface="Khmer OS"/>
              </a:rPr>
              <a:t>ឯកសារជាច្រើនដែលជួយឲ្យកម្មវិធី</a:t>
            </a:r>
            <a:r>
              <a:rPr lang="en-US" sz="2000" dirty="0" smtClean="0">
                <a:solidFill>
                  <a:schemeClr val="tx1"/>
                </a:solidFill>
                <a:latin typeface="Khmer OS"/>
                <a:cs typeface="Khmer OS"/>
              </a:rPr>
              <a:t> Java </a:t>
            </a:r>
            <a:r>
              <a:rPr lang="km-KH" sz="2000" dirty="0" smtClean="0">
                <a:solidFill>
                  <a:schemeClr val="tx1"/>
                </a:solidFill>
                <a:latin typeface="Khmer OS"/>
                <a:cs typeface="Khmer OS"/>
              </a:rPr>
              <a:t>ប្រតិបត្តិ</a:t>
            </a:r>
            <a:r>
              <a:rPr lang="km-KH" sz="2000" dirty="0">
                <a:solidFill>
                  <a:schemeClr val="tx1"/>
                </a:solidFill>
                <a:latin typeface="Khmer OS"/>
                <a:cs typeface="Khmer OS"/>
              </a:rPr>
              <a:t>​</a:t>
            </a:r>
            <a:r>
              <a:rPr lang="km-KH" sz="2000" dirty="0" smtClean="0">
                <a:solidFill>
                  <a:schemeClr val="tx1"/>
                </a:solidFill>
                <a:latin typeface="Khmer OS"/>
                <a:cs typeface="Khmer OS"/>
              </a:rPr>
              <a:t>នៅលេីComputerបាន។</a:t>
            </a:r>
            <a:endParaRPr lang="en-US" sz="2000" dirty="0" smtClean="0">
              <a:solidFill>
                <a:schemeClr val="tx1"/>
              </a:solidFill>
              <a:latin typeface="Khmer OS"/>
              <a:cs typeface="Khmer OS"/>
            </a:endParaRPr>
          </a:p>
          <a:p>
            <a:pPr marL="0" indent="0">
              <a:buNone/>
            </a:pPr>
            <a:endParaRPr lang="km-KH" sz="2000" dirty="0" smtClean="0">
              <a:solidFill>
                <a:schemeClr val="tx1"/>
              </a:solidFill>
              <a:latin typeface="Khmer OS"/>
              <a:cs typeface="Khmer OS"/>
            </a:endParaRPr>
          </a:p>
          <a:p>
            <a:r>
              <a:rPr lang="km-KH" sz="2000" dirty="0" smtClean="0">
                <a:solidFill>
                  <a:schemeClr val="tx1"/>
                </a:solidFill>
                <a:latin typeface="Khmer OS"/>
                <a:cs typeface="Khmer OS"/>
              </a:rPr>
              <a:t>ប្រសិនបើ</a:t>
            </a:r>
            <a:r>
              <a:rPr lang="en-US" sz="2000" dirty="0" smtClean="0">
                <a:solidFill>
                  <a:schemeClr val="tx1"/>
                </a:solidFill>
                <a:latin typeface="Khmer OS"/>
                <a:cs typeface="Khmer OS"/>
              </a:rPr>
              <a:t> computer </a:t>
            </a:r>
            <a:r>
              <a:rPr lang="km-KH" sz="2000" dirty="0" smtClean="0">
                <a:solidFill>
                  <a:schemeClr val="tx1"/>
                </a:solidFill>
                <a:latin typeface="Khmer OS"/>
                <a:cs typeface="Khmer OS"/>
              </a:rPr>
              <a:t>រ</a:t>
            </a:r>
            <a:r>
              <a:rPr lang="km-KH" sz="2000" dirty="0" smtClean="0">
                <a:solidFill>
                  <a:schemeClr val="tx1"/>
                </a:solidFill>
                <a:latin typeface="Khmer OS"/>
                <a:cs typeface="Khmer OS"/>
              </a:rPr>
              <a:t>បស់អ្នកមិនមាន</a:t>
            </a:r>
            <a:r>
              <a:rPr lang="en-US" sz="2000" dirty="0" smtClean="0">
                <a:solidFill>
                  <a:schemeClr val="tx1"/>
                </a:solidFill>
                <a:latin typeface="Khmer OS"/>
                <a:cs typeface="Khmer OS"/>
              </a:rPr>
              <a:t> JRE </a:t>
            </a:r>
            <a:r>
              <a:rPr lang="km-KH" sz="2000" dirty="0" smtClean="0">
                <a:solidFill>
                  <a:schemeClr val="tx1"/>
                </a:solidFill>
                <a:latin typeface="Khmer OS"/>
                <a:cs typeface="Khmer OS"/>
              </a:rPr>
              <a:t>ដូច្នេះកម្មវិធី</a:t>
            </a:r>
            <a:r>
              <a:rPr lang="en-US" sz="2000" dirty="0" smtClean="0">
                <a:solidFill>
                  <a:schemeClr val="tx1"/>
                </a:solidFill>
                <a:latin typeface="Khmer OS"/>
                <a:cs typeface="Khmer OS"/>
              </a:rPr>
              <a:t> java </a:t>
            </a:r>
            <a:r>
              <a:rPr lang="km-KH" sz="2000" dirty="0" smtClean="0">
                <a:solidFill>
                  <a:schemeClr val="tx1"/>
                </a:solidFill>
                <a:latin typeface="Khmer OS"/>
                <a:cs typeface="Khmer OS"/>
              </a:rPr>
              <a:t>របស់អ្នក</a:t>
            </a:r>
            <a:r>
              <a:rPr lang="en-US" sz="2000" dirty="0" smtClean="0">
                <a:solidFill>
                  <a:schemeClr val="tx1"/>
                </a:solidFill>
                <a:latin typeface="Khmer OS"/>
                <a:cs typeface="Khmer OS"/>
              </a:rPr>
              <a:t> </a:t>
            </a:r>
            <a:r>
              <a:rPr lang="km-KH" sz="2000" dirty="0" smtClean="0">
                <a:solidFill>
                  <a:schemeClr val="tx1"/>
                </a:solidFill>
                <a:latin typeface="Khmer OS"/>
                <a:cs typeface="Khmer OS"/>
              </a:rPr>
              <a:t>បានបង្កើតមិនអាច</a:t>
            </a:r>
            <a:r>
              <a:rPr lang="en-US" sz="2000" dirty="0">
                <a:solidFill>
                  <a:schemeClr val="tx1"/>
                </a:solidFill>
                <a:latin typeface="Khmer OS"/>
                <a:cs typeface="Khmer OS"/>
              </a:rPr>
              <a:t>	</a:t>
            </a:r>
            <a:r>
              <a:rPr lang="km-KH" sz="2000" dirty="0" smtClean="0">
                <a:solidFill>
                  <a:schemeClr val="tx1"/>
                </a:solidFill>
                <a:latin typeface="Khmer OS"/>
                <a:cs typeface="Khmer OS"/>
              </a:rPr>
              <a:t>ដំណើរការបានទេ។</a:t>
            </a:r>
            <a:endParaRPr lang="en-US" sz="2000" dirty="0" smtClean="0">
              <a:solidFill>
                <a:schemeClr val="tx1"/>
              </a:solidFill>
              <a:latin typeface="Khmer OS"/>
              <a:cs typeface="Khmer O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Khmer OS"/>
                <a:cs typeface="Khmer OS"/>
              </a:rPr>
              <a:t> </a:t>
            </a:r>
            <a:endParaRPr lang="km-KH" sz="2000" dirty="0" smtClean="0">
              <a:solidFill>
                <a:schemeClr val="tx1"/>
              </a:solidFill>
              <a:latin typeface="Khmer OS"/>
              <a:cs typeface="Khmer OS"/>
            </a:endParaRPr>
          </a:p>
          <a:p>
            <a:r>
              <a:rPr lang="km-KH" sz="2000" dirty="0" smtClean="0">
                <a:solidFill>
                  <a:schemeClr val="tx1"/>
                </a:solidFill>
                <a:latin typeface="Khmer OS"/>
                <a:cs typeface="Khmer OS"/>
              </a:rPr>
              <a:t>យើងអាចហៅថា</a:t>
            </a:r>
            <a:r>
              <a:rPr lang="en-US" sz="2000" dirty="0" smtClean="0">
                <a:solidFill>
                  <a:schemeClr val="tx1"/>
                </a:solidFill>
                <a:latin typeface="Khmer OS"/>
                <a:cs typeface="Khmer OS"/>
              </a:rPr>
              <a:t> Java Virtual Machine</a:t>
            </a:r>
            <a:r>
              <a:rPr lang="km-KH" sz="2000" dirty="0" smtClean="0">
                <a:solidFill>
                  <a:schemeClr val="tx1"/>
                </a:solidFill>
                <a:latin typeface="Khmer OS"/>
                <a:cs typeface="Khmer OS"/>
              </a:rPr>
              <a:t>។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69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02602" y="565200"/>
            <a:ext cx="8911687" cy="828172"/>
          </a:xfrm>
        </p:spPr>
        <p:txBody>
          <a:bodyPr>
            <a:normAutofit/>
          </a:bodyPr>
          <a:lstStyle/>
          <a:p>
            <a:r>
              <a:rPr lang="ca-E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ca-E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Compiler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72821" y="1469455"/>
            <a:ext cx="9665927" cy="5192602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</a:pPr>
            <a:r>
              <a:rPr lang="en-US" sz="2000" dirty="0" smtClean="0">
                <a:solidFill>
                  <a:schemeClr val="tx1"/>
                </a:solidFill>
                <a:latin typeface="Century Gothic (Body)"/>
                <a:cs typeface="Khmer OS System" panose="02000500000000020004" pitchFamily="2" charset="0"/>
              </a:rPr>
              <a:t>Java code </a:t>
            </a:r>
            <a:r>
              <a:rPr lang="km-KH" sz="2000" dirty="0" smtClean="0">
                <a:solidFill>
                  <a:schemeClr val="tx1"/>
                </a:solidFill>
                <a:latin typeface="Century Gothic (Body)"/>
                <a:cs typeface="Khmer OS System" panose="02000500000000020004" pitchFamily="2" charset="0"/>
              </a:rPr>
              <a:t>ដែលនៅក្នុងឯកសារត្រូវមានកន្ទុយ</a:t>
            </a:r>
            <a:r>
              <a:rPr lang="en-US" sz="2000" dirty="0" smtClean="0">
                <a:solidFill>
                  <a:schemeClr val="tx1"/>
                </a:solidFill>
                <a:latin typeface="Century Gothic (Body)"/>
                <a:cs typeface="Khmer OS System" panose="02000500000000020004" pitchFamily="2" charset="0"/>
              </a:rPr>
              <a:t> .java</a:t>
            </a:r>
            <a:r>
              <a:rPr lang="km-KH" sz="2000" dirty="0" smtClean="0">
                <a:solidFill>
                  <a:schemeClr val="tx1"/>
                </a:solidFill>
                <a:latin typeface="Century Gothic (Body)"/>
                <a:cs typeface="Khmer OS System" panose="02000500000000020004" pitchFamily="2" charset="0"/>
              </a:rPr>
              <a:t>។</a:t>
            </a:r>
          </a:p>
          <a:p>
            <a:pPr>
              <a:lnSpc>
                <a:spcPts val="3000"/>
              </a:lnSpc>
            </a:pPr>
            <a:r>
              <a:rPr lang="en-US" sz="2000" dirty="0" smtClean="0">
                <a:solidFill>
                  <a:schemeClr val="tx1"/>
                </a:solidFill>
                <a:latin typeface="Century Gothic (Body)"/>
                <a:cs typeface="Khmer OS System" panose="02000500000000020004" pitchFamily="2" charset="0"/>
              </a:rPr>
              <a:t>Compiler (</a:t>
            </a:r>
            <a:r>
              <a:rPr lang="en-US" sz="2000" dirty="0" err="1" smtClean="0">
                <a:solidFill>
                  <a:schemeClr val="tx1"/>
                </a:solidFill>
                <a:latin typeface="Century Gothic (Body)"/>
                <a:cs typeface="Khmer OS System" panose="02000500000000020004" pitchFamily="2" charset="0"/>
              </a:rPr>
              <a:t>javac</a:t>
            </a:r>
            <a:r>
              <a:rPr lang="en-US" sz="2000" dirty="0" smtClean="0">
                <a:solidFill>
                  <a:schemeClr val="tx1"/>
                </a:solidFill>
                <a:latin typeface="Century Gothic (Body)"/>
                <a:cs typeface="Khmer OS System" panose="02000500000000020004" pitchFamily="2" charset="0"/>
              </a:rPr>
              <a:t>) </a:t>
            </a:r>
            <a:r>
              <a:rPr lang="km-KH" sz="2000" dirty="0" smtClean="0">
                <a:solidFill>
                  <a:schemeClr val="tx1"/>
                </a:solidFill>
                <a:latin typeface="Century Gothic (Body)"/>
                <a:cs typeface="Khmer OS System" panose="02000500000000020004" pitchFamily="2" charset="0"/>
              </a:rPr>
              <a:t>ប្រែវាជាឯកសារដែលមានកន្ទុយ</a:t>
            </a:r>
            <a:r>
              <a:rPr lang="en-US" sz="2000" dirty="0" smtClean="0">
                <a:solidFill>
                  <a:schemeClr val="tx1"/>
                </a:solidFill>
                <a:latin typeface="Century Gothic (Body)"/>
                <a:cs typeface="Khmer OS System" panose="02000500000000020004" pitchFamily="2" charset="0"/>
              </a:rPr>
              <a:t> .class</a:t>
            </a:r>
            <a:r>
              <a:rPr lang="km-KH" sz="2000" dirty="0" smtClean="0">
                <a:solidFill>
                  <a:schemeClr val="tx1"/>
                </a:solidFill>
                <a:latin typeface="Century Gothic (Body)"/>
                <a:cs typeface="Khmer OS System" panose="02000500000000020004" pitchFamily="2" charset="0"/>
              </a:rPr>
              <a:t>។</a:t>
            </a:r>
            <a:endParaRPr lang="en-US" sz="2000" dirty="0" smtClean="0">
              <a:solidFill>
                <a:schemeClr val="tx1"/>
              </a:solidFill>
              <a:latin typeface="Century Gothic (Body)"/>
              <a:cs typeface="Khmer OS System" panose="02000500000000020004" pitchFamily="2" charset="0"/>
            </a:endParaRPr>
          </a:p>
          <a:p>
            <a:pPr>
              <a:lnSpc>
                <a:spcPts val="3000"/>
              </a:lnSpc>
            </a:pPr>
            <a:r>
              <a:rPr lang="km-KH" sz="2000" dirty="0" smtClean="0">
                <a:solidFill>
                  <a:schemeClr val="tx1"/>
                </a:solidFill>
                <a:latin typeface="Century Gothic (Body)"/>
                <a:cs typeface="Khmer OS System" panose="02000500000000020004" pitchFamily="2" charset="0"/>
              </a:rPr>
              <a:t>ឯកសារមានកន្ទុយ</a:t>
            </a:r>
            <a:r>
              <a:rPr lang="en-US" sz="2000" dirty="0" smtClean="0">
                <a:solidFill>
                  <a:schemeClr val="tx1"/>
                </a:solidFill>
                <a:latin typeface="Century Gothic (Body)"/>
                <a:cs typeface="Khmer OS System" panose="02000500000000020004" pitchFamily="2" charset="0"/>
              </a:rPr>
              <a:t> .class </a:t>
            </a:r>
            <a:r>
              <a:rPr lang="km-KH" sz="2000" dirty="0" smtClean="0">
                <a:solidFill>
                  <a:schemeClr val="tx1"/>
                </a:solidFill>
                <a:latin typeface="Century Gothic (Body)"/>
                <a:cs typeface="Khmer OS System" panose="02000500000000020004" pitchFamily="2" charset="0"/>
              </a:rPr>
              <a:t>ទៅជា</a:t>
            </a:r>
            <a:r>
              <a:rPr lang="en-US" sz="2000" dirty="0" smtClean="0">
                <a:solidFill>
                  <a:schemeClr val="tx1"/>
                </a:solidFill>
                <a:latin typeface="Century Gothic (Body)"/>
                <a:cs typeface="Khmer OS System" panose="02000500000000020004" pitchFamily="2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entury Gothic (Body)"/>
                <a:cs typeface="Khmer OS System" panose="02000500000000020004" pitchFamily="2" charset="0"/>
              </a:rPr>
              <a:t>bytecodes</a:t>
            </a:r>
            <a:r>
              <a:rPr lang="en-US" sz="2000" dirty="0" smtClean="0">
                <a:solidFill>
                  <a:schemeClr val="tx1"/>
                </a:solidFill>
                <a:latin typeface="Century Gothic (Body)"/>
                <a:cs typeface="Khmer OS System" panose="02000500000000020004" pitchFamily="2" charset="0"/>
              </a:rPr>
              <a:t> </a:t>
            </a:r>
            <a:r>
              <a:rPr lang="km-KH" sz="2000" dirty="0" smtClean="0">
                <a:solidFill>
                  <a:schemeClr val="tx1"/>
                </a:solidFill>
                <a:latin typeface="Century Gothic (Body)"/>
                <a:cs typeface="Khmer OS System" panose="02000500000000020004" pitchFamily="2" charset="0"/>
              </a:rPr>
              <a:t>ដែលមនុស្សមិនអាចអានបានហើយវាជាភាសារបស់</a:t>
            </a:r>
            <a:r>
              <a:rPr lang="en-US" sz="2000" dirty="0" smtClean="0">
                <a:solidFill>
                  <a:schemeClr val="tx1"/>
                </a:solidFill>
                <a:latin typeface="Century Gothic (Body)"/>
                <a:cs typeface="Khmer OS System" panose="02000500000000020004" pitchFamily="2" charset="0"/>
              </a:rPr>
              <a:t> JVM(Java Virtual Machine)</a:t>
            </a:r>
            <a:r>
              <a:rPr lang="km-KH" sz="2000" dirty="0" smtClean="0">
                <a:solidFill>
                  <a:schemeClr val="tx1"/>
                </a:solidFill>
                <a:latin typeface="Century Gothic (Body)"/>
                <a:cs typeface="Khmer OS System" panose="02000500000000020004" pitchFamily="2" charset="0"/>
              </a:rPr>
              <a:t>។</a:t>
            </a:r>
            <a:endParaRPr lang="en-US" sz="2000" dirty="0" smtClean="0">
              <a:solidFill>
                <a:schemeClr val="tx1"/>
              </a:solidFill>
              <a:latin typeface="Century Gothic (Body)"/>
              <a:cs typeface="Khmer OS System" panose="02000500000000020004" pitchFamily="2" charset="0"/>
            </a:endParaRPr>
          </a:p>
          <a:p>
            <a:pPr marL="0" indent="0">
              <a:lnSpc>
                <a:spcPts val="3000"/>
              </a:lnSpc>
              <a:buNone/>
            </a:pPr>
            <a:endParaRPr lang="en-US" sz="2000" dirty="0" smtClean="0">
              <a:solidFill>
                <a:schemeClr val="tx1"/>
              </a:solidFill>
              <a:latin typeface="Century Gothic (Body)"/>
              <a:cs typeface="Khmer OS System" panose="02000500000000020004" pitchFamily="2" charset="0"/>
            </a:endParaRPr>
          </a:p>
          <a:p>
            <a:pPr marL="0" indent="0">
              <a:lnSpc>
                <a:spcPts val="3000"/>
              </a:lnSpc>
              <a:buNone/>
            </a:pPr>
            <a:endParaRPr lang="en-US" sz="2000" dirty="0">
              <a:solidFill>
                <a:schemeClr val="tx1"/>
              </a:solidFill>
              <a:latin typeface="Century Gothic (Body)"/>
              <a:cs typeface="Khmer OS System" panose="02000500000000020004" pitchFamily="2" charset="0"/>
            </a:endParaRPr>
          </a:p>
        </p:txBody>
      </p:sp>
      <p:pic>
        <p:nvPicPr>
          <p:cNvPr id="6" name="Picture 2" descr="D:\work\java\java-process.jpe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8" y="4680857"/>
            <a:ext cx="9246636" cy="159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98544" y="583770"/>
            <a:ext cx="8911687" cy="828172"/>
          </a:xfrm>
        </p:spPr>
        <p:txBody>
          <a:bodyPr>
            <a:normAutofit/>
          </a:bodyPr>
          <a:lstStyle/>
          <a:p>
            <a:r>
              <a:rPr lang="ca-E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ការ</a:t>
            </a:r>
            <a:r>
              <a:rPr lang="km-KH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ដំឡើង</a:t>
            </a:r>
            <a:r>
              <a:rPr lang="en-U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 JDK(Java Development Kit)(</a:t>
            </a:r>
            <a:r>
              <a:rPr lang="km-KH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ត</a:t>
            </a:r>
            <a:r>
              <a:rPr lang="en-U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)</a:t>
            </a:r>
            <a:endParaRPr lang="en-US" b="1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1026" name="Picture 2" descr="C:\Users\noob\Desktop\2016-02-01_2249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840" y="1654629"/>
            <a:ext cx="7367417" cy="482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14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98544" y="583770"/>
            <a:ext cx="8911687" cy="828172"/>
          </a:xfrm>
        </p:spPr>
        <p:txBody>
          <a:bodyPr>
            <a:normAutofit/>
          </a:bodyPr>
          <a:lstStyle/>
          <a:p>
            <a:r>
              <a:rPr lang="ca-E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ការ</a:t>
            </a:r>
            <a:r>
              <a:rPr lang="km-KH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ដំឡើង</a:t>
            </a:r>
            <a:r>
              <a:rPr lang="en-U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 JDK(Java Development Kit)(</a:t>
            </a:r>
            <a:r>
              <a:rPr lang="km-KH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ត</a:t>
            </a:r>
            <a:r>
              <a:rPr lang="en-U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)</a:t>
            </a:r>
            <a:endParaRPr lang="en-US" b="1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2050" name="Picture 2" descr="C:\Users\noob\Desktop\2016-02-01_2251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939" y="1674254"/>
            <a:ext cx="8824284" cy="484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99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98544" y="583770"/>
            <a:ext cx="8911687" cy="828172"/>
          </a:xfrm>
        </p:spPr>
        <p:txBody>
          <a:bodyPr>
            <a:normAutofit/>
          </a:bodyPr>
          <a:lstStyle/>
          <a:p>
            <a:r>
              <a:rPr lang="ca-E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ការ</a:t>
            </a:r>
            <a:r>
              <a:rPr lang="km-KH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ដំឡើង</a:t>
            </a:r>
            <a:r>
              <a:rPr lang="en-U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 JDK(Java Development Kit)(</a:t>
            </a:r>
            <a:r>
              <a:rPr lang="km-KH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ត</a:t>
            </a:r>
            <a:r>
              <a:rPr lang="en-US" b="1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)</a:t>
            </a:r>
            <a:endParaRPr lang="en-US" b="1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3074" name="Picture 2" descr="C:\Users\noob\Desktop\2016-02-01_225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44" y="1652833"/>
            <a:ext cx="9030549" cy="476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5204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1138</TotalTime>
  <Words>151</Words>
  <Application>Microsoft Macintosh PowerPoint</Application>
  <PresentationFormat>Custom</PresentationFormat>
  <Paragraphs>54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HDOfficeLightV0</vt:lpstr>
      <vt:lpstr>1_HDOfficeLightV0</vt:lpstr>
      <vt:lpstr>2_HDOfficeLightV0</vt:lpstr>
      <vt:lpstr>Wisp</vt:lpstr>
      <vt:lpstr>Introduction To Java </vt:lpstr>
      <vt:lpstr>Introduction to java</vt:lpstr>
      <vt:lpstr>Introduction to java</vt:lpstr>
      <vt:lpstr>JDK(Java Development Kit)</vt:lpstr>
      <vt:lpstr>JRE(Java Run-time Environment)</vt:lpstr>
      <vt:lpstr> Compiler</vt:lpstr>
      <vt:lpstr>ការដំឡើង JDK(Java Development Kit)(ត)</vt:lpstr>
      <vt:lpstr>ការដំឡើង JDK(Java Development Kit)(ត)</vt:lpstr>
      <vt:lpstr>ការដំឡើង JDK(Java Development Kit)(ត)</vt:lpstr>
      <vt:lpstr>ការដំឡើង JDK(Java Development Kit)(ត)</vt:lpstr>
      <vt:lpstr>ការដំឡើង JDK(Java Development Kit)(ត)</vt:lpstr>
      <vt:lpstr>ការដំឡើង JDK(Java Development Kit)(ត)</vt:lpstr>
      <vt:lpstr>ការដំឡើង JDK(Java Development Kit)(ត)</vt:lpstr>
      <vt:lpstr>Java Environment Setup</vt:lpstr>
      <vt:lpstr>Java Environment Setup (ត)</vt:lpstr>
      <vt:lpstr>PowerPoint Presentation</vt:lpstr>
      <vt:lpstr>Java Environment Setup (ត)</vt:lpstr>
      <vt:lpstr>PowerPoint Presentation</vt:lpstr>
      <vt:lpstr>PowerPoint Presentation</vt:lpstr>
      <vt:lpstr>PowerPoint Presentation</vt:lpstr>
      <vt:lpstr>ការដំឡើង NetBeans IDE</vt:lpstr>
      <vt:lpstr>ការដំឡើង NetBeans IDE​ (ត)</vt:lpstr>
      <vt:lpstr>ការដំឡើង NetBeans IDE​ (ត)</vt:lpstr>
      <vt:lpstr>ការដំឡើង NetBeans IDE​ (ត)</vt:lpstr>
      <vt:lpstr>ការដំឡើង NetBeans IDE​ (ត)</vt:lpstr>
      <vt:lpstr>ការដំឡើង NetBeans IDE​ (ត)</vt:lpstr>
      <vt:lpstr>ការដំឡើង NetBeans IDE​ (ត)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Border</dc:title>
  <dc:creator>user</dc:creator>
  <cp:lastModifiedBy>Gaeasys Admin</cp:lastModifiedBy>
  <cp:revision>139</cp:revision>
  <dcterms:created xsi:type="dcterms:W3CDTF">2015-01-13T09:21:57Z</dcterms:created>
  <dcterms:modified xsi:type="dcterms:W3CDTF">2016-10-15T09:45:28Z</dcterms:modified>
</cp:coreProperties>
</file>