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71" r:id="rId6"/>
    <p:sldId id="272" r:id="rId7"/>
    <p:sldId id="283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2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Java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DataType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and Variable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60013" y="871666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7" y="535687"/>
            <a:ext cx="4441269" cy="2019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9818" y="5025265"/>
            <a:ext cx="4343400" cy="117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"/>
                <a:cs typeface="Khmer OS"/>
              </a:rPr>
              <a:t>រៀបរៀង</a:t>
            </a:r>
            <a:r>
              <a:rPr lang="ca-ES" sz="1600" dirty="0" smtClean="0">
                <a:latin typeface="Khmer OS"/>
                <a:cs typeface="Khmer OS"/>
              </a:rPr>
              <a:t>ដោយ</a:t>
            </a:r>
            <a:r>
              <a:rPr lang="km-KH" sz="1600" dirty="0" smtClean="0">
                <a:latin typeface="Khmer OS"/>
                <a:cs typeface="Khmer OS"/>
              </a:rPr>
              <a:t>លោក</a:t>
            </a:r>
            <a:r>
              <a:rPr lang="en-US" sz="1600" dirty="0" smtClean="0">
                <a:latin typeface="Khmer OS"/>
                <a:cs typeface="Khmer OS"/>
              </a:rPr>
              <a:t>: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ca-ES" sz="1600" dirty="0" err="1" smtClean="0">
                <a:latin typeface="Khmer OS"/>
                <a:cs typeface="Khmer OS"/>
              </a:rPr>
              <a:t>ជុំម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ca-ES" sz="1600" dirty="0" err="1" smtClean="0">
                <a:latin typeface="Khmer OS"/>
                <a:cs typeface="Khmer OS"/>
              </a:rPr>
              <a:t>សុបញ្ញាពេជ្រ</a:t>
            </a:r>
            <a:endParaRPr lang="km-KH" sz="1600" dirty="0">
              <a:latin typeface="Khmer OS"/>
              <a:cs typeface="Khmer OS"/>
            </a:endParaRPr>
          </a:p>
          <a:p>
            <a:pPr>
              <a:lnSpc>
                <a:spcPct val="150000"/>
              </a:lnSpc>
            </a:pPr>
            <a:r>
              <a:rPr lang="ca-ES" sz="1600" dirty="0" err="1" smtClean="0">
                <a:latin typeface="Khmer OS"/>
                <a:cs typeface="Khmer OS"/>
              </a:rPr>
              <a:t>លេខទូរសព្ទ័ៈ</a:t>
            </a:r>
            <a:r>
              <a:rPr lang="ca-ES" sz="1600" dirty="0" smtClean="0">
                <a:latin typeface="Khmer OS"/>
                <a:cs typeface="Khmer OS"/>
              </a:rPr>
              <a:t> </a:t>
            </a:r>
            <a:r>
              <a:rPr lang="en-US" sz="1600" dirty="0" smtClean="0">
                <a:latin typeface="Khmer OS"/>
                <a:cs typeface="Khmer OS"/>
              </a:rPr>
              <a:t>010 890024</a:t>
            </a:r>
            <a:endParaRPr lang="ca-ES" sz="1600" dirty="0" smtClean="0">
              <a:latin typeface="Khmer OS"/>
              <a:cs typeface="Khmer OS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"/>
                <a:cs typeface="Khmer OS"/>
              </a:rPr>
              <a:t>E-mail</a:t>
            </a:r>
            <a:r>
              <a:rPr lang="en-US" sz="1600" dirty="0" smtClean="0">
                <a:latin typeface="Khmer OS"/>
                <a:cs typeface="Khmer OS"/>
              </a:rPr>
              <a:t>: panhapich04@gmail.com</a:t>
            </a:r>
            <a:endParaRPr lang="en-US" sz="1600" dirty="0">
              <a:latin typeface="Khmer OS"/>
              <a:cs typeface="Khmer OS"/>
            </a:endParaRPr>
          </a:p>
        </p:txBody>
      </p:sp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43840" y="537024"/>
            <a:ext cx="8911687" cy="1280890"/>
          </a:xfrm>
        </p:spPr>
        <p:txBody>
          <a:bodyPr/>
          <a:lstStyle/>
          <a:p>
            <a:r>
              <a:rPr lang="en-US" b="1" dirty="0" smtClean="0"/>
              <a:t>ASCII</a:t>
            </a:r>
            <a:endParaRPr lang="en-US" b="1" dirty="0"/>
          </a:p>
        </p:txBody>
      </p:sp>
      <p:pic>
        <p:nvPicPr>
          <p:cNvPr id="2050" name="Picture 2" descr="C:\Users\noob\Desktop\ascii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02" y="1989965"/>
            <a:ext cx="10182886" cy="453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noob\Desktop\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02" y="1317473"/>
            <a:ext cx="10182886" cy="6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87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87383" y="602339"/>
            <a:ext cx="8911687" cy="6637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Scope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កាប្រកាសអញ្ញាតនៅក្នុងកម្មវិធី​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Java គឺយើងអាចប្រកាសនៅក្នុង​ Block {..} ណាមួយក៏បាន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ន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ៅក្នុង</a:t>
            </a:r>
            <a:r>
              <a:rPr lang="km-KH" sz="200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​ </a:t>
            </a:r>
            <a:r>
              <a:rPr lang="km-KH" sz="2000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Java គ</a:t>
            </a:r>
            <a:r>
              <a:rPr lang="km-KH" sz="2000" smtClean="0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េបានកំណត់​ Scope របស់អញ្ញាតជាពីរ គឺ​ Global (Class) និង Local (Method)</a:t>
            </a:r>
            <a:endParaRPr lang="km-KH" sz="2000" dirty="0" smtClean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1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87383" y="602339"/>
            <a:ext cx="8911687" cy="6637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Identifiers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Identifiers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ជារបៀបដាក់ឈ្មោះ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class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,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method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និង​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។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អាចប្រើប្រាស់តួអក្សរ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និងលេខ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A-&gt;Z, a-&gt;z, 0-&gt;9</a:t>
            </a:r>
          </a:p>
          <a:p>
            <a:pPr>
              <a:lnSpc>
                <a:spcPct val="150000"/>
              </a:lnSpc>
            </a:pP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អាច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ប្រើប្រាស់សញ្ញាបានតែ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Underscore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(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_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)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និង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Dollar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($)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មិនអាចដកឃ្លា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មិនអាចជាន់គ្នាដដែលៗ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មិនអាចជាន់ដូច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keyword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ដូចជា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int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,  char, float, public, private, …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មិនអាចដាក់លេខនៅពីមុខ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មិនអាចប្រើអក្សរពិសេសដូចជា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!, @, #, %, ^, &amp;, *, (, ), +</a:t>
            </a:r>
          </a:p>
          <a:p>
            <a:pPr>
              <a:lnSpc>
                <a:spcPct val="15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ប្រកាន់តួអក្សរ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A-Z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ខុសពី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a-z</a:t>
            </a:r>
            <a:endParaRPr lang="km-KH" sz="2000" dirty="0" smtClean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5765"/>
          </a:xfrm>
        </p:spPr>
        <p:txBody>
          <a:bodyPr/>
          <a:lstStyle/>
          <a:p>
            <a:r>
              <a:rPr lang="en-US" dirty="0" err="1" smtClean="0">
                <a:latin typeface="Khmer OS"/>
                <a:cs typeface="Khmer OS"/>
              </a:rPr>
              <a:t>លំហាត</a:t>
            </a:r>
            <a:r>
              <a:rPr lang="en-US" dirty="0" smtClean="0">
                <a:latin typeface="Khmer OS"/>
                <a:cs typeface="Khmer OS"/>
              </a:rPr>
              <a:t>់</a:t>
            </a:r>
            <a:endParaRPr lang="en-US" dirty="0">
              <a:latin typeface="Khmer OS"/>
              <a:cs typeface="Khmer O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Khmer OS"/>
                <a:cs typeface="Khmer OS"/>
              </a:rPr>
              <a:t>ចូលបង្កើតអថេរដែលជាប្រភេទអាច</a:t>
            </a:r>
            <a:r>
              <a:rPr lang="en-US" sz="2000" dirty="0" err="1">
                <a:latin typeface="Khmer OS"/>
                <a:cs typeface="Khmer OS"/>
              </a:rPr>
              <a:t>រក្សាទុក</a:t>
            </a:r>
            <a:r>
              <a:rPr lang="en-US" sz="2000" dirty="0" err="1" smtClean="0">
                <a:latin typeface="Khmer OS"/>
                <a:cs typeface="Khmer OS"/>
              </a:rPr>
              <a:t>តួរអក្សរ</a:t>
            </a:r>
            <a:r>
              <a:rPr lang="en-US" sz="2000" dirty="0" smtClean="0">
                <a:latin typeface="Khmer OS"/>
                <a:cs typeface="Khmer OS"/>
              </a:rPr>
              <a:t>​</a:t>
            </a:r>
            <a:r>
              <a:rPr lang="en-US" sz="2000" dirty="0" err="1" smtClean="0">
                <a:latin typeface="Khmer OS"/>
                <a:cs typeface="Khmer OS"/>
              </a:rPr>
              <a:t>រួចបង្ហាញតម្លៃរបស់វាតាម</a:t>
            </a:r>
            <a:r>
              <a:rPr lang="en-US" sz="2000" dirty="0" smtClean="0">
                <a:latin typeface="Khmer OS"/>
                <a:cs typeface="Khmer OS"/>
              </a:rPr>
              <a:t> Console ។</a:t>
            </a:r>
          </a:p>
          <a:p>
            <a:r>
              <a:rPr lang="en-US" sz="2000" dirty="0" err="1">
                <a:latin typeface="Khmer OS"/>
                <a:cs typeface="Khmer OS"/>
              </a:rPr>
              <a:t>ចូលបង្កើតអថេរដែលជាប្រភេទអាច</a:t>
            </a:r>
            <a:r>
              <a:rPr lang="en-US" sz="2000" err="1">
                <a:latin typeface="Khmer OS"/>
                <a:cs typeface="Khmer OS"/>
              </a:rPr>
              <a:t>រក្សាទុក</a:t>
            </a:r>
            <a:r>
              <a:rPr lang="en-US" sz="2000" smtClean="0">
                <a:latin typeface="Khmer OS"/>
                <a:cs typeface="Khmer OS"/>
              </a:rPr>
              <a:t>តួរលេខ</a:t>
            </a:r>
            <a:r>
              <a:rPr lang="en-US" sz="2000" dirty="0">
                <a:latin typeface="Khmer OS"/>
                <a:cs typeface="Khmer OS"/>
              </a:rPr>
              <a:t>​</a:t>
            </a:r>
            <a:r>
              <a:rPr lang="en-US" sz="2000" dirty="0" err="1">
                <a:latin typeface="Khmer OS"/>
                <a:cs typeface="Khmer OS"/>
              </a:rPr>
              <a:t>រួចបង្ហាញតម្លៃរបស់វាតាម</a:t>
            </a:r>
            <a:r>
              <a:rPr lang="en-US" sz="2000" dirty="0">
                <a:latin typeface="Khmer OS"/>
                <a:cs typeface="Khmer OS"/>
              </a:rPr>
              <a:t> Console ។</a:t>
            </a:r>
          </a:p>
          <a:p>
            <a:pPr marL="0" indent="0">
              <a:buNone/>
            </a:pPr>
            <a:endParaRPr lang="en-US" sz="2000" dirty="0" smtClean="0">
              <a:latin typeface="Khmer OS"/>
              <a:cs typeface="Khmer OS"/>
            </a:endParaRPr>
          </a:p>
          <a:p>
            <a:r>
              <a:rPr lang="en-US" sz="2000" dirty="0" err="1">
                <a:latin typeface="Khmer OS"/>
                <a:cs typeface="Khmer OS"/>
              </a:rPr>
              <a:t>i</a:t>
            </a:r>
            <a:r>
              <a:rPr lang="en-US" sz="2000" dirty="0" err="1" smtClean="0">
                <a:latin typeface="Khmer OS"/>
                <a:cs typeface="Khmer OS"/>
              </a:rPr>
              <a:t>nt</a:t>
            </a:r>
            <a:r>
              <a:rPr lang="en-US" sz="2000" dirty="0" smtClean="0">
                <a:latin typeface="Khmer OS"/>
                <a:cs typeface="Khmer OS"/>
              </a:rPr>
              <a:t> Age ;  Age = Age + 7  </a:t>
            </a:r>
            <a:r>
              <a:rPr lang="en-US" sz="2000" dirty="0" err="1" smtClean="0">
                <a:latin typeface="Khmer OS"/>
                <a:cs typeface="Khmer OS"/>
              </a:rPr>
              <a:t>តើ</a:t>
            </a:r>
            <a:r>
              <a:rPr lang="en-US" sz="2000" dirty="0" smtClean="0">
                <a:latin typeface="Khmer OS"/>
                <a:cs typeface="Khmer OS"/>
              </a:rPr>
              <a:t> Age </a:t>
            </a:r>
            <a:r>
              <a:rPr lang="en-US" sz="2000" dirty="0" err="1" smtClean="0">
                <a:latin typeface="Khmer OS"/>
                <a:cs typeface="Khmer OS"/>
              </a:rPr>
              <a:t>អាចមានតម្លៃប៉ុន្មាន</a:t>
            </a:r>
            <a:r>
              <a:rPr lang="en-US" sz="2000" dirty="0" smtClean="0">
                <a:latin typeface="Khmer OS"/>
                <a:cs typeface="Khmer OS"/>
              </a:rPr>
              <a:t>​?</a:t>
            </a:r>
            <a:br>
              <a:rPr lang="en-US" sz="2000" dirty="0" smtClean="0">
                <a:latin typeface="Khmer OS"/>
                <a:cs typeface="Khmer OS"/>
              </a:rPr>
            </a:br>
            <a:r>
              <a:rPr lang="en-US" sz="2000" dirty="0" smtClean="0">
                <a:latin typeface="Khmer OS"/>
                <a:cs typeface="Khmer OS"/>
              </a:rPr>
              <a:t>1. Age = 7</a:t>
            </a:r>
            <a:br>
              <a:rPr lang="en-US" sz="2000" dirty="0" smtClean="0">
                <a:latin typeface="Khmer OS"/>
                <a:cs typeface="Khmer OS"/>
              </a:rPr>
            </a:br>
            <a:r>
              <a:rPr lang="en-US" sz="2000" dirty="0" smtClean="0">
                <a:latin typeface="Khmer OS"/>
                <a:cs typeface="Khmer OS"/>
              </a:rPr>
              <a:t>2. Age = Null</a:t>
            </a:r>
            <a:br>
              <a:rPr lang="en-US" sz="2000" dirty="0" smtClean="0">
                <a:latin typeface="Khmer OS"/>
                <a:cs typeface="Khmer OS"/>
              </a:rPr>
            </a:br>
            <a:r>
              <a:rPr lang="en-US" sz="2000" dirty="0" smtClean="0">
                <a:latin typeface="Khmer OS"/>
                <a:cs typeface="Khmer OS"/>
              </a:rPr>
              <a:t>3. Error</a:t>
            </a:r>
          </a:p>
          <a:p>
            <a:r>
              <a:rPr lang="da-DK" sz="2000" dirty="0" err="1">
                <a:latin typeface="Khmer OS"/>
                <a:cs typeface="Khmer OS"/>
              </a:rPr>
              <a:t>i</a:t>
            </a:r>
            <a:r>
              <a:rPr lang="da-DK" sz="2000" dirty="0" err="1" smtClean="0">
                <a:latin typeface="Khmer OS"/>
                <a:cs typeface="Khmer OS"/>
              </a:rPr>
              <a:t>nt</a:t>
            </a:r>
            <a:r>
              <a:rPr lang="en-US" sz="2000" dirty="0" smtClean="0">
                <a:latin typeface="Khmer OS"/>
                <a:cs typeface="Khmer OS"/>
              </a:rPr>
              <a:t> x = 10 ;  byte y = x ; </a:t>
            </a:r>
            <a:r>
              <a:rPr lang="en-US" sz="2000" dirty="0" err="1" smtClean="0">
                <a:latin typeface="Khmer OS"/>
                <a:cs typeface="Khmer OS"/>
              </a:rPr>
              <a:t>តើការ</a:t>
            </a:r>
            <a:r>
              <a:rPr lang="en-US" sz="2000" dirty="0" smtClean="0">
                <a:latin typeface="Khmer OS"/>
                <a:cs typeface="Khmer OS"/>
              </a:rPr>
              <a:t>​Assign </a:t>
            </a:r>
            <a:r>
              <a:rPr lang="en-US" sz="2000" dirty="0" err="1" smtClean="0">
                <a:latin typeface="Khmer OS"/>
                <a:cs typeface="Khmer OS"/>
              </a:rPr>
              <a:t>តម្លៃនេះត្រឹមត្រូវរឺទេ</a:t>
            </a:r>
            <a:r>
              <a:rPr lang="en-US" sz="2000" dirty="0" smtClean="0">
                <a:latin typeface="Khmer OS"/>
                <a:cs typeface="Khmer OS"/>
              </a:rPr>
              <a:t>​</a:t>
            </a:r>
            <a:r>
              <a:rPr lang="en-US" sz="2000" dirty="0">
                <a:latin typeface="Khmer OS"/>
                <a:cs typeface="Khmer OS"/>
              </a:rPr>
              <a:t>?</a:t>
            </a:r>
            <a:endParaRPr lang="en-US" dirty="0" smtClean="0">
              <a:latin typeface="Khmer OS"/>
              <a:cs typeface="Khmer OS"/>
            </a:endParaRPr>
          </a:p>
          <a:p>
            <a:endParaRPr lang="en-US" sz="2000" dirty="0" smtClean="0">
              <a:latin typeface="Khmer OS"/>
              <a:cs typeface="Khmer OS"/>
            </a:endParaRPr>
          </a:p>
          <a:p>
            <a:endParaRPr lang="en-US" sz="2000" dirty="0" smtClean="0">
              <a:latin typeface="Khmer OS"/>
              <a:cs typeface="Khmer OS"/>
            </a:endParaRPr>
          </a:p>
          <a:p>
            <a:endParaRPr lang="en-US" sz="2000" dirty="0" smtClean="0">
              <a:latin typeface="Khmer OS"/>
              <a:cs typeface="Khmer OS"/>
            </a:endParaRPr>
          </a:p>
        </p:txBody>
      </p:sp>
    </p:spTree>
    <p:extLst>
      <p:ext uri="{BB962C8B-B14F-4D97-AF65-F5344CB8AC3E}">
        <p14:creationId xmlns:p14="http://schemas.microsoft.com/office/powerpoint/2010/main" val="266101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Variable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ohinoor Devanagari Regular"/>
                <a:ea typeface="Khmer OS" pitchFamily="2" charset="0"/>
                <a:cs typeface="Kohinoor Devanagari Regular"/>
              </a:rPr>
              <a:t>Variable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ជាឈ្មោះតំណាងក្នុងការរក្សារទុកទិន្នន័យបណ្តោះអាសន្ននៅក្នុង​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ohinoor Devanagari Regular"/>
                <a:ea typeface="Khmer OS" pitchFamily="2" charset="0"/>
                <a:cs typeface="Kohinoor Devanagari Regular"/>
              </a:rPr>
              <a:t>memory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(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ohinoor Devanagari Regular"/>
                <a:ea typeface="Khmer OS" pitchFamily="2" charset="0"/>
                <a:cs typeface="Kohinoor Devanagari Regular"/>
              </a:rPr>
              <a:t>RAM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)នៅពេលដែលកម្មវិធីកំពុង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ដំណើរកា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រ។វានឹងត្រូវបានបាត់បង់ទៅវិញនៅពេលកម្មវិធីត្រូវបានបិទ ឬ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ដោយការសេសេរកូដណាមួ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យ។</a:t>
            </a:r>
            <a:endParaRPr lang="en-US" dirty="0">
              <a:solidFill>
                <a:schemeClr val="tx1">
                  <a:lumMod val="50000"/>
                </a:schemeClr>
              </a:solidFill>
              <a:latin typeface="Khmer OS"/>
              <a:ea typeface="Khmer OS" pitchFamily="2" charset="0"/>
              <a:cs typeface="Khmer OS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ohinoor Devanagari Regular"/>
                <a:ea typeface="Khmer OS" pitchFamily="2" charset="0"/>
                <a:cs typeface="Kohinoor Devanagari Regular"/>
              </a:rPr>
              <a:t>Variable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ជា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ohinoor Devanagari Regular"/>
                <a:ea typeface="Khmer OS" pitchFamily="2" charset="0"/>
                <a:cs typeface="Kohinoor Devanagari Regular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នៅក្នុង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ohinoor Devanagari Regular"/>
                <a:ea typeface="Khmer OS" pitchFamily="2" charset="0"/>
                <a:cs typeface="Kohinoor Devanagari Regular"/>
              </a:rPr>
              <a:t>memory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ដែលយើងអាចដាក់តម្លៃចូល និង អាចទាញតម្លៃនោះមកប្រើប្រាស់វិញបាន។តម្លៃទាំងនេះអាចជា លេខ អក្សរ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ស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ម្លេង រូបភាព កាលបរិច្ឆេទ</a:t>
            </a:r>
          </a:p>
          <a:p>
            <a:pPr>
              <a:lnSpc>
                <a:spcPct val="200000"/>
              </a:lnSpc>
            </a:pPr>
            <a:endParaRPr lang="km-KH" sz="2000" dirty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87383" y="602339"/>
            <a:ext cx="8911687" cy="6637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Variable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m-KH" sz="2000" dirty="0" smtClean="0">
                <a:solidFill>
                  <a:schemeClr val="tx1"/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របៀបការ</a:t>
            </a:r>
            <a:r>
              <a:rPr lang="km-KH" sz="2000" dirty="0">
                <a:solidFill>
                  <a:schemeClr val="tx1"/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បង្កើត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variable</a:t>
            </a:r>
            <a:endParaRPr lang="km-KH" sz="2000" dirty="0" smtClean="0">
              <a:solidFill>
                <a:schemeClr val="tx1"/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ទម្រង់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ទូទៅ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Datatype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variable_name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បើសិនជា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ច្រើនមាន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Datatype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ដូចគ្នាអាច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បង្កើត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Datatype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variable_name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variable_name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,…;</a:t>
            </a:r>
            <a:endParaRPr lang="en-US" dirty="0" smtClean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Datatype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ជាប្រភេទទិន្នន័យដែលនឹង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ត្រូវកំណត់ឲ្យ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និង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method</a:t>
            </a:r>
            <a:endParaRPr lang="en-US" sz="2000" dirty="0">
              <a:solidFill>
                <a:schemeClr val="tx1"/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km-KH" sz="2000" dirty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1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87383" y="602339"/>
            <a:ext cx="8911687" cy="66377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Variable 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Variable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ចែកចេញជា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៣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ប្រភេទ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​៖</a:t>
            </a:r>
          </a:p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Local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 ៖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ប្រកាសនៅក្នុង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/>
                <a:ea typeface="Khmer OS" pitchFamily="2" charset="0"/>
                <a:cs typeface="Khmer OS"/>
              </a:rPr>
              <a:t>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methods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contructors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or block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Instance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 ៖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ប្រកាសនៅក្នុង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class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ប៉ុន្តែក្រៅ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methods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contructors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 or block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Class/Static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Variable ៖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ប្រកាសជាមួយ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keyword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ea typeface="Khmer OS" pitchFamily="2" charset="0"/>
                <a:cs typeface="Khmer OS" pitchFamily="2" charset="0"/>
              </a:rPr>
              <a:t>static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ហើយនៅខាងក្រៅ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methods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contructors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 or 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ea typeface="Khmer OS" pitchFamily="2" charset="0"/>
                <a:cs typeface="Khmer OS" pitchFamily="2" charset="0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4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Data Type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នៅក្នុង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Java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programming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មាន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Data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type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ពីរប្រភេទគឺ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Primitive data type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(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Data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type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ដែរមានស្រាប់ក្នុង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Java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Ex :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i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nt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, String, float</a:t>
            </a:r>
            <a:r>
              <a:rPr lang="mr-IN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…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Reference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/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Object data type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(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Data type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ដែរបង្កើតខ្លួនឯង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Ex : 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Scan,Integer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,  Demo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obj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 = new Demo();</a:t>
            </a:r>
            <a:endParaRPr lang="km-KH" sz="2000" dirty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Data Type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4102685" cy="521745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Primitive data type</a:t>
            </a:r>
            <a:endParaRPr lang="km-KH" sz="2000" dirty="0" smtClean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yte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short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i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nt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long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km-KH" sz="2000" dirty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67885" y="1678962"/>
            <a:ext cx="4102685" cy="5217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Wingdings 3" charset="2"/>
              <a:buNone/>
            </a:pPr>
            <a:endParaRPr lang="km-KH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float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double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boolean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char</a:t>
            </a: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km-KH" sz="2000" dirty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Data Type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byte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ជាប្រភេទទិន្នន័យ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ដែលជាចំនួនគត់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មានទំហំ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8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bit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តំលៃដែនកំនត់ពី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-128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​ដល់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127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s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hort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ជាប្រភេទទិន្នន័យ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ដែលជាចំនួនគត់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មានទំហំ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16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bit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តំលៃដែនកំនត់ពី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-32,768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​ដល់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32,767</a:t>
            </a:r>
          </a:p>
          <a:p>
            <a:pPr>
              <a:lnSpc>
                <a:spcPct val="200000"/>
              </a:lnSpc>
            </a:pP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i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nt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ប្រភេទទិន្នន័យ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ដែលជាចំនួនគត់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មានទំហំ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32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bit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+mj-lt"/>
              <a:ea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តំលៃដែនកំនត់ពី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-2,147,483,648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ដល់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2,147,483,647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l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ong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ប្រភេទទិន្នន័យ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ដែលជាចំនួនគត់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មានទំហំ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64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bit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តំលៃដែនកំនត់ពី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-9,223,372,036,854,775,808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ដល់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9,223,372,036,854,775,807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>
              <a:lnSpc>
                <a:spcPct val="200000"/>
              </a:lnSpc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km-KH" sz="2000" dirty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6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Data Type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float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ជាប្រភេទទិន្នន័យ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ដែល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ចំនួនទសភាគ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មានទំហំ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32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bit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តំលៃដែនកំនត់ពី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-3.40292347E+38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​ដល់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3.40292347E+38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double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ជាប្រភេទទិន្នន័យ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ដែលជាចំនួនទសភាគ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មានទំហំ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64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bit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	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តំលៃដែនកំនត់ពី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-1.79769313486231570E+308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​ដល់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1.79769313486231570E+308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boolean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ជាប្រភេទទិន្នន័យ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true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and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false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មានទំហំ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1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bit</a:t>
            </a:r>
          </a:p>
          <a:p>
            <a:pPr>
              <a:lnSpc>
                <a:spcPct val="200000"/>
              </a:lnSpc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char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ជាប្រភេទទិន្នន័យ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ត្រូវបានប្រើដើម្បីរក្សាទុកតួអក្សរ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ហើយបានតែមួយតួអក្សរគត់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និង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លេខ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0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ដល់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65,536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។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វាពុំមានតំលៃអវិជ្ជមានទេ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។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(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ASCII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</a:t>
            </a:r>
            <a:r>
              <a:rPr lang="km-KH" sz="2000" dirty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តំ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លៃពីចន្លោះ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0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ដល់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127)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និង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(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+mj-lt"/>
                <a:ea typeface="Khmer OS" pitchFamily="2" charset="0"/>
                <a:cs typeface="Khmer OS" pitchFamily="2" charset="0"/>
              </a:rPr>
              <a:t>ISO-Latin-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1 0 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ដល់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 255)</a:t>
            </a:r>
            <a:r>
              <a:rPr lang="km-KH" sz="2000" dirty="0" smtClean="0">
                <a:solidFill>
                  <a:schemeClr val="tx1">
                    <a:lumMod val="50000"/>
                  </a:schemeClr>
                </a:solidFill>
                <a:latin typeface="Khmer OS" pitchFamily="2" charset="0"/>
                <a:ea typeface="Khmer OS" pitchFamily="2" charset="0"/>
                <a:cs typeface="Khmer OS" pitchFamily="2" charset="0"/>
              </a:rPr>
              <a:t>។</a:t>
            </a:r>
            <a:endParaRPr lang="km-KH" sz="2000" dirty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 marL="0" indent="0">
              <a:buNone/>
            </a:pPr>
            <a:endParaRPr lang="km-KH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Khmer OS" pitchFamily="2" charset="0"/>
              <a:ea typeface="Khmer OS" pitchFamily="2" charset="0"/>
              <a:cs typeface="Khmer O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1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840" y="537024"/>
            <a:ext cx="8911687" cy="1280890"/>
          </a:xfrm>
        </p:spPr>
        <p:txBody>
          <a:bodyPr/>
          <a:lstStyle/>
          <a:p>
            <a:r>
              <a:rPr lang="en-US" b="1" dirty="0" smtClean="0"/>
              <a:t>ASCII</a:t>
            </a:r>
            <a:endParaRPr lang="en-US" b="1" dirty="0"/>
          </a:p>
        </p:txBody>
      </p:sp>
      <p:pic>
        <p:nvPicPr>
          <p:cNvPr id="1027" name="Picture 3" descr="C:\Users\noob\Desktop\asci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1451655"/>
            <a:ext cx="9985695" cy="523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43563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956</TotalTime>
  <Words>50</Words>
  <Application>Microsoft Macintosh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HDOfficeLightV0</vt:lpstr>
      <vt:lpstr>1_HDOfficeLightV0</vt:lpstr>
      <vt:lpstr>2_HDOfficeLightV0</vt:lpstr>
      <vt:lpstr>Wisp</vt:lpstr>
      <vt:lpstr>Java DataType and Variable</vt:lpstr>
      <vt:lpstr>Variable</vt:lpstr>
      <vt:lpstr>Variable </vt:lpstr>
      <vt:lpstr>Variable </vt:lpstr>
      <vt:lpstr>Data Type</vt:lpstr>
      <vt:lpstr>Data Type</vt:lpstr>
      <vt:lpstr>Data Type</vt:lpstr>
      <vt:lpstr>Data Type</vt:lpstr>
      <vt:lpstr>ASCII</vt:lpstr>
      <vt:lpstr>ASCII</vt:lpstr>
      <vt:lpstr>Scope</vt:lpstr>
      <vt:lpstr>Identifiers </vt:lpstr>
      <vt:lpstr>លំហាត់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Gaeasys Admin</cp:lastModifiedBy>
  <cp:revision>101</cp:revision>
  <dcterms:created xsi:type="dcterms:W3CDTF">2015-01-13T09:21:57Z</dcterms:created>
  <dcterms:modified xsi:type="dcterms:W3CDTF">2016-10-21T16:26:14Z</dcterms:modified>
</cp:coreProperties>
</file>