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  <p:sldMasterId id="2147483841" r:id="rId2"/>
    <p:sldMasterId id="2147483971" r:id="rId3"/>
    <p:sldMasterId id="2147484173" r:id="rId4"/>
  </p:sldMasterIdLst>
  <p:sldIdLst>
    <p:sldId id="256" r:id="rId5"/>
    <p:sldId id="271" r:id="rId6"/>
    <p:sldId id="272" r:id="rId7"/>
    <p:sldId id="273" r:id="rId8"/>
    <p:sldId id="275" r:id="rId9"/>
    <p:sldId id="276" r:id="rId10"/>
    <p:sldId id="274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02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40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66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36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8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2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76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70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50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0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5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0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45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739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84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54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918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04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6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33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005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287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88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783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8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2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983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93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4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7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09992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91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12904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679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1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5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4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9.xml"/><Relationship Id="rId17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584C3-C2A0-456C-B18F-11FFB7924CFB}" type="datetimeFigureOut">
              <a:rPr lang="en-US" smtClean="0"/>
              <a:t>12/17/16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A15496-61BE-4D47-8CCE-D232B27A0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6" r:id="rId3"/>
    <p:sldLayoutId id="2147484177" r:id="rId4"/>
    <p:sldLayoutId id="2147484178" r:id="rId5"/>
    <p:sldLayoutId id="2147484179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  <p:sldLayoutId id="2147484188" r:id="rId15"/>
    <p:sldLayoutId id="21474841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03063" y="2824921"/>
            <a:ext cx="9727680" cy="1427570"/>
          </a:xfrm>
        </p:spPr>
        <p:txBody>
          <a:bodyPr>
            <a:normAutofit/>
          </a:bodyPr>
          <a:lstStyle/>
          <a:p>
            <a:r>
              <a:rPr lang="ca-E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Java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Array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33217" y="871667"/>
            <a:ext cx="3635829" cy="13479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6000"/>
              </a:srgbClr>
            </a:outerShdw>
            <a:reflection endPos="0" dir="5400000" sy="-100000" algn="bl" rotWithShape="0"/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Khmer OS System" panose="02000500000000020004" pitchFamily="2" charset="0"/>
              </a:rPr>
              <a:t>Java</a:t>
            </a:r>
            <a:endParaRPr lang="en-US" sz="8800" dirty="0">
              <a:solidFill>
                <a:schemeClr val="tx2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Khmer OS System" panose="02000500000000020004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97" y="535688"/>
            <a:ext cx="4441269" cy="20199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89818" y="5025265"/>
            <a:ext cx="487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រៀបរៀង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ដោយ</a:t>
            </a:r>
            <a:r>
              <a:rPr lang="km-KH" sz="1600" dirty="0" smtClean="0">
                <a:latin typeface="Khmer OS System" pitchFamily="2" charset="0"/>
                <a:cs typeface="Khmer OS System" pitchFamily="2" charset="0"/>
              </a:rPr>
              <a:t>លោក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ca-ES" sz="1600" dirty="0" err="1" smtClean="0">
                <a:latin typeface="Khmer OS"/>
                <a:cs typeface="Khmer OS"/>
              </a:rPr>
              <a:t>ជុំ</a:t>
            </a:r>
            <a:r>
              <a:rPr lang="ca-ES" sz="1600" dirty="0" err="1">
                <a:latin typeface="Khmer OS"/>
                <a:cs typeface="Khmer OS"/>
              </a:rPr>
              <a:t>ម</a:t>
            </a:r>
            <a:r>
              <a:rPr lang="ca-ES" sz="1600" dirty="0">
                <a:latin typeface="Khmer OS"/>
                <a:cs typeface="Khmer OS"/>
              </a:rPr>
              <a:t> </a:t>
            </a:r>
            <a:r>
              <a:rPr lang="ca-ES" sz="1600" dirty="0" err="1">
                <a:latin typeface="Khmer OS"/>
                <a:cs typeface="Khmer OS"/>
              </a:rPr>
              <a:t>សុបញ្ញាពេជ្រ</a:t>
            </a:r>
            <a:endParaRPr lang="km-KH" sz="1600" dirty="0">
              <a:latin typeface="Khmer OS"/>
              <a:cs typeface="Khmer OS"/>
            </a:endParaRPr>
          </a:p>
          <a:p>
            <a:pPr>
              <a:lnSpc>
                <a:spcPct val="150000"/>
              </a:lnSpc>
            </a:pPr>
            <a:r>
              <a:rPr lang="ca-ES" sz="1600" dirty="0" err="1" smtClean="0">
                <a:latin typeface="Khmer OS System" pitchFamily="2" charset="0"/>
                <a:cs typeface="Khmer OS System" pitchFamily="2" charset="0"/>
              </a:rPr>
              <a:t>លេខ</a:t>
            </a:r>
            <a:r>
              <a:rPr lang="ca-ES" sz="1600" dirty="0" err="1" smtClean="0">
                <a:latin typeface="Khmer OS System" pitchFamily="2" charset="0"/>
                <a:cs typeface="Khmer OS System" pitchFamily="2" charset="0"/>
              </a:rPr>
              <a:t>ទូរសព្ទ័ៈ</a:t>
            </a: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010 890024</a:t>
            </a:r>
            <a:endParaRPr lang="ca-ES" sz="1600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150000"/>
              </a:lnSpc>
            </a:pPr>
            <a:r>
              <a:rPr lang="ca-ES" sz="1600" dirty="0" smtClean="0">
                <a:latin typeface="Khmer OS System" pitchFamily="2" charset="0"/>
                <a:cs typeface="Khmer OS System" pitchFamily="2" charset="0"/>
              </a:rPr>
              <a:t>E-mail</a:t>
            </a:r>
            <a:r>
              <a:rPr lang="en-US" sz="1600" dirty="0" smtClean="0">
                <a:latin typeface="Khmer OS System" pitchFamily="2" charset="0"/>
                <a:cs typeface="Khmer OS System" pitchFamily="2" charset="0"/>
              </a:rPr>
              <a:t>: panhapich04@gmail.com</a:t>
            </a:r>
            <a:endParaRPr lang="en-US" sz="1600" dirty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Array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Array 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គឺជាសំណុំអញ្ញាត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ដែលមានលទ្ធភាពផ្ទុកទិន្នន័យបានច្រើនក្នុងពេលតែមួយ​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ហើយវា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store 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ឬ​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ផ្ទុកទិន្នន័យ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fixed size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ទិន្នន័យ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ទំាងនោះត្រូវបានផ្ទុកទៅតាមធាតុនីមួយៗរបស់វាដែលត្រូវបានហៅថា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elements </a:t>
            </a:r>
            <a:r>
              <a:rPr lang="km-KH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ទិន្នន័យផ្ទុកក្នុង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array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ត្រូវមាន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data type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ដូចៗគ្នានិងផ្ទុកតម្លៃរៀងៗខ្លួនតាមរយះ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index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របស់វា។</a:t>
            </a: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ts val="3000"/>
              </a:lnSpc>
            </a:pPr>
            <a:endParaRPr lang="en-US" dirty="0" smtClean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dirty="0">
              <a:latin typeface="Khmer OS System" pitchFamily="2" charset="0"/>
              <a:cs typeface="Khmer OS System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km-KH" dirty="0" smtClean="0"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ts val="3000"/>
              </a:lnSpc>
            </a:pPr>
            <a:r>
              <a:rPr lang="ca-ES" dirty="0" smtClean="0">
                <a:latin typeface="Khmer OS System" pitchFamily="2" charset="0"/>
                <a:cs typeface="Khmer OS System" pitchFamily="2" charset="0"/>
              </a:rPr>
              <a:t>Array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​អាចជា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Array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មួយវិមាត្រ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ឬ</a:t>
            </a:r>
            <a:r>
              <a:rPr lang="en-US" dirty="0" smtClean="0">
                <a:latin typeface="Khmer OS System" pitchFamily="2" charset="0"/>
                <a:cs typeface="Khmer OS System" pitchFamily="2" charset="0"/>
              </a:rPr>
              <a:t> </a:t>
            </a:r>
            <a:r>
              <a:rPr lang="km-KH" dirty="0" smtClean="0">
                <a:latin typeface="Khmer OS System" pitchFamily="2" charset="0"/>
                <a:cs typeface="Khmer OS System" pitchFamily="2" charset="0"/>
              </a:rPr>
              <a:t>ច្រើនវិមាត្រ។</a:t>
            </a:r>
            <a:endParaRPr lang="ca-ES" dirty="0">
              <a:latin typeface="Khmer OS System" pitchFamily="2" charset="0"/>
              <a:cs typeface="Khmer OS System" pitchFamily="2" charset="0"/>
            </a:endParaRPr>
          </a:p>
        </p:txBody>
      </p:sp>
      <p:pic>
        <p:nvPicPr>
          <p:cNvPr id="1026" name="Picture 2" descr="C:\Users\noob\Desktop\2016-03-18_0943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006" y="3937557"/>
            <a:ext cx="4481416" cy="212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53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Array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Single dimensional (1D)array: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Syntax:</a:t>
            </a:r>
            <a:endParaRPr lang="en-US" sz="1800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 smtClean="0">
                <a:solidFill>
                  <a:srgbClr val="00B0F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dataType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[] 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arrayRefVar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= </a:t>
            </a:r>
            <a:r>
              <a:rPr lang="en-US" dirty="0" smtClean="0">
                <a:solidFill>
                  <a:srgbClr val="00B05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new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dataType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arraySize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];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sz="1800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or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 smtClean="0">
                <a:solidFill>
                  <a:srgbClr val="00B0F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dataType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[] 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arrayRefVar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={value0,value1,…};</a:t>
            </a:r>
            <a:endParaRPr lang="en-US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endParaRPr lang="en-US" sz="1800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ca-ES" altLang="zh-CN" sz="1800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01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Array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Single dimensional (1D)array: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Ex: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String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[] s=</a:t>
            </a:r>
            <a:r>
              <a:rPr lang="en-US" dirty="0">
                <a:solidFill>
                  <a:srgbClr val="00B0F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new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String[3];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	s[0]="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Sok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 s[1]="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Male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 s[2]="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Sok@gmail.com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";</a:t>
            </a:r>
          </a:p>
          <a:p>
            <a:pPr>
              <a:lnSpc>
                <a:spcPts val="3000"/>
              </a:lnSpc>
            </a:pP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en-US" sz="1800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Ex: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i []={1,2,3,4,5,6,7,8,9,10};</a:t>
            </a:r>
            <a:endParaRPr lang="en-US" sz="1800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ca-ES" altLang="zh-CN" sz="1800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3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Array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កាលប្រើប្រាស់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​​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loop </a:t>
            </a: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ដើម្បីទាញយកតម្លៃរបស់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array</a:t>
            </a: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Ex: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String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[] s=</a:t>
            </a:r>
            <a:r>
              <a:rPr lang="en-US" dirty="0">
                <a:solidFill>
                  <a:srgbClr val="00B0F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new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String[3];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	s[0]="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Sok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 s[1]="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Male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 s[2]="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Sok@gmail.com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";</a:t>
            </a:r>
          </a:p>
          <a:p>
            <a:pPr marL="0" indent="0">
              <a:lnSpc>
                <a:spcPts val="3000"/>
              </a:lnSpc>
              <a:buNone/>
            </a:pP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for(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i=0;i&lt;3;i++){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(s[i]);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}</a:t>
            </a:r>
            <a:endParaRPr lang="en-US" sz="1800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ca-ES" altLang="zh-CN" sz="1800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9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Array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កាលប្រើប្រាស់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​​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Enhanced for loop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ដើម្បីទាញយកតម្លៃរបស់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array</a:t>
            </a: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Ex: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String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[] s=</a:t>
            </a:r>
            <a:r>
              <a:rPr lang="en-US" dirty="0">
                <a:solidFill>
                  <a:srgbClr val="00B0F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new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String[3];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	s[0]="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Sok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 s[1]="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Male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 s[2]="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Sok@gmail.com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";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for(String 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item : s) {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("Count is :  " + item); 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}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endParaRPr lang="ca-ES" altLang="zh-CN" sz="1800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5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Array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dimensional (2D)array: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Syntax: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rgbClr val="00B0F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 smtClean="0">
                <a:solidFill>
                  <a:srgbClr val="00B0F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dataType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[][]…[]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arrayRefVar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new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dataType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arraySize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][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arraySize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] … [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arraySize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];</a:t>
            </a:r>
          </a:p>
          <a:p>
            <a:pPr>
              <a:lnSpc>
                <a:spcPts val="3000"/>
              </a:lnSpc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Ex: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double[][] 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= new double[3][3];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[0][0]=1;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[0][1]=2;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[0][2]=3;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[1][0]=4;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 err="1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[1][1]=5;</a:t>
            </a:r>
          </a:p>
          <a:p>
            <a:pPr marL="0" indent="0">
              <a:lnSpc>
                <a:spcPts val="3000"/>
              </a:lnSpc>
              <a:buNone/>
            </a:pP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</a:p>
          <a:p>
            <a:pPr marL="0" indent="0">
              <a:lnSpc>
                <a:spcPts val="3000"/>
              </a:lnSpc>
              <a:buNone/>
            </a:pPr>
            <a:endParaRPr lang="ca-ES" altLang="zh-CN" sz="1800" dirty="0" smtClean="0"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2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Array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កាលប្រើប្រាស់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​​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loop </a:t>
            </a: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ដើម្បីទាញយកតម្លៃរបស់</a:t>
            </a:r>
            <a:r>
              <a:rPr lang="km-KH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​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array</a:t>
            </a: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។</a:t>
            </a: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Ex: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double[][] 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= new double[2][2];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[0][0]=1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;  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[0][1]=2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;   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[1][0]=3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;    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[1][1]=4;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for(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i=0;i&lt;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mylist.length;i</a:t>
            </a:r>
            <a:r>
              <a:rPr lang="en-U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++){</a:t>
            </a:r>
            <a:endParaRPr lang="en-US" dirty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  for(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j =0; j&lt; 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[i].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length;j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++){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      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mylist</a:t>
            </a: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[i][j]);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   }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           }</a:t>
            </a:r>
          </a:p>
        </p:txBody>
      </p:sp>
    </p:spTree>
    <p:extLst>
      <p:ext uri="{BB962C8B-B14F-4D97-AF65-F5344CB8AC3E}">
        <p14:creationId xmlns:p14="http://schemas.microsoft.com/office/powerpoint/2010/main" val="143515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10286" y="718240"/>
            <a:ext cx="8911687" cy="82817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Khmer OS System" panose="02000500000000020004" pitchFamily="2" charset="0"/>
                <a:cs typeface="Khmer OS System" panose="02000500000000020004" pitchFamily="2" charset="0"/>
              </a:rPr>
              <a:t>Array</a:t>
            </a:r>
            <a:endParaRPr lang="en-US" dirty="0"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710286" y="1492624"/>
            <a:ext cx="10031506" cy="5217459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ca-ES" dirty="0" smtClean="0">
                <a:solidFill>
                  <a:schemeClr val="tx1"/>
                </a:solidFill>
                <a:latin typeface="Khmer OS System" panose="02000500000000020004" pitchFamily="2" charset="0"/>
                <a:cs typeface="Khmer OS System" panose="02000500000000020004" pitchFamily="2" charset="0"/>
              </a:rPr>
              <a:t>Array Class</a:t>
            </a: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en-US" dirty="0"/>
              <a:t>public </a:t>
            </a:r>
            <a:r>
              <a:rPr lang="en-US" dirty="0" smtClean="0"/>
              <a:t>static void sort(</a:t>
            </a:r>
            <a:r>
              <a:rPr lang="en-US" dirty="0" err="1" smtClean="0"/>
              <a:t>int</a:t>
            </a:r>
            <a:r>
              <a:rPr lang="en-US" dirty="0"/>
              <a:t>[] a</a:t>
            </a:r>
            <a:r>
              <a:rPr lang="en-US" dirty="0" smtClean="0"/>
              <a:t>)</a:t>
            </a:r>
          </a:p>
          <a:p>
            <a:pPr>
              <a:lnSpc>
                <a:spcPts val="3000"/>
              </a:lnSpc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binarySearch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key) </a:t>
            </a:r>
            <a:endParaRPr lang="en-US" dirty="0" smtClean="0"/>
          </a:p>
          <a:p>
            <a:pPr>
              <a:lnSpc>
                <a:spcPts val="3000"/>
              </a:lnSpc>
            </a:pPr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equals(Object </a:t>
            </a:r>
            <a:r>
              <a:rPr lang="en-US" dirty="0" err="1"/>
              <a:t>anObject</a:t>
            </a:r>
            <a:r>
              <a:rPr lang="en-US" dirty="0" smtClean="0"/>
              <a:t>)</a:t>
            </a:r>
          </a:p>
          <a:p>
            <a:pPr>
              <a:lnSpc>
                <a:spcPts val="3000"/>
              </a:lnSpc>
            </a:pPr>
            <a:r>
              <a:rPr lang="en-US" dirty="0"/>
              <a:t>public static void fill(</a:t>
            </a:r>
            <a:r>
              <a:rPr lang="en-US" dirty="0" err="1"/>
              <a:t>int</a:t>
            </a:r>
            <a:r>
              <a:rPr lang="en-US" dirty="0"/>
              <a:t>[] 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 smtClean="0"/>
              <a:t>)</a:t>
            </a:r>
          </a:p>
          <a:p>
            <a:pPr>
              <a:lnSpc>
                <a:spcPts val="3000"/>
              </a:lnSpc>
            </a:pPr>
            <a:r>
              <a:rPr lang="en-US" dirty="0"/>
              <a:t>public static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copyOf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original,int</a:t>
            </a:r>
            <a:r>
              <a:rPr lang="en-US" dirty="0"/>
              <a:t> </a:t>
            </a:r>
            <a:r>
              <a:rPr lang="en-US" dirty="0" err="1"/>
              <a:t>newLength</a:t>
            </a:r>
            <a:r>
              <a:rPr lang="en-US" dirty="0" smtClean="0"/>
              <a:t>)</a:t>
            </a:r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endParaRPr lang="en-US" dirty="0"/>
          </a:p>
          <a:p>
            <a:pPr>
              <a:lnSpc>
                <a:spcPts val="3000"/>
              </a:lnSpc>
            </a:pPr>
            <a:endParaRPr lang="en-US" dirty="0" smtClean="0">
              <a:solidFill>
                <a:schemeClr val="tx1"/>
              </a:solidFill>
              <a:latin typeface="Khmer OS System" panose="02000500000000020004" pitchFamily="2" charset="0"/>
              <a:cs typeface="Khmer OS System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2928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is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701</TotalTime>
  <Words>105</Words>
  <Application>Microsoft Macintosh PowerPoint</Application>
  <PresentationFormat>Custom</PresentationFormat>
  <Paragraphs>88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HDOfficeLightV0</vt:lpstr>
      <vt:lpstr>1_HDOfficeLightV0</vt:lpstr>
      <vt:lpstr>2_HDOfficeLightV0</vt:lpstr>
      <vt:lpstr>Wisp</vt:lpstr>
      <vt:lpstr>Java Array</vt:lpstr>
      <vt:lpstr>Array</vt:lpstr>
      <vt:lpstr>Array</vt:lpstr>
      <vt:lpstr>Array</vt:lpstr>
      <vt:lpstr>Array</vt:lpstr>
      <vt:lpstr>Array</vt:lpstr>
      <vt:lpstr>Array</vt:lpstr>
      <vt:lpstr>Array</vt:lpstr>
      <vt:lpstr>Array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Border</dc:title>
  <dc:creator>user</dc:creator>
  <cp:lastModifiedBy>Gaeasys Admin</cp:lastModifiedBy>
  <cp:revision>92</cp:revision>
  <dcterms:created xsi:type="dcterms:W3CDTF">2015-01-13T09:21:57Z</dcterms:created>
  <dcterms:modified xsi:type="dcterms:W3CDTF">2016-12-17T04:13:58Z</dcterms:modified>
</cp:coreProperties>
</file>